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33" r:id="rId2"/>
    <p:sldMasterId id="2147484246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26-10-2014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bg1"/>
              </a:solidFill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26/10/2014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9EE3E-547C-4FA2-98C2-2B7B85F643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6058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D08AC-AB9D-4764-B8A3-7BBBD992848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71093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FCAB-9BAB-4EC1-A89A-5431E53A2B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2449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E73-B53F-455C-BDA5-1CBDAB741F6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8532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E85B9-A4A1-4514-B44E-CA15CB42BD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18902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ED99C-156B-4408-B519-1732D0516E4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65125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06489-FA2E-40C6-98CC-C65EAE718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78379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31E41-1681-4DC8-A6C5-58F605AC0B9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96524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3ACE2-EB49-48D3-B9AD-1148921F4B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4174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B422B-B315-4645-92BF-332A430E637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9429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619283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6192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9C916-2AB8-4A2E-A3B1-07343A34B9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435523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en vier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468313" y="115888"/>
            <a:ext cx="8229600" cy="63341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68313" y="836613"/>
            <a:ext cx="4038600" cy="265906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59313" y="836613"/>
            <a:ext cx="4038600" cy="265906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8313" y="3648075"/>
            <a:ext cx="4038600" cy="26606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9313" y="3648075"/>
            <a:ext cx="4038600" cy="26606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BE05D-9A9F-4033-A668-057756FFB6F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75264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9EE3E-547C-4FA2-98C2-2B7B85F643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60581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D08AC-AB9D-4764-B8A3-7BBBD992848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71093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FCAB-9BAB-4EC1-A89A-5431E53A2B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24499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E73-B53F-455C-BDA5-1CBDAB741F6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85323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E85B9-A4A1-4514-B44E-CA15CB42BD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18902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ED99C-156B-4408-B519-1732D0516E4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65125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06489-FA2E-40C6-98CC-C65EAE718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7837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31E41-1681-4DC8-A6C5-58F605AC0B9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96524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3ACE2-EB49-48D3-B9AD-1148921F4B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4174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B422B-B315-4645-92BF-332A430E637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94296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619283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6192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9C916-2AB8-4A2E-A3B1-07343A34B9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435523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en vier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468313" y="115888"/>
            <a:ext cx="8229600" cy="63341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68313" y="836613"/>
            <a:ext cx="4038600" cy="265906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59313" y="836613"/>
            <a:ext cx="4038600" cy="265906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8313" y="3648075"/>
            <a:ext cx="4038600" cy="26606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9313" y="3648075"/>
            <a:ext cx="4038600" cy="26606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BE05D-9A9F-4033-A668-057756FFB6F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752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  collecte:</a:t>
            </a:r>
            <a:endParaRPr lang="en-GB" sz="2800" dirty="0"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 </a:t>
            </a:r>
            <a:r>
              <a:rPr lang="nl-NL" sz="260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Gezongen</a:t>
            </a:r>
            <a:r>
              <a:rPr lang="en-GB" sz="3000" dirty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 Amen</a:t>
            </a:r>
            <a:endParaRPr lang="en-GB" sz="3000" dirty="0">
              <a:solidFill>
                <a:schemeClr val="bg1"/>
              </a:solidFill>
              <a:effectLst>
                <a:outerShdw blurRad="63500" dist="38100" algn="ctr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Tijdelijke aanduiding voor inhoud 3" descr="1e pagina.jpg"/>
          <p:cNvPicPr>
            <a:picLocks noGrp="1" noChangeAspect="1"/>
          </p:cNvPicPr>
          <p:nvPr/>
        </p:nvPicPr>
        <p:blipFill>
          <a:blip r:embed="rId22" cstate="print">
            <a:extLst/>
          </a:blip>
          <a:srcRect l="50000" b="58519"/>
          <a:stretch>
            <a:fillRect/>
          </a:stretch>
        </p:blipFill>
        <p:spPr bwMode="auto">
          <a:xfrm>
            <a:off x="6372225" y="79375"/>
            <a:ext cx="2700338" cy="1681163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5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Typ hier eventuele kopjes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686C564-1F5C-403E-90E4-20AB6970AE8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</p:sldLayoutIdLst>
  <p:transition>
    <p:fade/>
  </p:transition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5pPr>
      <a:lvl6pPr marL="8001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6pPr>
      <a:lvl7pPr marL="12573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7pPr>
      <a:lvl8pPr marL="17145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8pPr>
      <a:lvl9pPr marL="21717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9pPr>
    </p:titleStyle>
    <p:bodyStyle>
      <a:lvl1pPr marL="361950" indent="-3619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Berlin Sans FB" pitchFamily="34" charset="0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erlin Sans FB" pitchFamily="34" charset="0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Berlin Sans FB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Typ hier eventuele kopjes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686C564-1F5C-403E-90E4-20AB6970AE8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</p:sldLayoutIdLst>
  <p:transition>
    <p:fade/>
  </p:transition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5pPr>
      <a:lvl6pPr marL="8001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6pPr>
      <a:lvl7pPr marL="12573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7pPr>
      <a:lvl8pPr marL="17145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8pPr>
      <a:lvl9pPr marL="2171700" indent="-342900" algn="l" rtl="0" eaLnBrk="1" fontAlgn="base" hangingPunct="1">
        <a:spcBef>
          <a:spcPct val="20000"/>
        </a:spcBef>
        <a:spcAft>
          <a:spcPct val="0"/>
        </a:spcAft>
        <a:defRPr sz="2800" u="sng">
          <a:solidFill>
            <a:schemeClr val="tx1"/>
          </a:solidFill>
          <a:latin typeface="Tahoma" pitchFamily="34" charset="0"/>
        </a:defRPr>
      </a:lvl9pPr>
    </p:titleStyle>
    <p:bodyStyle>
      <a:lvl1pPr marL="361950" indent="-3619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Berlin Sans FB" pitchFamily="34" charset="0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erlin Sans FB" pitchFamily="34" charset="0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Berlin Sans FB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Berlin Sans FB" pitchFamily="34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jabloonPresentatie_v3 0">
  <a:themeElements>
    <a:clrScheme name="SjabloonPresentatie_v2.8.4 13">
      <a:dk1>
        <a:srgbClr val="F8F8F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4D4D4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abloonPresentatie_v2.8.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jabloonPresentatie_v2.8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3">
        <a:dk1>
          <a:srgbClr val="F8F8F8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4D4D4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jabloonPresentatie_v3 0">
  <a:themeElements>
    <a:clrScheme name="SjabloonPresentatie_v2.8.4 13">
      <a:dk1>
        <a:srgbClr val="F8F8F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4D4D4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abloonPresentatie_v2.8.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jabloonPresentatie_v2.8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abloonPresentatie_v2.8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abloonPresentatie_v2.8.4 13">
        <a:dk1>
          <a:srgbClr val="F8F8F8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4D4D4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Peelo_97_2003 template_v1.5</vt:lpstr>
      <vt:lpstr>SjabloonPresentatie_v3 0</vt:lpstr>
      <vt:lpstr>1_SjabloonPresentatie_v3 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H. (Harm)</cp:lastModifiedBy>
  <cp:revision>224</cp:revision>
  <dcterms:created xsi:type="dcterms:W3CDTF">2013-12-14T19:41:09Z</dcterms:created>
  <dcterms:modified xsi:type="dcterms:W3CDTF">2014-10-26T13:23:05Z</dcterms:modified>
</cp:coreProperties>
</file>