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77" autoAdjust="0"/>
    <p:restoredTop sz="94629" autoAdjust="0"/>
  </p:normalViewPr>
  <p:slideViewPr>
    <p:cSldViewPr snapToGrid="0">
      <p:cViewPr varScale="1">
        <p:scale>
          <a:sx n="87" d="100"/>
          <a:sy n="87" d="100"/>
        </p:scale>
        <p:origin x="-124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21/02/2016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21-2-2016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3.3.3</a:t>
            </a:r>
            <a:endParaRPr lang="nl-NL" sz="1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21/02/2016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596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in het Noorderlicht</a:t>
            </a:r>
            <a:endParaRPr lang="nl-NL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025380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1855177" y="5082841"/>
            <a:ext cx="70138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numCol="2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Live meekijken: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Opname terugkijken: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Nabestellen:              </a:t>
            </a:r>
          </a:p>
          <a:p>
            <a:pPr algn="l" fontAlgn="auto">
              <a:spcAft>
                <a:spcPts val="0"/>
              </a:spcAft>
            </a:pPr>
            <a:endParaRPr lang="nl-NL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www.mijnkerk.tv</a:t>
            </a:r>
          </a:p>
          <a:p>
            <a:pPr algn="l" fontAlgn="auto">
              <a:spcAft>
                <a:spcPts val="0"/>
              </a:spcAft>
            </a:pPr>
            <a:r>
              <a:rPr lang="nl-NL" sz="2400" kern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www.gkvassenpeelo.nl</a:t>
            </a:r>
            <a:endParaRPr lang="nl-NL" sz="24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www.mijnkerk.tv</a:t>
            </a:r>
          </a:p>
        </p:txBody>
      </p:sp>
    </p:spTree>
    <p:extLst>
      <p:ext uri="{BB962C8B-B14F-4D97-AF65-F5344CB8AC3E}">
        <p14:creationId xmlns="" xmlns:p14="http://schemas.microsoft.com/office/powerpoint/2010/main" val="4036904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nmaakro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Schoonmaakrooster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42820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99" r:id="rId7"/>
    <p:sldLayoutId id="2147484300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8" r:id="rId22"/>
    <p:sldLayoutId id="2147484295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5715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173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hdo20043</cp:lastModifiedBy>
  <cp:revision>272</cp:revision>
  <dcterms:created xsi:type="dcterms:W3CDTF">2013-12-14T19:41:09Z</dcterms:created>
  <dcterms:modified xsi:type="dcterms:W3CDTF">2016-02-21T16:18:38Z</dcterms:modified>
</cp:coreProperties>
</file>