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22-3-2016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3.3.4</a:t>
            </a:r>
            <a:endParaRPr lang="nl-NL" sz="11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ahom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="" xmlns:p14="http://schemas.microsoft.com/office/powerpoint/2010/main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173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273</cp:revision>
  <dcterms:created xsi:type="dcterms:W3CDTF">2013-12-14T19:41:09Z</dcterms:created>
  <dcterms:modified xsi:type="dcterms:W3CDTF">2016-03-22T20:55:59Z</dcterms:modified>
</cp:coreProperties>
</file>