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 autoAdjust="0"/>
    <p:restoredTop sz="94629" autoAdjust="0"/>
  </p:normalViewPr>
  <p:slideViewPr>
    <p:cSldViewPr snapToGrid="0">
      <p:cViewPr varScale="1">
        <p:scale>
          <a:sx n="101" d="100"/>
          <a:sy n="101" d="100"/>
        </p:scale>
        <p:origin x="-16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2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A47D6CD-E36C-420A-889B-8310D89A9311}" type="datetimeFigureOut">
              <a:rPr lang="en-GB"/>
              <a:pPr>
                <a:defRPr/>
              </a:pPr>
              <a:t>20/12/2014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61DDE3-E8B5-438C-ADCE-71A10AC15A02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165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1B5D2DE-CE4B-4A1D-B084-858DDC86815C}" type="datetimeFigureOut">
              <a:rPr lang="nl-NL"/>
              <a:pPr>
                <a:defRPr/>
              </a:pPr>
              <a:t>20-12-2014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4C7509-2E07-47C6-81BF-281ACD90672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7614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0" y="1628775"/>
            <a:ext cx="9144000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0" rIns="180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ea typeface="+mj-ea"/>
                <a:cs typeface="Tahoma" pitchFamily="34" charset="0"/>
              </a:rPr>
              <a:t>Namens de kerkenraad van Assen Peelo</a:t>
            </a:r>
            <a:b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ea typeface="+mj-ea"/>
                <a:cs typeface="Tahoma" pitchFamily="34" charset="0"/>
              </a:rPr>
            </a:br>
            <a: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ea typeface="+mj-ea"/>
                <a:cs typeface="Tahoma" pitchFamily="34" charset="0"/>
              </a:rPr>
              <a:t>van harte welkom in deze kerkdienst.</a:t>
            </a:r>
            <a:b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ea typeface="+mj-ea"/>
                <a:cs typeface="Tahoma" pitchFamily="34" charset="0"/>
              </a:rPr>
            </a:br>
            <a:endParaRPr lang="nl-NL" sz="2800" dirty="0">
              <a:solidFill>
                <a:schemeClr val="bg1"/>
              </a:solidFill>
              <a:effectLst>
                <a:outerShdw blurRad="63500" dist="38100" algn="tl" rotWithShape="0">
                  <a:schemeClr val="bg1">
                    <a:alpha val="70000"/>
                  </a:schemeClr>
                </a:outerShdw>
              </a:effectLst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ea typeface="+mj-ea"/>
                <a:cs typeface="Tahoma" pitchFamily="34" charset="0"/>
              </a:rPr>
              <a:t>Voorganger: 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8763000" y="6591300"/>
            <a:ext cx="33020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ahoma" pitchFamily="34" charset="0"/>
              </a:rPr>
              <a:t>1.4</a:t>
            </a:r>
            <a:endParaRPr lang="nl-NL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085184"/>
            <a:ext cx="9144000" cy="1772816"/>
          </a:xfrm>
          <a:prstGeom prst="rect">
            <a:avLst/>
          </a:prstGeom>
        </p:spPr>
        <p:txBody>
          <a:bodyPr lIns="1080000"/>
          <a:lstStyle>
            <a:lvl1pPr marL="0" indent="0">
              <a:buNone/>
              <a:defRPr lang="nl-NL" sz="2800" dirty="0">
                <a:cs typeface="Tahom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dden/dan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549275"/>
            <a:ext cx="2085975" cy="1866900"/>
          </a:xfrm>
          <a:prstGeom prst="rect">
            <a:avLst/>
          </a:prstGeom>
          <a:noFill/>
          <a:ln>
            <a:noFill/>
          </a:ln>
          <a:effectLst>
            <a:outerShdw blurRad="63500" dist="38100" algn="tl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549275"/>
            <a:ext cx="2581275" cy="173672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549275"/>
            <a:ext cx="1946275" cy="200977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der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565150"/>
            <a:ext cx="20193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579438"/>
            <a:ext cx="2254250" cy="19399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8" y="549275"/>
            <a:ext cx="2403475" cy="14700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jbelle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549275"/>
            <a:ext cx="2120900" cy="1682750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549275"/>
            <a:ext cx="196373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7763" y="115888"/>
            <a:ext cx="2916237" cy="17287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D9B618-B574-4430-91AB-F5BA759964B2}" type="datetimeFigureOut">
              <a:rPr lang="en-GB"/>
              <a:pPr>
                <a:defRPr/>
              </a:pPr>
              <a:t>20/12/2014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22E731E-EF76-4A40-AB3F-0D077C5C8A48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4649788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nl-NL" sz="32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cs typeface="Tahoma" pitchFamily="34" charset="0"/>
              </a:rPr>
              <a:t>Agenda Assen-Peelo</a:t>
            </a:r>
            <a:endParaRPr lang="en-GB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750" y="188913"/>
            <a:ext cx="8208963" cy="6454797"/>
          </a:xfrm>
          <a:prstGeom prst="rect">
            <a:avLst/>
          </a:prstGeom>
        </p:spPr>
        <p:txBody>
          <a:bodyPr/>
          <a:lstStyle>
            <a:lvl1pPr marL="0" indent="0">
              <a:tabLst>
                <a:tab pos="7977188" algn="r"/>
              </a:tabLst>
              <a:defRPr/>
            </a:lvl1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801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tum en 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b="45238"/>
          <a:stretch>
            <a:fillRect/>
          </a:stretch>
        </p:blipFill>
        <p:spPr bwMode="auto">
          <a:xfrm>
            <a:off x="179388" y="1700213"/>
            <a:ext cx="8785225" cy="258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 l="77359" t="29018" r="943" b="45238"/>
          <a:stretch>
            <a:fillRect/>
          </a:stretch>
        </p:blipFill>
        <p:spPr bwMode="auto">
          <a:xfrm>
            <a:off x="3492500" y="4437063"/>
            <a:ext cx="22447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hthoek 8"/>
          <p:cNvSpPr/>
          <p:nvPr/>
        </p:nvSpPr>
        <p:spPr>
          <a:xfrm>
            <a:off x="6732588" y="2924175"/>
            <a:ext cx="2232025" cy="12969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ederen/ Bijbe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908000"/>
            <a:ext cx="9144000" cy="4696986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6444208" cy="1844824"/>
          </a:xfrm>
          <a:prstGeom prst="rect">
            <a:avLst/>
          </a:prstGeom>
        </p:spPr>
        <p:txBody>
          <a:bodyPr lIns="180000" tIns="0" bIns="360000" anchor="b" anchorCtr="0"/>
          <a:lstStyle>
            <a:lvl1pPr marL="0" indent="0">
              <a:buNone/>
              <a:defRPr sz="3000" baseline="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ijbeltekst_na_eer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72225" y="0"/>
            <a:ext cx="2771775" cy="19891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48640"/>
            <a:ext cx="9144000" cy="606522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ec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52850"/>
            <a:ext cx="3924300" cy="576263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1</a:t>
            </a:r>
            <a:r>
              <a:rPr lang="nl-NL" sz="2800" baseline="300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  collecte: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652963"/>
            <a:ext cx="3924300" cy="576262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cs typeface="Arial" pitchFamily="34" charset="0"/>
              </a:rPr>
              <a:t>2</a:t>
            </a:r>
            <a:r>
              <a:rPr lang="nl-NL" sz="2800" baseline="300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cs typeface="Arial" pitchFamily="34" charset="0"/>
              </a:rPr>
              <a:t>  collecte:</a:t>
            </a:r>
            <a:endParaRPr lang="en-GB" sz="2800" dirty="0">
              <a:effectLst>
                <a:outerShdw blurRad="63500" dist="38100" algn="tl" rotWithShape="0">
                  <a:schemeClr val="bg1">
                    <a:alpha val="70000"/>
                  </a:schemeClr>
                </a:outerShdw>
              </a:effectLst>
            </a:endParaRPr>
          </a:p>
        </p:txBody>
      </p:sp>
      <p:pic>
        <p:nvPicPr>
          <p:cNvPr id="8" name="Tijdelijke aanduiding voor inhoud 3" descr="Collecte.jpg"/>
          <p:cNvPicPr>
            <a:picLocks noChangeAspect="1"/>
          </p:cNvPicPr>
          <p:nvPr/>
        </p:nvPicPr>
        <p:blipFill>
          <a:blip r:embed="rId2"/>
          <a:srcRect r="74409" b="79784"/>
          <a:stretch>
            <a:fillRect/>
          </a:stretch>
        </p:blipFill>
        <p:spPr bwMode="auto">
          <a:xfrm>
            <a:off x="179388" y="188913"/>
            <a:ext cx="2339975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00500" y="37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000500" y="46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morgen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3" descr="Einde.jpg"/>
          <p:cNvPicPr>
            <a:picLocks noChangeAspect="1"/>
          </p:cNvPicPr>
          <p:nvPr/>
        </p:nvPicPr>
        <p:blipFill rotWithShape="1">
          <a:blip r:embed="rId2" cstate="print"/>
          <a:srcRect l="62817"/>
          <a:stretch/>
        </p:blipFill>
        <p:spPr>
          <a:xfrm>
            <a:off x="5753100" y="16032"/>
            <a:ext cx="3405459" cy="6841968"/>
          </a:xfrm>
          <a:prstGeom prst="rect">
            <a:avLst/>
          </a:prstGeom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63500" dist="38100" algn="tl">
                  <a:schemeClr val="bg1">
                    <a:alpha val="70000"/>
                  </a:schemeClr>
                </a:outerShdw>
              </a:effectLst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Ook vanmiddag heten wij 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weer van harte welkom in onze kerk.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bg1"/>
              </a:solidFill>
              <a:effectLst>
                <a:outerShdw blurRad="63500" dist="38100" algn="tl">
                  <a:schemeClr val="bg1">
                    <a:alpha val="70000"/>
                  </a:schemeClr>
                </a:outerShdw>
              </a:effectLst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aanvang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Voorganger: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bg1"/>
              </a:solidFill>
              <a:effectLst>
                <a:outerShdw blurRad="63500" dist="38100" algn="tl">
                  <a:schemeClr val="bg1">
                    <a:alpha val="70000"/>
                  </a:schemeClr>
                </a:outerShdw>
              </a:effectLst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Mocht u naar aanleiding van deze dienst vragen hebben dan kunt u terecht bij het welkomstcomité in de 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bg1"/>
              </a:solidFill>
              <a:effectLst>
                <a:outerShdw blurRad="63500" dist="38100" algn="tl">
                  <a:schemeClr val="bg1">
                    <a:alpha val="70000"/>
                  </a:schemeClr>
                </a:outerShdw>
              </a:effectLst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Wel thuis!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0425" y="4232275"/>
            <a:ext cx="27717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470" y="202694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2570" y="242699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9320" y="2823865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middag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jdelijke aanduiding voor inhoud 3" descr="Einde.jpg"/>
          <p:cNvPicPr>
            <a:picLocks noChangeAspect="1"/>
          </p:cNvPicPr>
          <p:nvPr/>
        </p:nvPicPr>
        <p:blipFill rotWithShape="1">
          <a:blip r:embed="rId2" cstate="print"/>
          <a:srcRect l="62955"/>
          <a:stretch/>
        </p:blipFill>
        <p:spPr>
          <a:xfrm>
            <a:off x="5765800" y="16032"/>
            <a:ext cx="3392759" cy="6841968"/>
          </a:xfrm>
          <a:prstGeom prst="rect">
            <a:avLst/>
          </a:prstGeom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Mocht u naar aanleiding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van deze dienst vragen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hebben dan kunt u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terecht bij het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welkomstcomité in de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bg1"/>
              </a:solidFill>
              <a:effectLst>
                <a:outerShdw blurRad="63500" dist="38100" algn="tl">
                  <a:schemeClr val="bg1">
                    <a:alpha val="7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Wel </a:t>
            </a:r>
            <a:r>
              <a:rPr lang="nl-NL" sz="2600" smtClean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thuis</a:t>
            </a:r>
            <a:r>
              <a:rPr lang="nl-NL" sz="2600" baseline="0" smtClean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!</a:t>
            </a:r>
            <a:endParaRPr lang="nl-NL" sz="2600" dirty="0">
              <a:solidFill>
                <a:schemeClr val="bg1"/>
              </a:solidFill>
              <a:effectLst>
                <a:outerShdw blurRad="63500" dist="38100" algn="tl">
                  <a:schemeClr val="bg1">
                    <a:alpha val="7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0425" y="4232275"/>
            <a:ext cx="27717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zongen a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95963" y="0"/>
            <a:ext cx="3348037" cy="18446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" name="TextBox 2"/>
          <p:cNvSpPr txBox="1"/>
          <p:nvPr/>
        </p:nvSpPr>
        <p:spPr bwMode="auto">
          <a:xfrm>
            <a:off x="0" y="0"/>
            <a:ext cx="64436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en-GB" sz="3000" dirty="0" err="1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rPr>
              <a:t>Gezongen</a:t>
            </a:r>
            <a:r>
              <a:rPr lang="en-GB" sz="3000" dirty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rPr>
              <a:t> Amen</a:t>
            </a:r>
            <a:endParaRPr lang="en-GB" sz="3000" dirty="0">
              <a:solidFill>
                <a:schemeClr val="bg1"/>
              </a:solidFill>
              <a:effectLst>
                <a:outerShdw blurRad="63500" dist="38100" algn="ctr" rotWithShape="0">
                  <a:schemeClr val="bg1">
                    <a:alpha val="70000"/>
                  </a:schemeClr>
                </a:outerShdw>
              </a:effectLst>
              <a:ea typeface="+mj-ea"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9837" t="15523" b="33356"/>
          <a:stretch>
            <a:fillRect/>
          </a:stretch>
        </p:blipFill>
        <p:spPr bwMode="auto">
          <a:xfrm>
            <a:off x="709613" y="1484313"/>
            <a:ext cx="824230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5"/>
          <p:cNvSpPr txBox="1">
            <a:spLocks noChangeArrowheads="1"/>
          </p:cNvSpPr>
          <p:nvPr/>
        </p:nvSpPr>
        <p:spPr bwMode="auto">
          <a:xfrm>
            <a:off x="1504950" y="6051550"/>
            <a:ext cx="7127875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 -      men,      A -       men,     A        -            -          -          men</a:t>
            </a:r>
          </a:p>
        </p:txBody>
      </p:sp>
      <p:sp>
        <p:nvSpPr>
          <p:cNvPr id="6" name="Tekstvak 6"/>
          <p:cNvSpPr txBox="1">
            <a:spLocks noChangeArrowheads="1"/>
          </p:cNvSpPr>
          <p:nvPr/>
        </p:nvSpPr>
        <p:spPr bwMode="auto">
          <a:xfrm>
            <a:off x="347663" y="1773238"/>
            <a:ext cx="339725" cy="42465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S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T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B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Tijdelijke aanduiding voor inhoud 3" descr="1e pagina.jpg"/>
          <p:cNvPicPr>
            <a:picLocks noGrp="1" noChangeAspect="1"/>
          </p:cNvPicPr>
          <p:nvPr/>
        </p:nvPicPr>
        <p:blipFill>
          <a:blip r:embed="rId22" cstate="print">
            <a:extLst/>
          </a:blip>
          <a:srcRect l="50000" b="58519"/>
          <a:stretch>
            <a:fillRect/>
          </a:stretch>
        </p:blipFill>
        <p:spPr bwMode="auto">
          <a:xfrm>
            <a:off x="6372225" y="79375"/>
            <a:ext cx="2700338" cy="1681163"/>
          </a:xfrm>
          <a:prstGeom prst="rect">
            <a:avLst/>
          </a:prstGeom>
          <a:noFill/>
          <a:ln>
            <a:noFill/>
          </a:ln>
          <a:effectLst>
            <a:softEdge rad="76200"/>
          </a:effectLst>
          <a:ex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4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  <p:sldLayoutId id="2147484225" r:id="rId12"/>
    <p:sldLayoutId id="2147484226" r:id="rId13"/>
    <p:sldLayoutId id="2147484227" r:id="rId14"/>
    <p:sldLayoutId id="2147484228" r:id="rId15"/>
    <p:sldLayoutId id="2147484229" r:id="rId16"/>
    <p:sldLayoutId id="2147484230" r:id="rId17"/>
    <p:sldLayoutId id="2147484231" r:id="rId18"/>
    <p:sldLayoutId id="2147484232" r:id="rId19"/>
    <p:sldLayoutId id="2147484295" r:id="rId2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571593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eelo_97_2003 template_v1.5">
  <a:themeElements>
    <a:clrScheme name="Peelo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el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720000" rIns="180000" anchor="t" anchorCtr="0"/>
      <a:lstStyle>
        <a:defPPr fontAlgn="auto">
          <a:spcAft>
            <a:spcPts val="0"/>
          </a:spcAft>
          <a:defRPr sz="2800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+mj-ea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Peelo_97_2003 template_v1.5</Template>
  <TotalTime>0</TotalTime>
  <Words>0</Words>
  <Application>Microsoft Office PowerPoint</Application>
  <PresentationFormat>Diavoorstelling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Peelo_97_2003 template_v1.5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Harm</dc:creator>
  <cp:lastModifiedBy>Harm</cp:lastModifiedBy>
  <cp:revision>225</cp:revision>
  <dcterms:created xsi:type="dcterms:W3CDTF">2013-12-14T19:41:09Z</dcterms:created>
  <dcterms:modified xsi:type="dcterms:W3CDTF">2014-12-20T19:05:01Z</dcterms:modified>
</cp:coreProperties>
</file>