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35" r:id="rId2"/>
    <p:sldMasterId id="2147483937" r:id="rId3"/>
  </p:sldMasterIdLst>
  <p:sldIdLst>
    <p:sldId id="256" r:id="rId4"/>
    <p:sldId id="259" r:id="rId5"/>
    <p:sldId id="283" r:id="rId6"/>
    <p:sldId id="268" r:id="rId7"/>
    <p:sldId id="267" r:id="rId8"/>
    <p:sldId id="269" r:id="rId9"/>
    <p:sldId id="274" r:id="rId10"/>
    <p:sldId id="260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1" r:id="rId23"/>
    <p:sldId id="262" r:id="rId24"/>
    <p:sldId id="263" r:id="rId25"/>
    <p:sldId id="275" r:id="rId26"/>
    <p:sldId id="264" r:id="rId27"/>
    <p:sldId id="265" r:id="rId28"/>
    <p:sldId id="284" r:id="rId29"/>
    <p:sldId id="285" r:id="rId30"/>
    <p:sldId id="26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D3427-34DC-41D0-AA92-B430EEA7F303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FABF4C2-8905-42FD-B31E-9E9847D98715}">
      <dgm:prSet phldrT="[텍스트]" custT="1"/>
      <dgm:spPr/>
      <dgm:t>
        <a:bodyPr/>
        <a:lstStyle/>
        <a:p>
          <a:pPr latinLnBrk="1"/>
          <a:r>
            <a:rPr lang="ko-KR" altLang="en-US" sz="2400" b="0" dirty="0" smtClean="0"/>
            <a:t>프로젝트 설계 </a:t>
          </a:r>
          <a:r>
            <a:rPr lang="en-US" altLang="ko-KR" sz="2400" b="0" dirty="0" smtClean="0"/>
            <a:t>- UML(p.3)</a:t>
          </a:r>
          <a:endParaRPr lang="ko-KR" altLang="en-US" sz="2400" b="0" dirty="0"/>
        </a:p>
      </dgm:t>
    </dgm:pt>
    <dgm:pt modelId="{477F52B9-F86F-491E-A593-A811BF9C0F2E}" type="parTrans" cxnId="{44F7D997-FDF5-4729-9746-E4639FDA419E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981C154C-63E2-48F3-B587-EA8CAA9555F9}" type="sibTrans" cxnId="{44F7D997-FDF5-4729-9746-E4639FDA419E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9D168EE5-FB41-445B-AA55-363F132B470E}">
      <dgm:prSet phldrT="[텍스트]" custT="1"/>
      <dgm:spPr/>
      <dgm:t>
        <a:bodyPr/>
        <a:lstStyle/>
        <a:p>
          <a:pPr latinLnBrk="1"/>
          <a:r>
            <a:rPr lang="ko-KR" altLang="en-US" sz="2400" b="0" dirty="0" smtClean="0"/>
            <a:t>주요화면</a:t>
          </a:r>
          <a:r>
            <a:rPr lang="en-US" altLang="ko-KR" sz="2400" b="0" dirty="0" smtClean="0"/>
            <a:t>(p.7)</a:t>
          </a:r>
          <a:endParaRPr lang="ko-KR" altLang="en-US" sz="2400" b="0" dirty="0"/>
        </a:p>
      </dgm:t>
    </dgm:pt>
    <dgm:pt modelId="{A35C15B3-E7D9-4AA9-BB86-22EA7AA0F43C}" type="parTrans" cxnId="{96E9F507-53D5-4E43-9364-73E325CEAE00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E800F1AA-63C1-4DDD-9CFE-36A3355540CA}" type="sibTrans" cxnId="{96E9F507-53D5-4E43-9364-73E325CEAE00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14A5D4AD-5F54-44C6-81EE-4A667354B585}">
      <dgm:prSet phldrT="[텍스트]" custT="1"/>
      <dgm:spPr/>
      <dgm:t>
        <a:bodyPr/>
        <a:lstStyle/>
        <a:p>
          <a:pPr latinLnBrk="1"/>
          <a:r>
            <a:rPr lang="ko-KR" altLang="en-US" sz="2400" b="0" dirty="0" smtClean="0"/>
            <a:t>특별한 기능</a:t>
          </a:r>
          <a:r>
            <a:rPr lang="en-US" altLang="ko-KR" sz="2400" b="0" dirty="0" smtClean="0"/>
            <a:t>(p.23)</a:t>
          </a:r>
          <a:endParaRPr lang="ko-KR" altLang="en-US" sz="2400" b="0" dirty="0"/>
        </a:p>
      </dgm:t>
    </dgm:pt>
    <dgm:pt modelId="{065942B5-B08A-47BE-84BC-2A2AEA1088AB}" type="parTrans" cxnId="{F38D5834-0412-4DD7-A89F-08C2D213E810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2F776F9B-61B3-40E3-BC9C-8177C538E798}" type="sibTrans" cxnId="{F38D5834-0412-4DD7-A89F-08C2D213E810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90EDA247-0786-426B-8646-19664378535F}">
      <dgm:prSet phldrT="[텍스트]" custT="1"/>
      <dgm:spPr/>
      <dgm:t>
        <a:bodyPr/>
        <a:lstStyle/>
        <a:p>
          <a:pPr latinLnBrk="1"/>
          <a:r>
            <a:rPr lang="ko-KR" altLang="en-US" sz="2400" b="0" dirty="0" smtClean="0"/>
            <a:t>개발환경</a:t>
          </a:r>
          <a:r>
            <a:rPr lang="en-US" altLang="ko-KR" sz="2400" b="0" dirty="0" smtClean="0"/>
            <a:t>(p.5)</a:t>
          </a:r>
          <a:endParaRPr lang="ko-KR" altLang="en-US" sz="2400" b="0" dirty="0"/>
        </a:p>
      </dgm:t>
    </dgm:pt>
    <dgm:pt modelId="{888F5056-B6EB-40E6-AF34-28F0C691E2EE}" type="parTrans" cxnId="{F23CFB75-0A91-4126-90DF-D475F6EB085B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2D473970-3DE8-47E0-8BA5-ABF32D4E9C69}" type="sibTrans" cxnId="{F23CFB75-0A91-4126-90DF-D475F6EB085B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886ECF42-FF5E-488C-A0C4-741F2CF94429}">
      <dgm:prSet phldrT="[텍스트]" custT="1"/>
      <dgm:spPr/>
      <dgm:t>
        <a:bodyPr/>
        <a:lstStyle/>
        <a:p>
          <a:pPr latinLnBrk="1"/>
          <a:r>
            <a:rPr lang="en-US" altLang="ko-KR" sz="2400" b="0" dirty="0" smtClean="0"/>
            <a:t>DB </a:t>
          </a:r>
          <a:r>
            <a:rPr lang="ko-KR" altLang="en-US" sz="2400" b="0" dirty="0" smtClean="0"/>
            <a:t>설계</a:t>
          </a:r>
          <a:r>
            <a:rPr lang="en-US" altLang="ko-KR" sz="2400" b="0" dirty="0" smtClean="0"/>
            <a:t>(p.6)</a:t>
          </a:r>
          <a:endParaRPr lang="ko-KR" altLang="en-US" sz="2400" b="0" dirty="0"/>
        </a:p>
      </dgm:t>
    </dgm:pt>
    <dgm:pt modelId="{C58B5D3F-46A9-4E8B-B1E3-F91AE2E1812E}" type="parTrans" cxnId="{BC8ACD4E-8FDB-45D5-9473-39016BB37FDE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C0EC4A53-D118-45AB-AA5C-C7A52D91EE10}" type="sibTrans" cxnId="{BC8ACD4E-8FDB-45D5-9473-39016BB37FDE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E0288E7D-D923-4BFD-BBC0-E774EA684653}">
      <dgm:prSet phldrT="[텍스트]" custT="1"/>
      <dgm:spPr/>
      <dgm:t>
        <a:bodyPr/>
        <a:lstStyle/>
        <a:p>
          <a:pPr latinLnBrk="1"/>
          <a:r>
            <a:rPr lang="ko-KR" altLang="en-US" sz="2400" b="0" dirty="0" smtClean="0"/>
            <a:t>프로젝트 진행 일정</a:t>
          </a:r>
          <a:r>
            <a:rPr lang="en-US" altLang="ko-KR" sz="2400" b="0" dirty="0" smtClean="0"/>
            <a:t>(p.4)</a:t>
          </a:r>
          <a:endParaRPr lang="ko-KR" altLang="en-US" sz="2400" b="0" dirty="0"/>
        </a:p>
      </dgm:t>
    </dgm:pt>
    <dgm:pt modelId="{88B43173-173B-4196-8F41-3DBAD4FD1B24}" type="parTrans" cxnId="{BA616B6B-7901-47FC-A963-75BCF32517C9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9BA1F1E1-067D-4D1D-85B5-9B04787B80CE}" type="sibTrans" cxnId="{BA616B6B-7901-47FC-A963-75BCF32517C9}">
      <dgm:prSet/>
      <dgm:spPr/>
      <dgm:t>
        <a:bodyPr/>
        <a:lstStyle/>
        <a:p>
          <a:pPr latinLnBrk="1"/>
          <a:endParaRPr lang="ko-KR" altLang="en-US" sz="2800" b="0"/>
        </a:p>
      </dgm:t>
    </dgm:pt>
    <dgm:pt modelId="{846B9D85-9D3B-4D43-9BD7-218A1B0F996D}">
      <dgm:prSet phldrT="[텍스트]" custT="1"/>
      <dgm:spPr/>
      <dgm:t>
        <a:bodyPr/>
        <a:lstStyle/>
        <a:p>
          <a:pPr latinLnBrk="1"/>
          <a:r>
            <a:rPr lang="ko-KR" altLang="en-US" sz="2400" b="0" dirty="0" smtClean="0">
              <a:latin typeface="+mn-ea"/>
              <a:ea typeface="+mn-ea"/>
            </a:rPr>
            <a:t>보완점</a:t>
          </a:r>
          <a:r>
            <a:rPr lang="en-US" altLang="ko-KR" sz="2400" b="0" dirty="0" smtClean="0">
              <a:latin typeface="+mn-ea"/>
              <a:ea typeface="+mn-ea"/>
            </a:rPr>
            <a:t>(p.26)</a:t>
          </a:r>
          <a:endParaRPr lang="ko-KR" altLang="en-US" sz="2400" b="0" dirty="0">
            <a:latin typeface="+mn-ea"/>
            <a:ea typeface="+mn-ea"/>
          </a:endParaRPr>
        </a:p>
      </dgm:t>
    </dgm:pt>
    <dgm:pt modelId="{B870686F-2181-46D2-8402-4E626E191B1A}" type="parTrans" cxnId="{C85436CA-0641-43B0-ADB7-8EF2A242DC08}">
      <dgm:prSet/>
      <dgm:spPr/>
      <dgm:t>
        <a:bodyPr/>
        <a:lstStyle/>
        <a:p>
          <a:pPr latinLnBrk="1"/>
          <a:endParaRPr lang="ko-KR" altLang="en-US"/>
        </a:p>
      </dgm:t>
    </dgm:pt>
    <dgm:pt modelId="{B5FEE8FF-4BD2-4B7B-84EF-44F4B49C73A7}" type="sibTrans" cxnId="{C85436CA-0641-43B0-ADB7-8EF2A242DC08}">
      <dgm:prSet/>
      <dgm:spPr/>
      <dgm:t>
        <a:bodyPr/>
        <a:lstStyle/>
        <a:p>
          <a:pPr latinLnBrk="1"/>
          <a:endParaRPr lang="ko-KR" altLang="en-US"/>
        </a:p>
      </dgm:t>
    </dgm:pt>
    <dgm:pt modelId="{06957BA1-BFC1-4BA3-B7E4-A830F387FF6E}" type="pres">
      <dgm:prSet presAssocID="{3A1D3427-34DC-41D0-AA92-B430EEA7F3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921AE1-E93A-4355-A08E-9BFC5E6B0F49}" type="pres">
      <dgm:prSet presAssocID="{3A1D3427-34DC-41D0-AA92-B430EEA7F303}" presName="Name1" presStyleCnt="0"/>
      <dgm:spPr/>
    </dgm:pt>
    <dgm:pt modelId="{C59C115D-D98F-4E48-939C-4F91AE2AB823}" type="pres">
      <dgm:prSet presAssocID="{3A1D3427-34DC-41D0-AA92-B430EEA7F303}" presName="cycle" presStyleCnt="0"/>
      <dgm:spPr/>
    </dgm:pt>
    <dgm:pt modelId="{C535DC04-D135-4105-B5D5-24B3D3FA31AC}" type="pres">
      <dgm:prSet presAssocID="{3A1D3427-34DC-41D0-AA92-B430EEA7F303}" presName="srcNode" presStyleLbl="node1" presStyleIdx="0" presStyleCnt="7"/>
      <dgm:spPr/>
    </dgm:pt>
    <dgm:pt modelId="{5835EEC4-1DC0-424C-8011-2AC0F1D57355}" type="pres">
      <dgm:prSet presAssocID="{3A1D3427-34DC-41D0-AA92-B430EEA7F303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08551B8-F615-45A5-9006-EC62662C8E82}" type="pres">
      <dgm:prSet presAssocID="{3A1D3427-34DC-41D0-AA92-B430EEA7F303}" presName="extraNode" presStyleLbl="node1" presStyleIdx="0" presStyleCnt="7"/>
      <dgm:spPr/>
    </dgm:pt>
    <dgm:pt modelId="{5A1E9A70-9BA6-4C24-9E8B-61C5A7F05602}" type="pres">
      <dgm:prSet presAssocID="{3A1D3427-34DC-41D0-AA92-B430EEA7F303}" presName="dstNode" presStyleLbl="node1" presStyleIdx="0" presStyleCnt="7"/>
      <dgm:spPr/>
    </dgm:pt>
    <dgm:pt modelId="{14C1FB39-53B2-4830-9177-3BEAB6A8D4EF}" type="pres">
      <dgm:prSet presAssocID="{AFABF4C2-8905-42FD-B31E-9E9847D98715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A734D3-EA53-4E51-9D20-AAD44DE7F494}" type="pres">
      <dgm:prSet presAssocID="{AFABF4C2-8905-42FD-B31E-9E9847D98715}" presName="accent_1" presStyleCnt="0"/>
      <dgm:spPr/>
    </dgm:pt>
    <dgm:pt modelId="{53ED2FF5-E8B7-4423-AB5E-0B73F1CC8508}" type="pres">
      <dgm:prSet presAssocID="{AFABF4C2-8905-42FD-B31E-9E9847D98715}" presName="accentRepeatNode" presStyleLbl="solidFgAcc1" presStyleIdx="0" presStyleCnt="7"/>
      <dgm:spPr/>
    </dgm:pt>
    <dgm:pt modelId="{5199D7D3-FA40-4883-8604-70D081356B9B}" type="pres">
      <dgm:prSet presAssocID="{E0288E7D-D923-4BFD-BBC0-E774EA68465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75AD8-6772-45D8-9957-5A59005782B5}" type="pres">
      <dgm:prSet presAssocID="{E0288E7D-D923-4BFD-BBC0-E774EA684653}" presName="accent_2" presStyleCnt="0"/>
      <dgm:spPr/>
    </dgm:pt>
    <dgm:pt modelId="{D335A09E-79EA-4FD2-9297-D218F10B7BFF}" type="pres">
      <dgm:prSet presAssocID="{E0288E7D-D923-4BFD-BBC0-E774EA684653}" presName="accentRepeatNode" presStyleLbl="solidFgAcc1" presStyleIdx="1" presStyleCnt="7"/>
      <dgm:spPr/>
    </dgm:pt>
    <dgm:pt modelId="{63D7F004-EC6F-4974-8431-47722CB6B5B6}" type="pres">
      <dgm:prSet presAssocID="{90EDA247-0786-426B-8646-19664378535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37DA4-BBA2-453B-AB8C-518F94151707}" type="pres">
      <dgm:prSet presAssocID="{90EDA247-0786-426B-8646-19664378535F}" presName="accent_3" presStyleCnt="0"/>
      <dgm:spPr/>
    </dgm:pt>
    <dgm:pt modelId="{36E676EF-45D4-4653-857E-17F6F996F16C}" type="pres">
      <dgm:prSet presAssocID="{90EDA247-0786-426B-8646-19664378535F}" presName="accentRepeatNode" presStyleLbl="solidFgAcc1" presStyleIdx="2" presStyleCnt="7"/>
      <dgm:spPr/>
    </dgm:pt>
    <dgm:pt modelId="{82D84485-12B5-4899-9579-EED620136395}" type="pres">
      <dgm:prSet presAssocID="{886ECF42-FF5E-488C-A0C4-741F2CF9442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AE6DB7-C0BC-4B84-9D90-854587E8979E}" type="pres">
      <dgm:prSet presAssocID="{886ECF42-FF5E-488C-A0C4-741F2CF94429}" presName="accent_4" presStyleCnt="0"/>
      <dgm:spPr/>
    </dgm:pt>
    <dgm:pt modelId="{C48B969F-711A-4ED2-8C0E-941C1D1E5485}" type="pres">
      <dgm:prSet presAssocID="{886ECF42-FF5E-488C-A0C4-741F2CF94429}" presName="accentRepeatNode" presStyleLbl="solidFgAcc1" presStyleIdx="3" presStyleCnt="7"/>
      <dgm:spPr/>
    </dgm:pt>
    <dgm:pt modelId="{0D036AE7-E272-4496-BF69-5F0CF756A430}" type="pres">
      <dgm:prSet presAssocID="{9D168EE5-FB41-445B-AA55-363F132B470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F45DEC-E96C-4A6B-8C18-B63670780C77}" type="pres">
      <dgm:prSet presAssocID="{9D168EE5-FB41-445B-AA55-363F132B470E}" presName="accent_5" presStyleCnt="0"/>
      <dgm:spPr/>
    </dgm:pt>
    <dgm:pt modelId="{D28747E8-44F4-48C2-B433-A42FD83C6F62}" type="pres">
      <dgm:prSet presAssocID="{9D168EE5-FB41-445B-AA55-363F132B470E}" presName="accentRepeatNode" presStyleLbl="solidFgAcc1" presStyleIdx="4" presStyleCnt="7"/>
      <dgm:spPr/>
    </dgm:pt>
    <dgm:pt modelId="{DE27A389-3A6C-4ED0-BA73-4428ED398EDD}" type="pres">
      <dgm:prSet presAssocID="{14A5D4AD-5F54-44C6-81EE-4A667354B585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743C1A-D8EE-440B-8882-8CDF1D654A61}" type="pres">
      <dgm:prSet presAssocID="{14A5D4AD-5F54-44C6-81EE-4A667354B585}" presName="accent_6" presStyleCnt="0"/>
      <dgm:spPr/>
    </dgm:pt>
    <dgm:pt modelId="{27BCAB7C-5EF9-4CC2-8C85-45DB4138DDE2}" type="pres">
      <dgm:prSet presAssocID="{14A5D4AD-5F54-44C6-81EE-4A667354B585}" presName="accentRepeatNode" presStyleLbl="solidFgAcc1" presStyleIdx="5" presStyleCnt="7"/>
      <dgm:spPr/>
    </dgm:pt>
    <dgm:pt modelId="{9A0DB8F6-9FB3-4818-A9A4-17D2B4698153}" type="pres">
      <dgm:prSet presAssocID="{846B9D85-9D3B-4D43-9BD7-218A1B0F996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69406F-C8BA-4427-92E7-457491452410}" type="pres">
      <dgm:prSet presAssocID="{846B9D85-9D3B-4D43-9BD7-218A1B0F996D}" presName="accent_7" presStyleCnt="0"/>
      <dgm:spPr/>
    </dgm:pt>
    <dgm:pt modelId="{FA5DE426-62C4-42E8-8B35-4F9688E8509A}" type="pres">
      <dgm:prSet presAssocID="{846B9D85-9D3B-4D43-9BD7-218A1B0F996D}" presName="accentRepeatNode" presStyleLbl="solidFgAcc1" presStyleIdx="6" presStyleCnt="7"/>
      <dgm:spPr/>
    </dgm:pt>
  </dgm:ptLst>
  <dgm:cxnLst>
    <dgm:cxn modelId="{F38D5834-0412-4DD7-A89F-08C2D213E810}" srcId="{3A1D3427-34DC-41D0-AA92-B430EEA7F303}" destId="{14A5D4AD-5F54-44C6-81EE-4A667354B585}" srcOrd="5" destOrd="0" parTransId="{065942B5-B08A-47BE-84BC-2A2AEA1088AB}" sibTransId="{2F776F9B-61B3-40E3-BC9C-8177C538E798}"/>
    <dgm:cxn modelId="{F23CFB75-0A91-4126-90DF-D475F6EB085B}" srcId="{3A1D3427-34DC-41D0-AA92-B430EEA7F303}" destId="{90EDA247-0786-426B-8646-19664378535F}" srcOrd="2" destOrd="0" parTransId="{888F5056-B6EB-40E6-AF34-28F0C691E2EE}" sibTransId="{2D473970-3DE8-47E0-8BA5-ABF32D4E9C69}"/>
    <dgm:cxn modelId="{96E9F507-53D5-4E43-9364-73E325CEAE00}" srcId="{3A1D3427-34DC-41D0-AA92-B430EEA7F303}" destId="{9D168EE5-FB41-445B-AA55-363F132B470E}" srcOrd="4" destOrd="0" parTransId="{A35C15B3-E7D9-4AA9-BB86-22EA7AA0F43C}" sibTransId="{E800F1AA-63C1-4DDD-9CFE-36A3355540CA}"/>
    <dgm:cxn modelId="{D1121467-67E6-4228-AD1F-524F32E6CD79}" type="presOf" srcId="{3A1D3427-34DC-41D0-AA92-B430EEA7F303}" destId="{06957BA1-BFC1-4BA3-B7E4-A830F387FF6E}" srcOrd="0" destOrd="0" presId="urn:microsoft.com/office/officeart/2008/layout/VerticalCurvedList"/>
    <dgm:cxn modelId="{AE4BCC6D-78A2-4C2E-9A1A-7949F4C534A0}" type="presOf" srcId="{AFABF4C2-8905-42FD-B31E-9E9847D98715}" destId="{14C1FB39-53B2-4830-9177-3BEAB6A8D4EF}" srcOrd="0" destOrd="0" presId="urn:microsoft.com/office/officeart/2008/layout/VerticalCurvedList"/>
    <dgm:cxn modelId="{DCAE640F-F943-4D85-8D4D-F65F7F52DD5A}" type="presOf" srcId="{90EDA247-0786-426B-8646-19664378535F}" destId="{63D7F004-EC6F-4974-8431-47722CB6B5B6}" srcOrd="0" destOrd="0" presId="urn:microsoft.com/office/officeart/2008/layout/VerticalCurvedList"/>
    <dgm:cxn modelId="{7E581B55-D059-4EC6-B3F6-9C038A3B5CFE}" type="presOf" srcId="{886ECF42-FF5E-488C-A0C4-741F2CF94429}" destId="{82D84485-12B5-4899-9579-EED620136395}" srcOrd="0" destOrd="0" presId="urn:microsoft.com/office/officeart/2008/layout/VerticalCurvedList"/>
    <dgm:cxn modelId="{BA616B6B-7901-47FC-A963-75BCF32517C9}" srcId="{3A1D3427-34DC-41D0-AA92-B430EEA7F303}" destId="{E0288E7D-D923-4BFD-BBC0-E774EA684653}" srcOrd="1" destOrd="0" parTransId="{88B43173-173B-4196-8F41-3DBAD4FD1B24}" sibTransId="{9BA1F1E1-067D-4D1D-85B5-9B04787B80CE}"/>
    <dgm:cxn modelId="{85625C05-E2CA-4BCA-BA77-6D3B51EC61AA}" type="presOf" srcId="{14A5D4AD-5F54-44C6-81EE-4A667354B585}" destId="{DE27A389-3A6C-4ED0-BA73-4428ED398EDD}" srcOrd="0" destOrd="0" presId="urn:microsoft.com/office/officeart/2008/layout/VerticalCurvedList"/>
    <dgm:cxn modelId="{BC8ACD4E-8FDB-45D5-9473-39016BB37FDE}" srcId="{3A1D3427-34DC-41D0-AA92-B430EEA7F303}" destId="{886ECF42-FF5E-488C-A0C4-741F2CF94429}" srcOrd="3" destOrd="0" parTransId="{C58B5D3F-46A9-4E8B-B1E3-F91AE2E1812E}" sibTransId="{C0EC4A53-D118-45AB-AA5C-C7A52D91EE10}"/>
    <dgm:cxn modelId="{3B07F825-5C13-403E-9E38-C70A54103A2A}" type="presOf" srcId="{846B9D85-9D3B-4D43-9BD7-218A1B0F996D}" destId="{9A0DB8F6-9FB3-4818-A9A4-17D2B4698153}" srcOrd="0" destOrd="0" presId="urn:microsoft.com/office/officeart/2008/layout/VerticalCurvedList"/>
    <dgm:cxn modelId="{E324B6D4-4541-4ED0-90D3-F4E8298A9E3D}" type="presOf" srcId="{981C154C-63E2-48F3-B587-EA8CAA9555F9}" destId="{5835EEC4-1DC0-424C-8011-2AC0F1D57355}" srcOrd="0" destOrd="0" presId="urn:microsoft.com/office/officeart/2008/layout/VerticalCurvedList"/>
    <dgm:cxn modelId="{44F7D997-FDF5-4729-9746-E4639FDA419E}" srcId="{3A1D3427-34DC-41D0-AA92-B430EEA7F303}" destId="{AFABF4C2-8905-42FD-B31E-9E9847D98715}" srcOrd="0" destOrd="0" parTransId="{477F52B9-F86F-491E-A593-A811BF9C0F2E}" sibTransId="{981C154C-63E2-48F3-B587-EA8CAA9555F9}"/>
    <dgm:cxn modelId="{D5BCE3EA-1547-4CCF-9260-4CA4B23C2934}" type="presOf" srcId="{E0288E7D-D923-4BFD-BBC0-E774EA684653}" destId="{5199D7D3-FA40-4883-8604-70D081356B9B}" srcOrd="0" destOrd="0" presId="urn:microsoft.com/office/officeart/2008/layout/VerticalCurvedList"/>
    <dgm:cxn modelId="{C85436CA-0641-43B0-ADB7-8EF2A242DC08}" srcId="{3A1D3427-34DC-41D0-AA92-B430EEA7F303}" destId="{846B9D85-9D3B-4D43-9BD7-218A1B0F996D}" srcOrd="6" destOrd="0" parTransId="{B870686F-2181-46D2-8402-4E626E191B1A}" sibTransId="{B5FEE8FF-4BD2-4B7B-84EF-44F4B49C73A7}"/>
    <dgm:cxn modelId="{3689DFE2-1006-4DBE-9A1F-6F832B9AE010}" type="presOf" srcId="{9D168EE5-FB41-445B-AA55-363F132B470E}" destId="{0D036AE7-E272-4496-BF69-5F0CF756A430}" srcOrd="0" destOrd="0" presId="urn:microsoft.com/office/officeart/2008/layout/VerticalCurvedList"/>
    <dgm:cxn modelId="{C789F3CE-1E42-48F9-922E-2D226608E1D1}" type="presParOf" srcId="{06957BA1-BFC1-4BA3-B7E4-A830F387FF6E}" destId="{ED921AE1-E93A-4355-A08E-9BFC5E6B0F49}" srcOrd="0" destOrd="0" presId="urn:microsoft.com/office/officeart/2008/layout/VerticalCurvedList"/>
    <dgm:cxn modelId="{A4DE3451-B1CF-4D72-B4C2-6172588D7EED}" type="presParOf" srcId="{ED921AE1-E93A-4355-A08E-9BFC5E6B0F49}" destId="{C59C115D-D98F-4E48-939C-4F91AE2AB823}" srcOrd="0" destOrd="0" presId="urn:microsoft.com/office/officeart/2008/layout/VerticalCurvedList"/>
    <dgm:cxn modelId="{EF96A56B-80AB-4E2A-8B00-005C574D2566}" type="presParOf" srcId="{C59C115D-D98F-4E48-939C-4F91AE2AB823}" destId="{C535DC04-D135-4105-B5D5-24B3D3FA31AC}" srcOrd="0" destOrd="0" presId="urn:microsoft.com/office/officeart/2008/layout/VerticalCurvedList"/>
    <dgm:cxn modelId="{E0186D6D-2229-4C00-B198-F70BEB8FF9D0}" type="presParOf" srcId="{C59C115D-D98F-4E48-939C-4F91AE2AB823}" destId="{5835EEC4-1DC0-424C-8011-2AC0F1D57355}" srcOrd="1" destOrd="0" presId="urn:microsoft.com/office/officeart/2008/layout/VerticalCurvedList"/>
    <dgm:cxn modelId="{8A8363FB-9C31-4B5C-A038-09E2530E4900}" type="presParOf" srcId="{C59C115D-D98F-4E48-939C-4F91AE2AB823}" destId="{D08551B8-F615-45A5-9006-EC62662C8E82}" srcOrd="2" destOrd="0" presId="urn:microsoft.com/office/officeart/2008/layout/VerticalCurvedList"/>
    <dgm:cxn modelId="{61EE0F8D-4F67-4823-8D77-A7C41A275E62}" type="presParOf" srcId="{C59C115D-D98F-4E48-939C-4F91AE2AB823}" destId="{5A1E9A70-9BA6-4C24-9E8B-61C5A7F05602}" srcOrd="3" destOrd="0" presId="urn:microsoft.com/office/officeart/2008/layout/VerticalCurvedList"/>
    <dgm:cxn modelId="{830CDBE9-90C8-4074-9953-2BF99DAA45A4}" type="presParOf" srcId="{ED921AE1-E93A-4355-A08E-9BFC5E6B0F49}" destId="{14C1FB39-53B2-4830-9177-3BEAB6A8D4EF}" srcOrd="1" destOrd="0" presId="urn:microsoft.com/office/officeart/2008/layout/VerticalCurvedList"/>
    <dgm:cxn modelId="{998CFE3C-38F6-4DB9-9057-A7D5D8883874}" type="presParOf" srcId="{ED921AE1-E93A-4355-A08E-9BFC5E6B0F49}" destId="{F3A734D3-EA53-4E51-9D20-AAD44DE7F494}" srcOrd="2" destOrd="0" presId="urn:microsoft.com/office/officeart/2008/layout/VerticalCurvedList"/>
    <dgm:cxn modelId="{029FE607-CD2E-42D3-A764-87B43EFC8E4F}" type="presParOf" srcId="{F3A734D3-EA53-4E51-9D20-AAD44DE7F494}" destId="{53ED2FF5-E8B7-4423-AB5E-0B73F1CC8508}" srcOrd="0" destOrd="0" presId="urn:microsoft.com/office/officeart/2008/layout/VerticalCurvedList"/>
    <dgm:cxn modelId="{664BDEF1-4A86-4FB9-8218-914F54A2CF0D}" type="presParOf" srcId="{ED921AE1-E93A-4355-A08E-9BFC5E6B0F49}" destId="{5199D7D3-FA40-4883-8604-70D081356B9B}" srcOrd="3" destOrd="0" presId="urn:microsoft.com/office/officeart/2008/layout/VerticalCurvedList"/>
    <dgm:cxn modelId="{1464FE3C-98E4-4FC5-A238-D96536436344}" type="presParOf" srcId="{ED921AE1-E93A-4355-A08E-9BFC5E6B0F49}" destId="{CAD75AD8-6772-45D8-9957-5A59005782B5}" srcOrd="4" destOrd="0" presId="urn:microsoft.com/office/officeart/2008/layout/VerticalCurvedList"/>
    <dgm:cxn modelId="{6DD95280-53B9-4A29-9782-C5FD2A722DB6}" type="presParOf" srcId="{CAD75AD8-6772-45D8-9957-5A59005782B5}" destId="{D335A09E-79EA-4FD2-9297-D218F10B7BFF}" srcOrd="0" destOrd="0" presId="urn:microsoft.com/office/officeart/2008/layout/VerticalCurvedList"/>
    <dgm:cxn modelId="{4C910520-284B-4744-B1E0-B8A51B0939EB}" type="presParOf" srcId="{ED921AE1-E93A-4355-A08E-9BFC5E6B0F49}" destId="{63D7F004-EC6F-4974-8431-47722CB6B5B6}" srcOrd="5" destOrd="0" presId="urn:microsoft.com/office/officeart/2008/layout/VerticalCurvedList"/>
    <dgm:cxn modelId="{17C5651F-4575-4A40-92A9-15CF25490257}" type="presParOf" srcId="{ED921AE1-E93A-4355-A08E-9BFC5E6B0F49}" destId="{50837DA4-BBA2-453B-AB8C-518F94151707}" srcOrd="6" destOrd="0" presId="urn:microsoft.com/office/officeart/2008/layout/VerticalCurvedList"/>
    <dgm:cxn modelId="{A76A9D88-E288-4AFF-895C-D30D0E247675}" type="presParOf" srcId="{50837DA4-BBA2-453B-AB8C-518F94151707}" destId="{36E676EF-45D4-4653-857E-17F6F996F16C}" srcOrd="0" destOrd="0" presId="urn:microsoft.com/office/officeart/2008/layout/VerticalCurvedList"/>
    <dgm:cxn modelId="{9424BEBB-5527-4C56-8BC6-E261ED1A3DA9}" type="presParOf" srcId="{ED921AE1-E93A-4355-A08E-9BFC5E6B0F49}" destId="{82D84485-12B5-4899-9579-EED620136395}" srcOrd="7" destOrd="0" presId="urn:microsoft.com/office/officeart/2008/layout/VerticalCurvedList"/>
    <dgm:cxn modelId="{18D4936B-617C-4014-B8BA-8E42CB3CA083}" type="presParOf" srcId="{ED921AE1-E93A-4355-A08E-9BFC5E6B0F49}" destId="{A0AE6DB7-C0BC-4B84-9D90-854587E8979E}" srcOrd="8" destOrd="0" presId="urn:microsoft.com/office/officeart/2008/layout/VerticalCurvedList"/>
    <dgm:cxn modelId="{76E03C20-0E98-4A17-914F-D844D90C8DAC}" type="presParOf" srcId="{A0AE6DB7-C0BC-4B84-9D90-854587E8979E}" destId="{C48B969F-711A-4ED2-8C0E-941C1D1E5485}" srcOrd="0" destOrd="0" presId="urn:microsoft.com/office/officeart/2008/layout/VerticalCurvedList"/>
    <dgm:cxn modelId="{C67A749E-8F06-4424-A01C-05C2189FA55E}" type="presParOf" srcId="{ED921AE1-E93A-4355-A08E-9BFC5E6B0F49}" destId="{0D036AE7-E272-4496-BF69-5F0CF756A430}" srcOrd="9" destOrd="0" presId="urn:microsoft.com/office/officeart/2008/layout/VerticalCurvedList"/>
    <dgm:cxn modelId="{F93F56CC-D4B4-4BCE-B3D0-156DAD2E674E}" type="presParOf" srcId="{ED921AE1-E93A-4355-A08E-9BFC5E6B0F49}" destId="{42F45DEC-E96C-4A6B-8C18-B63670780C77}" srcOrd="10" destOrd="0" presId="urn:microsoft.com/office/officeart/2008/layout/VerticalCurvedList"/>
    <dgm:cxn modelId="{590B2FDE-26BA-49CC-8401-27AEF607DB37}" type="presParOf" srcId="{42F45DEC-E96C-4A6B-8C18-B63670780C77}" destId="{D28747E8-44F4-48C2-B433-A42FD83C6F62}" srcOrd="0" destOrd="0" presId="urn:microsoft.com/office/officeart/2008/layout/VerticalCurvedList"/>
    <dgm:cxn modelId="{49F2C51C-2EC3-4705-A365-87A839F4DB09}" type="presParOf" srcId="{ED921AE1-E93A-4355-A08E-9BFC5E6B0F49}" destId="{DE27A389-3A6C-4ED0-BA73-4428ED398EDD}" srcOrd="11" destOrd="0" presId="urn:microsoft.com/office/officeart/2008/layout/VerticalCurvedList"/>
    <dgm:cxn modelId="{74F31DE0-D98B-4CC6-B6D8-70935D012CC1}" type="presParOf" srcId="{ED921AE1-E93A-4355-A08E-9BFC5E6B0F49}" destId="{B2743C1A-D8EE-440B-8882-8CDF1D654A61}" srcOrd="12" destOrd="0" presId="urn:microsoft.com/office/officeart/2008/layout/VerticalCurvedList"/>
    <dgm:cxn modelId="{B69AD652-83F2-4AC1-880C-B04FDF63AE7A}" type="presParOf" srcId="{B2743C1A-D8EE-440B-8882-8CDF1D654A61}" destId="{27BCAB7C-5EF9-4CC2-8C85-45DB4138DDE2}" srcOrd="0" destOrd="0" presId="urn:microsoft.com/office/officeart/2008/layout/VerticalCurvedList"/>
    <dgm:cxn modelId="{8B0F3453-F32D-4F19-BCB5-E90DFA23D008}" type="presParOf" srcId="{ED921AE1-E93A-4355-A08E-9BFC5E6B0F49}" destId="{9A0DB8F6-9FB3-4818-A9A4-17D2B4698153}" srcOrd="13" destOrd="0" presId="urn:microsoft.com/office/officeart/2008/layout/VerticalCurvedList"/>
    <dgm:cxn modelId="{69A7C453-2BAB-4774-9F6D-E6D1DD981F5A}" type="presParOf" srcId="{ED921AE1-E93A-4355-A08E-9BFC5E6B0F49}" destId="{0F69406F-C8BA-4427-92E7-457491452410}" srcOrd="14" destOrd="0" presId="urn:microsoft.com/office/officeart/2008/layout/VerticalCurvedList"/>
    <dgm:cxn modelId="{B740AA56-9AF6-42A0-88B1-01EF8ED32CA3}" type="presParOf" srcId="{0F69406F-C8BA-4427-92E7-457491452410}" destId="{FA5DE426-62C4-42E8-8B35-4F9688E850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0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6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99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42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9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02824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478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23888" y="4113693"/>
            <a:ext cx="7896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5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6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20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2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50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6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2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98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41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55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0"/>
            <a:ext cx="8229600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7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89909"/>
            <a:ext cx="7886700" cy="2851208"/>
          </a:xfrm>
        </p:spPr>
        <p:txBody>
          <a:bodyPr anchor="b">
            <a:normAutofit/>
          </a:bodyPr>
          <a:lstStyle>
            <a:lvl1pPr algn="l">
              <a:defRPr sz="60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23888" y="4320409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79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888" y="1189909"/>
            <a:ext cx="7886700" cy="2851208"/>
          </a:xfrm>
        </p:spPr>
        <p:txBody>
          <a:bodyPr anchor="b">
            <a:normAutofit/>
          </a:bodyPr>
          <a:lstStyle>
            <a:lvl1pPr algn="l">
              <a:defRPr sz="60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23888" y="4320409"/>
            <a:ext cx="788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7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3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1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2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2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FC4A-1F54-4785-843E-DFCF9634EC8F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9DBF-C27A-4BD4-BA60-7FF7B7596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3" r:id="rId3"/>
    <p:sldLayoutId id="2147483945" r:id="rId4"/>
    <p:sldLayoutId id="2147483946" r:id="rId5"/>
    <p:sldLayoutId id="2147483947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min17/2020_02_Spring/tree/master/SpMVC_27_SecureV5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SpringMVC</a:t>
            </a:r>
            <a:r>
              <a:rPr lang="en-US" altLang="ko-KR" dirty="0" smtClean="0"/>
              <a:t>, Spring Security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Email </a:t>
            </a:r>
            <a:r>
              <a:rPr lang="ko-KR" altLang="en-US" dirty="0" smtClean="0"/>
              <a:t>인증 회원가입 프로젝트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SECURITY PROJECT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3093" y="519430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신입개발자 반정민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1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65800"/>
            <a:ext cx="9144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관리자의 역할을 수행할 수 있는 페이지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65800"/>
            <a:ext cx="9144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회원을 클릭하여 정보 변경 가능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5312" y="4066403"/>
            <a:ext cx="1499287" cy="37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767591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9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 rotWithShape="1">
          <a:blip r:embed="rId2"/>
          <a:srcRect b="91063"/>
          <a:stretch/>
        </p:blipFill>
        <p:spPr>
          <a:xfrm>
            <a:off x="712751" y="1143000"/>
            <a:ext cx="7560000" cy="482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66081" y="3630141"/>
            <a:ext cx="1159819" cy="141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765800"/>
            <a:ext cx="9144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유효성 검사 수행</a:t>
            </a:r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 rotWithShape="1">
          <a:blip r:embed="rId2"/>
          <a:srcRect t="26623"/>
          <a:stretch/>
        </p:blipFill>
        <p:spPr>
          <a:xfrm>
            <a:off x="712751" y="1625600"/>
            <a:ext cx="7560000" cy="3962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66081" y="2645032"/>
            <a:ext cx="1159819" cy="212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65800"/>
            <a:ext cx="9144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이미 가입된 </a:t>
            </a:r>
            <a:r>
              <a:rPr lang="en-US" altLang="ko-KR" b="1" dirty="0">
                <a:solidFill>
                  <a:schemeClr val="tx1"/>
                </a:solidFill>
              </a:rPr>
              <a:t>ID</a:t>
            </a:r>
            <a:r>
              <a:rPr lang="ko-KR" altLang="en-US" b="1" dirty="0">
                <a:solidFill>
                  <a:schemeClr val="tx1"/>
                </a:solidFill>
              </a:rPr>
              <a:t>인지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 rotWithShape="1">
          <a:blip r:embed="rId2"/>
          <a:srcRect b="89181"/>
          <a:stretch/>
        </p:blipFill>
        <p:spPr>
          <a:xfrm>
            <a:off x="712751" y="1143000"/>
            <a:ext cx="7560000" cy="584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 rotWithShape="1">
          <a:blip r:embed="rId2"/>
          <a:srcRect t="26505"/>
          <a:stretch/>
        </p:blipFill>
        <p:spPr>
          <a:xfrm>
            <a:off x="712751" y="1651000"/>
            <a:ext cx="7560000" cy="3968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31757" y="3356232"/>
            <a:ext cx="762343" cy="12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765800"/>
            <a:ext cx="9144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사용 가능한 </a:t>
            </a:r>
            <a:r>
              <a:rPr lang="en-US" altLang="ko-KR" b="1" dirty="0">
                <a:solidFill>
                  <a:schemeClr val="tx1"/>
                </a:solidFill>
              </a:rPr>
              <a:t>ID</a:t>
            </a:r>
            <a:r>
              <a:rPr lang="ko-KR" altLang="en-US" b="1" dirty="0">
                <a:solidFill>
                  <a:schemeClr val="tx1"/>
                </a:solidFill>
              </a:rPr>
              <a:t>인지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표시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비밀번호 보이기 </a:t>
            </a:r>
            <a:r>
              <a:rPr lang="ko-KR" altLang="en-US" b="1" dirty="0" smtClean="0">
                <a:solidFill>
                  <a:schemeClr val="tx1"/>
                </a:solidFill>
              </a:rPr>
              <a:t>추가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 rotWithShape="1">
          <a:blip r:embed="rId2"/>
          <a:srcRect b="90122"/>
          <a:stretch/>
        </p:blipFill>
        <p:spPr>
          <a:xfrm>
            <a:off x="712752" y="1143000"/>
            <a:ext cx="7560000" cy="533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2"/>
          <a:srcRect t="26341"/>
          <a:stretch/>
        </p:blipFill>
        <p:spPr>
          <a:xfrm>
            <a:off x="712752" y="1676400"/>
            <a:ext cx="7560000" cy="3977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6811" y="3393306"/>
            <a:ext cx="495989" cy="11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57157" y="4918332"/>
            <a:ext cx="889343" cy="17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특별한 기능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1" y="1143000"/>
            <a:ext cx="7560000" cy="54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5765800"/>
            <a:ext cx="9144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Email </a:t>
            </a:r>
            <a:r>
              <a:rPr lang="ko-KR" altLang="en-US" b="1" dirty="0">
                <a:solidFill>
                  <a:schemeClr val="tx1"/>
                </a:solidFill>
              </a:rPr>
              <a:t>인증을 위하여 </a:t>
            </a:r>
            <a:r>
              <a:rPr lang="en-US" altLang="ko-KR" b="1" dirty="0">
                <a:solidFill>
                  <a:schemeClr val="tx1"/>
                </a:solidFill>
              </a:rPr>
              <a:t>Email </a:t>
            </a:r>
            <a:r>
              <a:rPr lang="ko-KR" altLang="en-US" b="1" dirty="0">
                <a:solidFill>
                  <a:schemeClr val="tx1"/>
                </a:solidFill>
              </a:rPr>
              <a:t>주소 입력 후 </a:t>
            </a:r>
            <a:r>
              <a:rPr lang="ko-KR" altLang="en-US" b="1" dirty="0" smtClean="0">
                <a:solidFill>
                  <a:schemeClr val="tx1"/>
                </a:solidFill>
              </a:rPr>
              <a:t>보내기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1" y="1143000"/>
            <a:ext cx="7560000" cy="54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코드 확인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39987" y="4684792"/>
            <a:ext cx="7679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3264" t="9259" r="59221" b="52840"/>
          <a:stretch/>
        </p:blipFill>
        <p:spPr>
          <a:xfrm>
            <a:off x="5115641" y="3617492"/>
            <a:ext cx="2787773" cy="216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15641" y="5371495"/>
            <a:ext cx="741405" cy="131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1"/>
            <a:endCxn id="6" idx="3"/>
          </p:cNvCxnSpPr>
          <p:nvPr/>
        </p:nvCxnSpPr>
        <p:spPr>
          <a:xfrm flipH="1" flipV="1">
            <a:off x="3207965" y="4869458"/>
            <a:ext cx="1907676" cy="5679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5765800"/>
            <a:ext cx="9144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받은 인증 코드를 입력하여 인증</a:t>
            </a:r>
          </a:p>
        </p:txBody>
      </p:sp>
    </p:spTree>
    <p:extLst>
      <p:ext uri="{BB962C8B-B14F-4D97-AF65-F5344CB8AC3E}">
        <p14:creationId xmlns:p14="http://schemas.microsoft.com/office/powerpoint/2010/main" val="41919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보완점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추가하고 싶은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5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추가하고 싶은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52" y="1727200"/>
            <a:ext cx="8229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Front End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800" dirty="0" smtClean="0"/>
              <a:t>View CSS</a:t>
            </a:r>
            <a:r>
              <a:rPr lang="ko-KR" altLang="en-US" sz="2800" dirty="0" smtClean="0"/>
              <a:t>를 더 친숙하게 수정</a:t>
            </a:r>
            <a:endParaRPr lang="en-US" altLang="ko-KR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 err="1" smtClean="0"/>
              <a:t>반응형</a:t>
            </a:r>
            <a:r>
              <a:rPr lang="ko-KR" altLang="en-US" sz="2800" dirty="0" smtClean="0"/>
              <a:t> 구현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77952" y="3819505"/>
            <a:ext cx="8229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C00000"/>
                </a:solidFill>
              </a:rPr>
              <a:t>Back End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유효성 검사를 좀 더 효율적으로 보완</a:t>
            </a:r>
            <a:endParaRPr lang="en-US" altLang="ko-KR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800" dirty="0" smtClean="0"/>
              <a:t> MY PAGE </a:t>
            </a:r>
            <a:r>
              <a:rPr lang="ko-KR" altLang="en-US" sz="2800" dirty="0" smtClean="0"/>
              <a:t>수정 기능을 더 편하게 수정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48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 참조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952" y="2706986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b="1" dirty="0">
              <a:solidFill>
                <a:srgbClr val="002060"/>
              </a:solidFill>
              <a:hlinkClick r:id="rId2"/>
            </a:endParaRPr>
          </a:p>
          <a:p>
            <a:endParaRPr lang="en-US" altLang="ko-KR" dirty="0" smtClean="0">
              <a:solidFill>
                <a:srgbClr val="002060"/>
              </a:solidFill>
              <a:hlinkClick r:id="rId2"/>
            </a:endParaRPr>
          </a:p>
          <a:p>
            <a:endParaRPr lang="en-US" altLang="ko-KR" dirty="0">
              <a:solidFill>
                <a:srgbClr val="002060"/>
              </a:solidFill>
              <a:hlinkClick r:id="rId2"/>
            </a:endParaRPr>
          </a:p>
          <a:p>
            <a:endParaRPr lang="en-US" altLang="ko-KR" dirty="0" smtClean="0">
              <a:solidFill>
                <a:srgbClr val="002060"/>
              </a:solidFill>
              <a:hlinkClick r:id="rId2"/>
            </a:endParaRPr>
          </a:p>
          <a:p>
            <a:r>
              <a:rPr lang="en-US" altLang="ko-KR" dirty="0" err="1" smtClean="0">
                <a:solidFill>
                  <a:srgbClr val="002060"/>
                </a:solidFill>
                <a:hlinkClick r:id="rId2"/>
              </a:rPr>
              <a:t>Github</a:t>
            </a:r>
            <a:r>
              <a:rPr lang="en-US" altLang="ko-KR" dirty="0" smtClean="0">
                <a:solidFill>
                  <a:srgbClr val="002060"/>
                </a:solidFill>
                <a:hlinkClick r:id="rId2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hlinkClick r:id="rId2"/>
              </a:rPr>
              <a:t>주소 </a:t>
            </a:r>
            <a:r>
              <a:rPr lang="en-US" altLang="ko-KR" dirty="0" smtClean="0">
                <a:solidFill>
                  <a:srgbClr val="002060"/>
                </a:solidFill>
                <a:hlinkClick r:id="rId2"/>
              </a:rPr>
              <a:t>: </a:t>
            </a:r>
          </a:p>
          <a:p>
            <a:r>
              <a:rPr lang="en-US" altLang="ko-KR" dirty="0" smtClean="0">
                <a:solidFill>
                  <a:srgbClr val="002060"/>
                </a:solidFill>
                <a:hlinkClick r:id="rId2"/>
              </a:rPr>
              <a:t>https://github.com/bjmin17/2020_02_Spring/tree/master/SpMVC_27_SecureV5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2921000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ko-KR" altLang="en-US" sz="3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3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설계</a:t>
            </a:r>
            <a:r>
              <a:rPr lang="en-US" altLang="ko-KR" dirty="0"/>
              <a:t> </a:t>
            </a:r>
            <a:r>
              <a:rPr lang="en-US" altLang="ko-KR" dirty="0" smtClean="0"/>
              <a:t>- UML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2708" t="33704" r="34236" b="55803"/>
          <a:stretch/>
        </p:blipFill>
        <p:spPr>
          <a:xfrm>
            <a:off x="1066800" y="1651000"/>
            <a:ext cx="558800" cy="10795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533650" y="1835150"/>
            <a:ext cx="1638300" cy="711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내 정보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CRUD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533650" y="4559300"/>
            <a:ext cx="1638300" cy="711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사용자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80000" y="4559300"/>
            <a:ext cx="1638300" cy="711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사용자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CRUD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2708" t="33704" r="34236" b="55803"/>
          <a:stretch/>
        </p:blipFill>
        <p:spPr>
          <a:xfrm>
            <a:off x="1066800" y="4375150"/>
            <a:ext cx="558800" cy="10795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27050" y="3197225"/>
            <a:ext cx="1638300" cy="711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사용자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>
            <a:stCxn id="7" idx="0"/>
            <a:endCxn id="8" idx="4"/>
          </p:cNvCxnSpPr>
          <p:nvPr/>
        </p:nvCxnSpPr>
        <p:spPr>
          <a:xfrm flipV="1">
            <a:off x="1346200" y="3908425"/>
            <a:ext cx="0" cy="466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346200" y="2730500"/>
            <a:ext cx="0" cy="466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  <a:endCxn id="4" idx="2"/>
          </p:cNvCxnSpPr>
          <p:nvPr/>
        </p:nvCxnSpPr>
        <p:spPr>
          <a:xfrm>
            <a:off x="1625600" y="2190750"/>
            <a:ext cx="9080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  <a:endCxn id="5" idx="2"/>
          </p:cNvCxnSpPr>
          <p:nvPr/>
        </p:nvCxnSpPr>
        <p:spPr>
          <a:xfrm>
            <a:off x="1625600" y="4914900"/>
            <a:ext cx="9080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184650" y="4914900"/>
            <a:ext cx="9080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진행 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80324"/>
              </p:ext>
            </p:extLst>
          </p:nvPr>
        </p:nvGraphicFramePr>
        <p:xfrm>
          <a:off x="495184" y="1291054"/>
          <a:ext cx="8204890" cy="4741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7124"/>
                <a:gridCol w="902538"/>
                <a:gridCol w="902538"/>
                <a:gridCol w="902538"/>
                <a:gridCol w="902538"/>
                <a:gridCol w="902538"/>
                <a:gridCol w="902538"/>
                <a:gridCol w="902538"/>
              </a:tblGrid>
              <a:tr h="67733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요구사항 분석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B0F0"/>
                          </a:solidFill>
                        </a:rPr>
                        <a:t>기능구현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B0F0"/>
                          </a:solidFill>
                        </a:rPr>
                        <a:t>화면구현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77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통합구현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2379820" y="2280508"/>
            <a:ext cx="1349746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821230" y="2966308"/>
            <a:ext cx="1816673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284199" y="3641236"/>
            <a:ext cx="4506703" cy="1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731136" y="4332639"/>
            <a:ext cx="4059767" cy="1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066425" y="5024043"/>
            <a:ext cx="317831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537551" y="5684443"/>
            <a:ext cx="317831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792E2975-B05B-41E1-937C-FE6957F7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58107"/>
              </p:ext>
            </p:extLst>
          </p:nvPr>
        </p:nvGraphicFramePr>
        <p:xfrm>
          <a:off x="551934" y="1324772"/>
          <a:ext cx="8055618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425">
                  <a:extLst>
                    <a:ext uri="{9D8B030D-6E8A-4147-A177-3AD203B41FA5}">
                      <a16:colId xmlns="" xmlns:a16="http://schemas.microsoft.com/office/drawing/2014/main" val="3628140681"/>
                    </a:ext>
                  </a:extLst>
                </a:gridCol>
                <a:gridCol w="1640960">
                  <a:extLst>
                    <a:ext uri="{9D8B030D-6E8A-4147-A177-3AD203B41FA5}">
                      <a16:colId xmlns="" xmlns:a16="http://schemas.microsoft.com/office/drawing/2014/main" val="593082372"/>
                    </a:ext>
                  </a:extLst>
                </a:gridCol>
                <a:gridCol w="954740">
                  <a:extLst>
                    <a:ext uri="{9D8B030D-6E8A-4147-A177-3AD203B41FA5}">
                      <a16:colId xmlns="" xmlns:a16="http://schemas.microsoft.com/office/drawing/2014/main" val="1815478823"/>
                    </a:ext>
                  </a:extLst>
                </a:gridCol>
                <a:gridCol w="4266493">
                  <a:extLst>
                    <a:ext uri="{9D8B030D-6E8A-4147-A177-3AD203B41FA5}">
                      <a16:colId xmlns="" xmlns:a16="http://schemas.microsoft.com/office/drawing/2014/main" val="945968887"/>
                    </a:ext>
                  </a:extLst>
                </a:gridCol>
              </a:tblGrid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적용기술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768984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Java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프로젝트 구현을</a:t>
                      </a:r>
                      <a:r>
                        <a:rPr lang="ko-KR" altLang="en-US" sz="1600" baseline="0" dirty="0" smtClean="0"/>
                        <a:t> 위한 기반 언어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4930365"/>
                  </a:ext>
                </a:extLst>
              </a:tr>
              <a:tr h="31212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프레임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워크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Spring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Framework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MVC</a:t>
                      </a:r>
                      <a:r>
                        <a:rPr lang="ko-KR" altLang="en-US" sz="1600" dirty="0" smtClean="0"/>
                        <a:t>패턴을 이용하여 </a:t>
                      </a:r>
                      <a:r>
                        <a:rPr lang="en-US" altLang="ko-KR" sz="1600" dirty="0" smtClean="0"/>
                        <a:t>CRUD </a:t>
                      </a:r>
                      <a:r>
                        <a:rPr lang="ko-KR" altLang="en-US" sz="1600" dirty="0" smtClean="0"/>
                        <a:t>구현을 위한 도구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6637813"/>
                  </a:ext>
                </a:extLst>
              </a:tr>
              <a:tr h="31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Spring Security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보안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인증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권한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인가 등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담당하는 도구</a:t>
                      </a:r>
                      <a:endParaRPr lang="ko-KR" altLang="en-US" sz="1600" dirty="0"/>
                    </a:p>
                  </a:txBody>
                  <a:tcPr/>
                </a:tc>
              </a:tr>
              <a:tr h="312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JSTL, JSP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JSP </a:t>
                      </a:r>
                      <a:r>
                        <a:rPr lang="ko-KR" altLang="en-US" sz="1600" dirty="0" smtClean="0"/>
                        <a:t>연동 차세대 구현도구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0668589"/>
                  </a:ext>
                </a:extLst>
              </a:tr>
              <a:tr h="312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Mybatis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3.5.X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dbPool</a:t>
                      </a:r>
                      <a:r>
                        <a:rPr lang="en-US" altLang="ko-KR" sz="1600" dirty="0" smtClean="0"/>
                        <a:t>, Connection </a:t>
                      </a:r>
                      <a:r>
                        <a:rPr lang="ko-KR" altLang="en-US" sz="1600" dirty="0" err="1" smtClean="0"/>
                        <a:t>자동화도구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461158"/>
                  </a:ext>
                </a:extLst>
              </a:tr>
              <a:tr h="31212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화면구현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HTML5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HTML5</a:t>
                      </a:r>
                      <a:r>
                        <a:rPr lang="ko-KR" altLang="en-US" sz="1600" dirty="0" smtClean="0"/>
                        <a:t>기반 </a:t>
                      </a:r>
                      <a:r>
                        <a:rPr lang="en-US" altLang="ko-KR" sz="1600" dirty="0" smtClean="0"/>
                        <a:t>Web </a:t>
                      </a:r>
                      <a:r>
                        <a:rPr lang="ko-KR" altLang="en-US" sz="1600" dirty="0"/>
                        <a:t>화면구현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8218604"/>
                  </a:ext>
                </a:extLst>
              </a:tr>
              <a:tr h="5522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CSS2, JS, </a:t>
                      </a:r>
                      <a:r>
                        <a:rPr lang="en-US" altLang="ko-KR" sz="1600" dirty="0" err="1"/>
                        <a:t>Jquery</a:t>
                      </a:r>
                      <a:r>
                        <a:rPr lang="en-US" altLang="ko-KR" sz="1600" dirty="0"/>
                        <a:t> /Bootstrap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3.4.X 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/ 4.X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 smtClean="0"/>
                        <a:t>구현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화면디자인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/ UI</a:t>
                      </a:r>
                      <a:r>
                        <a:rPr lang="ko-KR" altLang="en-US" sz="1600" dirty="0" smtClean="0"/>
                        <a:t>구현 보조도구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588395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SpringMVC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프로젝트 개발도구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0140367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DBMS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MySQL DBMS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8.0.X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 서버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2998084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MySQL</a:t>
                      </a:r>
                      <a:r>
                        <a:rPr lang="en-US" altLang="ko-KR" sz="1600" baseline="0" dirty="0" smtClean="0"/>
                        <a:t> Workbench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MySQL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DB Console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158652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Server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Tomcat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Web</a:t>
                      </a:r>
                      <a:r>
                        <a:rPr lang="en-US" altLang="ko-KR" sz="1600" baseline="0" dirty="0" smtClean="0"/>
                        <a:t> Application Service </a:t>
                      </a:r>
                      <a:r>
                        <a:rPr lang="ko-KR" altLang="en-US" sz="1600" baseline="0" dirty="0" smtClean="0"/>
                        <a:t>도구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885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9489" y="4045056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4546600"/>
            <a:ext cx="9144000" cy="2057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회원정보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en-US" altLang="ko-KR" b="1" dirty="0" err="1">
                <a:solidFill>
                  <a:schemeClr val="tx1"/>
                </a:solidFill>
              </a:rPr>
              <a:t>Tbl_users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권한정보 </a:t>
            </a:r>
            <a:r>
              <a:rPr lang="en-US" altLang="ko-KR" b="1" dirty="0">
                <a:solidFill>
                  <a:schemeClr val="tx1"/>
                </a:solidFill>
              </a:rPr>
              <a:t>: Authorities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관계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</a:rPr>
              <a:t>TBL_users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Authorities</a:t>
            </a:r>
          </a:p>
          <a:p>
            <a:pPr lvl="3"/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1:1 </a:t>
            </a:r>
            <a:r>
              <a:rPr lang="ko-KR" altLang="en-US" b="1" dirty="0" smtClean="0">
                <a:solidFill>
                  <a:schemeClr val="tx1"/>
                </a:solidFill>
              </a:rPr>
              <a:t>또는 </a:t>
            </a:r>
            <a:r>
              <a:rPr lang="en-US" altLang="ko-KR" b="1" dirty="0">
                <a:solidFill>
                  <a:schemeClr val="tx1"/>
                </a:solidFill>
              </a:rPr>
              <a:t>1:N Relation </a:t>
            </a:r>
            <a:r>
              <a:rPr lang="ko-KR" altLang="en-US" b="1" dirty="0">
                <a:solidFill>
                  <a:schemeClr val="tx1"/>
                </a:solidFill>
              </a:rPr>
              <a:t>설정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2" b="-1"/>
          <a:stretch/>
        </p:blipFill>
        <p:spPr>
          <a:xfrm>
            <a:off x="0" y="2247900"/>
            <a:ext cx="9144000" cy="9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어플리케이션의 흐름에 대한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9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시작화면</a:t>
            </a:r>
            <a:endParaRPr lang="ko-KR" altLang="en-US" dirty="0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 rotWithShape="1">
          <a:blip r:embed="rId2"/>
          <a:srcRect b="29351"/>
          <a:stretch/>
        </p:blipFill>
        <p:spPr>
          <a:xfrm>
            <a:off x="712752" y="2192020"/>
            <a:ext cx="7560000" cy="381508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 rotWithShape="1">
          <a:blip r:embed="rId3"/>
          <a:srcRect b="53773"/>
          <a:stretch/>
        </p:blipFill>
        <p:spPr>
          <a:xfrm>
            <a:off x="712752" y="3256862"/>
            <a:ext cx="7560000" cy="2496238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 rotWithShape="1">
          <a:blip r:embed="rId4"/>
          <a:srcRect t="-1" b="72636"/>
          <a:stretch/>
        </p:blipFill>
        <p:spPr>
          <a:xfrm>
            <a:off x="712752" y="4300802"/>
            <a:ext cx="7560000" cy="14776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2752" y="1536700"/>
            <a:ext cx="2513048" cy="5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기본 시작 화면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2752" y="3648604"/>
            <a:ext cx="2513048" cy="5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관리자 시작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2752" y="2601542"/>
            <a:ext cx="2513048" cy="5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 시작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" y="1143000"/>
            <a:ext cx="7560000" cy="5400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65800"/>
            <a:ext cx="9144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현재 내 정보를 제공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수정하기 버튼을 눌러 정보 변경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927</TotalTime>
  <Words>338</Words>
  <Application>Microsoft Office PowerPoint</Application>
  <PresentationFormat>화면 슬라이드 쇼(4:3)</PresentationFormat>
  <Paragraphs>138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HY견고딕</vt:lpstr>
      <vt:lpstr>맑은 고딕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New_Education03</vt:lpstr>
      <vt:lpstr>SECURITY PROJECT</vt:lpstr>
      <vt:lpstr>개요</vt:lpstr>
      <vt:lpstr>프로젝트 설계 - UML</vt:lpstr>
      <vt:lpstr>프로젝트 진행 일정</vt:lpstr>
      <vt:lpstr>개발환경</vt:lpstr>
      <vt:lpstr>DB 설계</vt:lpstr>
      <vt:lpstr>주요 화면</vt:lpstr>
      <vt:lpstr>시작화면</vt:lpstr>
      <vt:lpstr>MY PAGE</vt:lpstr>
      <vt:lpstr>MY PAGE</vt:lpstr>
      <vt:lpstr>MY PAGE</vt:lpstr>
      <vt:lpstr>MY PAGE</vt:lpstr>
      <vt:lpstr>관리자 페이지</vt:lpstr>
      <vt:lpstr>관리자 페이지</vt:lpstr>
      <vt:lpstr>관리자 페이지</vt:lpstr>
      <vt:lpstr>관리자 페이지</vt:lpstr>
      <vt:lpstr>관리자 페이지</vt:lpstr>
      <vt:lpstr>관리자 페이지</vt:lpstr>
      <vt:lpstr>관리자 페이지</vt:lpstr>
      <vt:lpstr>로그인</vt:lpstr>
      <vt:lpstr>회원가입</vt:lpstr>
      <vt:lpstr>회원가입</vt:lpstr>
      <vt:lpstr>특별한 기능</vt:lpstr>
      <vt:lpstr>이메일 인증</vt:lpstr>
      <vt:lpstr>이메일 인증 코드 확인</vt:lpstr>
      <vt:lpstr>보완점</vt:lpstr>
      <vt:lpstr>추가하고 싶은 기능</vt:lpstr>
      <vt:lpstr>소스코드 참조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</dc:title>
  <dc:creator>505-08</dc:creator>
  <cp:lastModifiedBy>505-08</cp:lastModifiedBy>
  <cp:revision>138</cp:revision>
  <dcterms:created xsi:type="dcterms:W3CDTF">2020-04-21T02:18:52Z</dcterms:created>
  <dcterms:modified xsi:type="dcterms:W3CDTF">2020-04-24T06:53:43Z</dcterms:modified>
</cp:coreProperties>
</file>