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63" r:id="rId3"/>
    <p:sldId id="272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3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96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2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8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9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3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5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2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0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5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D7D78F-36A7-4049-B44B-E9BFE0A8B9F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66BF-A4E7-4D39-A3A8-C1D7CD7D1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4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min17/2020_02_Spring/tree/master/SpMVC_90_02_MyBucket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19731"/>
            <a:ext cx="9144000" cy="2387600"/>
          </a:xfrm>
        </p:spPr>
        <p:txBody>
          <a:bodyPr/>
          <a:lstStyle/>
          <a:p>
            <a:r>
              <a:rPr lang="ko-KR" altLang="en-US" b="1" dirty="0" smtClean="0"/>
              <a:t>나의 </a:t>
            </a:r>
            <a:r>
              <a:rPr lang="ko-KR" altLang="en-US" b="1" dirty="0" err="1" smtClean="0"/>
              <a:t>버킷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3600" b="1" dirty="0" smtClean="0"/>
              <a:t>My </a:t>
            </a:r>
            <a:r>
              <a:rPr lang="en-US" altLang="ko-KR" sz="3600" b="1" dirty="0" err="1" smtClean="0"/>
              <a:t>BucketList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2020.03.24.</a:t>
            </a:r>
          </a:p>
          <a:p>
            <a:pPr algn="r"/>
            <a:r>
              <a:rPr lang="ko-KR" altLang="en-US" dirty="0" smtClean="0"/>
              <a:t>반정민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3384324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구현 </a:t>
            </a:r>
            <a:r>
              <a:rPr lang="en-US" altLang="ko-KR" b="1" dirty="0" smtClean="0"/>
              <a:t>- Delete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6299200" y="1825625"/>
            <a:ext cx="505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삭제 여부 묻기</a:t>
            </a:r>
            <a:endParaRPr lang="ko-KR" altLang="en-US" dirty="0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 rotWithShape="1">
          <a:blip r:embed="rId2"/>
          <a:srcRect l="29921" r="29920" b="48342"/>
          <a:stretch/>
        </p:blipFill>
        <p:spPr>
          <a:xfrm>
            <a:off x="845127" y="1857556"/>
            <a:ext cx="54972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보완점 </a:t>
            </a:r>
            <a:r>
              <a:rPr lang="en-US" altLang="ko-KR" b="1" dirty="0" smtClean="0"/>
              <a:t>– </a:t>
            </a:r>
            <a:r>
              <a:rPr lang="ko-KR" altLang="en-US" sz="3200" dirty="0" smtClean="0"/>
              <a:t>추가하고 싶은 기능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845127" y="1825625"/>
            <a:ext cx="105086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리스트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수정을 모두 한 화면에서 구현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 버튼을 오른쪽 정렬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8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마무리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4400" b="1" dirty="0" smtClean="0"/>
              <a:t>감사합니다</a:t>
            </a:r>
            <a:endParaRPr lang="en-US" altLang="ko-KR" sz="4400" b="1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깃허브</a:t>
            </a:r>
            <a:r>
              <a:rPr lang="ko-KR" altLang="en-US" b="1" dirty="0" smtClean="0"/>
              <a:t> 주소</a:t>
            </a:r>
            <a:endParaRPr lang="en-US" altLang="ko-KR" b="1" dirty="0" smtClean="0"/>
          </a:p>
          <a:p>
            <a:pPr marL="0" indent="0" algn="ctr"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://github.com/bjmin17/2020_02_Spring/tree/master/SpMVC_90_02_MyBucketList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3200" dirty="0" smtClean="0"/>
              <a:t>프로젝트 설계 </a:t>
            </a:r>
            <a:r>
              <a:rPr lang="en-US" altLang="ko-KR" sz="3200" dirty="0" smtClean="0"/>
              <a:t>(p3)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프로젝트 일정 </a:t>
            </a:r>
            <a:r>
              <a:rPr lang="en-US" altLang="ko-KR" sz="3200" dirty="0" smtClean="0"/>
              <a:t>(p4)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개발환경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(</a:t>
            </a:r>
            <a:r>
              <a:rPr lang="en-US" altLang="ko-KR" sz="3200" dirty="0" smtClean="0"/>
              <a:t>p5)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DBMS </a:t>
            </a:r>
            <a:r>
              <a:rPr lang="ko-KR" altLang="en-US" sz="3200" dirty="0" smtClean="0"/>
              <a:t>설계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(</a:t>
            </a:r>
            <a:r>
              <a:rPr lang="en-US" altLang="ko-KR" sz="3200" dirty="0" smtClean="0"/>
              <a:t>p6)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구현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(</a:t>
            </a:r>
            <a:r>
              <a:rPr lang="en-US" altLang="ko-KR" sz="3200" dirty="0" smtClean="0"/>
              <a:t>p7)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보완점 </a:t>
            </a:r>
            <a:r>
              <a:rPr lang="en-US" altLang="ko-KR" sz="3200" dirty="0" smtClean="0"/>
              <a:t>(p11)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프로젝트 설계 </a:t>
            </a:r>
            <a:r>
              <a:rPr lang="en-US" altLang="ko-KR" b="1" dirty="0" smtClean="0"/>
              <a:t>- UML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381" t="17796" r="18730" b="23651"/>
          <a:stretch/>
        </p:blipFill>
        <p:spPr>
          <a:xfrm>
            <a:off x="845128" y="1828801"/>
            <a:ext cx="10508672" cy="421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프로젝트 진행 일정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20482"/>
              </p:ext>
            </p:extLst>
          </p:nvPr>
        </p:nvGraphicFramePr>
        <p:xfrm>
          <a:off x="838200" y="1964266"/>
          <a:ext cx="10515598" cy="34967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700"/>
                <a:gridCol w="896322"/>
                <a:gridCol w="896322"/>
                <a:gridCol w="896322"/>
                <a:gridCol w="896322"/>
                <a:gridCol w="896322"/>
                <a:gridCol w="896322"/>
                <a:gridCol w="896322"/>
                <a:gridCol w="896322"/>
                <a:gridCol w="896322"/>
              </a:tblGrid>
              <a:tr h="5827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r>
                        <a:rPr lang="ko-KR" altLang="en-US" sz="2800" dirty="0" smtClean="0"/>
                        <a:t>일차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r>
                        <a:rPr lang="ko-KR" altLang="en-US" sz="2800" dirty="0" smtClean="0"/>
                        <a:t>일차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r>
                        <a:rPr lang="ko-KR" altLang="en-US" sz="2800" dirty="0" smtClean="0"/>
                        <a:t>일차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2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설계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2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 분석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2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기능구현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2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2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3289300" y="2832100"/>
            <a:ext cx="2667000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152900" y="3467100"/>
            <a:ext cx="180340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54600" y="4025900"/>
            <a:ext cx="4508500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956300" y="4635500"/>
            <a:ext cx="4508500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785100" y="5168900"/>
            <a:ext cx="3568700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개발환경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92E2975-B05B-41E1-937C-FE6957F7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99825"/>
              </p:ext>
            </p:extLst>
          </p:nvPr>
        </p:nvGraphicFramePr>
        <p:xfrm>
          <a:off x="838200" y="1796597"/>
          <a:ext cx="1047600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3628140681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xmlns="" val="59308237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xmlns="" val="1815478823"/>
                    </a:ext>
                  </a:extLst>
                </a:gridCol>
                <a:gridCol w="5148000">
                  <a:extLst>
                    <a:ext uri="{9D8B030D-6E8A-4147-A177-3AD203B41FA5}">
                      <a16:colId xmlns:a16="http://schemas.microsoft.com/office/drawing/2014/main" xmlns="" val="945968887"/>
                    </a:ext>
                  </a:extLst>
                </a:gridCol>
              </a:tblGrid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적용기술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68984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기본언어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Java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프로젝트 구현을</a:t>
                      </a:r>
                      <a:r>
                        <a:rPr lang="ko-KR" altLang="en-US" sz="2000" baseline="0" dirty="0" smtClean="0"/>
                        <a:t> 위한 기반 언어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4930365"/>
                  </a:ext>
                </a:extLst>
              </a:tr>
              <a:tr h="312125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프레임워크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SpringFramework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5.2.X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MVC</a:t>
                      </a:r>
                      <a:r>
                        <a:rPr lang="ko-KR" altLang="en-US" sz="2000" dirty="0" smtClean="0"/>
                        <a:t>패턴을 이용하여 </a:t>
                      </a:r>
                      <a:r>
                        <a:rPr lang="en-US" altLang="ko-KR" sz="2000" dirty="0" smtClean="0"/>
                        <a:t>CRUD </a:t>
                      </a:r>
                      <a:r>
                        <a:rPr lang="ko-KR" altLang="en-US" sz="2000" dirty="0" smtClean="0"/>
                        <a:t>구현을 위한 도구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6637813"/>
                  </a:ext>
                </a:extLst>
              </a:tr>
              <a:tr h="312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JSTL, JSP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JSP </a:t>
                      </a:r>
                      <a:r>
                        <a:rPr lang="ko-KR" altLang="en-US" sz="2000" dirty="0" smtClean="0"/>
                        <a:t>연동 차세대 구현도구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0668589"/>
                  </a:ext>
                </a:extLst>
              </a:tr>
              <a:tr h="312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Mybatis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3.5.X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dbPool</a:t>
                      </a:r>
                      <a:r>
                        <a:rPr lang="en-US" altLang="ko-KR" sz="2000" dirty="0" smtClean="0"/>
                        <a:t>, Connection </a:t>
                      </a:r>
                      <a:r>
                        <a:rPr lang="ko-KR" altLang="en-US" sz="2000" dirty="0" err="1" smtClean="0"/>
                        <a:t>자동화도구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461158"/>
                  </a:ext>
                </a:extLst>
              </a:tr>
              <a:tr h="31212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화면구현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HTML5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HTML5</a:t>
                      </a:r>
                      <a:r>
                        <a:rPr lang="ko-KR" altLang="en-US" sz="2000" dirty="0" smtClean="0"/>
                        <a:t>기반 </a:t>
                      </a:r>
                      <a:r>
                        <a:rPr lang="en-US" altLang="ko-KR" sz="2000" dirty="0" smtClean="0"/>
                        <a:t>Web </a:t>
                      </a:r>
                      <a:r>
                        <a:rPr lang="ko-KR" altLang="en-US" sz="2000" dirty="0"/>
                        <a:t>화면구현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8218604"/>
                  </a:ext>
                </a:extLst>
              </a:tr>
              <a:tr h="5522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CSS2, JS, </a:t>
                      </a:r>
                      <a:r>
                        <a:rPr lang="en-US" altLang="ko-KR" sz="2000" dirty="0" err="1"/>
                        <a:t>Jquery</a:t>
                      </a:r>
                      <a:r>
                        <a:rPr lang="en-US" altLang="ko-KR" sz="2000" dirty="0"/>
                        <a:t> /Bootstrap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3.4.X 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/ 4.X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UI </a:t>
                      </a:r>
                      <a:r>
                        <a:rPr lang="ko-KR" altLang="en-US" sz="2000" dirty="0" smtClean="0"/>
                        <a:t>구현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화면디자인 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/ UI</a:t>
                      </a:r>
                      <a:r>
                        <a:rPr lang="ko-KR" altLang="en-US" sz="2000" dirty="0" smtClean="0"/>
                        <a:t>구현 보조도구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588395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SpringMVC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프로젝트 개발도구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0140367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DBMS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Oracle DBMS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11g </a:t>
                      </a:r>
                      <a:r>
                        <a:rPr lang="en-US" altLang="ko-KR" sz="2000" dirty="0" err="1"/>
                        <a:t>xe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데이터베이스 서버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998084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DB </a:t>
                      </a:r>
                      <a:r>
                        <a:rPr lang="ko-KR" altLang="en-US" sz="2000" dirty="0"/>
                        <a:t>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SQL Developer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19.2.1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오라클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DB Console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158652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Server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Tomcat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9.0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Web</a:t>
                      </a:r>
                      <a:r>
                        <a:rPr lang="en-US" altLang="ko-KR" sz="2000" baseline="0" dirty="0" smtClean="0"/>
                        <a:t> Application Service </a:t>
                      </a:r>
                      <a:r>
                        <a:rPr lang="ko-KR" altLang="en-US" sz="2000" baseline="0" dirty="0" smtClean="0"/>
                        <a:t>도구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885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DBMS </a:t>
            </a:r>
            <a:r>
              <a:rPr lang="ko-KR" altLang="en-US" b="1" dirty="0" smtClean="0"/>
              <a:t>설계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79772" y="1825625"/>
            <a:ext cx="4474028" cy="435133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버킷리스트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저장 테이블</a:t>
            </a:r>
            <a:r>
              <a:rPr lang="en-US" altLang="ko-KR" dirty="0" smtClean="0"/>
              <a:t> TBL_BUCKETLIST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 smtClean="0"/>
              <a:t>작성한 리스트를 테이블에 저장</a:t>
            </a:r>
            <a:endParaRPr lang="ko-KR" altLang="en-US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931" t="21852" r="17570" b="31358"/>
          <a:stretch/>
        </p:blipFill>
        <p:spPr>
          <a:xfrm>
            <a:off x="845127" y="1825625"/>
            <a:ext cx="5902224" cy="34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구현 </a:t>
            </a:r>
            <a:r>
              <a:rPr lang="en-US" altLang="ko-KR" b="1" dirty="0"/>
              <a:t>-</a:t>
            </a:r>
            <a:r>
              <a:rPr lang="en-US" altLang="ko-KR" b="1" dirty="0" smtClean="0"/>
              <a:t> Read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99200" y="1825625"/>
            <a:ext cx="5054600" cy="435133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버킷리스트</a:t>
            </a:r>
            <a:r>
              <a:rPr lang="ko-KR" altLang="en-US" dirty="0" smtClean="0"/>
              <a:t> 목록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삭제 </a:t>
            </a:r>
            <a:r>
              <a:rPr lang="ko-KR" altLang="en-US" dirty="0" smtClean="0"/>
              <a:t>및</a:t>
            </a:r>
            <a:r>
              <a:rPr lang="ko-KR" altLang="en-US" dirty="0" smtClean="0">
                <a:solidFill>
                  <a:srgbClr val="FF0000"/>
                </a:solidFill>
              </a:rPr>
              <a:t> 추가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Ajax </a:t>
            </a:r>
            <a:r>
              <a:rPr lang="ko-KR" altLang="en-US" dirty="0" smtClean="0"/>
              <a:t>활용한 달성여부 체크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9921" r="29920" b="48624"/>
          <a:stretch/>
        </p:blipFill>
        <p:spPr>
          <a:xfrm>
            <a:off x="845127" y="1951036"/>
            <a:ext cx="5497773" cy="39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구현 </a:t>
            </a:r>
            <a:r>
              <a:rPr lang="en-US" altLang="ko-KR" b="1" dirty="0" smtClean="0"/>
              <a:t>- Create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6299200" y="1825625"/>
            <a:ext cx="505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버킷리스트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유효성 검사</a:t>
            </a:r>
          </a:p>
        </p:txBody>
      </p:sp>
      <p:pic>
        <p:nvPicPr>
          <p:cNvPr id="11" name="그림 10"/>
          <p:cNvPicPr preferRelativeResize="0">
            <a:picLocks/>
          </p:cNvPicPr>
          <p:nvPr/>
        </p:nvPicPr>
        <p:blipFill rotWithShape="1">
          <a:blip r:embed="rId2"/>
          <a:srcRect l="30000" r="30000" b="36208"/>
          <a:stretch/>
        </p:blipFill>
        <p:spPr>
          <a:xfrm>
            <a:off x="845127" y="1825625"/>
            <a:ext cx="54972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구현 </a:t>
            </a:r>
            <a:r>
              <a:rPr lang="en-US" altLang="ko-KR" b="1" dirty="0" smtClean="0"/>
              <a:t>- Update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700213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6299200" y="1825625"/>
            <a:ext cx="505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버킷리스트</a:t>
            </a:r>
            <a:r>
              <a:rPr lang="ko-KR" altLang="en-US" dirty="0"/>
              <a:t> 기존 값 제공</a:t>
            </a: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2"/>
          <a:srcRect l="30000" r="29920" b="36631"/>
          <a:stretch/>
        </p:blipFill>
        <p:spPr>
          <a:xfrm>
            <a:off x="845127" y="1825625"/>
            <a:ext cx="54972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216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 2</vt:lpstr>
      <vt:lpstr>HDOfficeLightV0</vt:lpstr>
      <vt:lpstr>나의 버킷 리스트 My BucketList</vt:lpstr>
      <vt:lpstr>목차</vt:lpstr>
      <vt:lpstr>프로젝트 설계 - UML</vt:lpstr>
      <vt:lpstr>프로젝트 진행 일정</vt:lpstr>
      <vt:lpstr>개발환경</vt:lpstr>
      <vt:lpstr>DBMS 설계</vt:lpstr>
      <vt:lpstr>구현 - Read</vt:lpstr>
      <vt:lpstr>구현 - Create</vt:lpstr>
      <vt:lpstr>구현 - Update</vt:lpstr>
      <vt:lpstr>구현 - Delete</vt:lpstr>
      <vt:lpstr>보완점 – 추가하고 싶은 기능</vt:lpstr>
      <vt:lpstr>마무리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505-08</dc:creator>
  <cp:lastModifiedBy>505-08</cp:lastModifiedBy>
  <cp:revision>65</cp:revision>
  <dcterms:created xsi:type="dcterms:W3CDTF">2020-03-23T07:37:04Z</dcterms:created>
  <dcterms:modified xsi:type="dcterms:W3CDTF">2020-03-24T07:18:07Z</dcterms:modified>
</cp:coreProperties>
</file>