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5" r:id="rId4"/>
    <p:sldId id="309" r:id="rId5"/>
    <p:sldId id="310" r:id="rId6"/>
    <p:sldId id="311" r:id="rId7"/>
    <p:sldId id="322" r:id="rId8"/>
    <p:sldId id="316" r:id="rId9"/>
    <p:sldId id="317" r:id="rId10"/>
    <p:sldId id="318" r:id="rId11"/>
    <p:sldId id="321" r:id="rId12"/>
    <p:sldId id="319" r:id="rId13"/>
    <p:sldId id="299" r:id="rId14"/>
    <p:sldId id="327" r:id="rId15"/>
    <p:sldId id="32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EA1A8-56F1-476E-AC66-CF736C36B75A}" v="1" dt="2020-02-10T14:37:59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User" userId="e76ddf3deeeaf33b" providerId="LiveId" clId="{FF045278-6232-4925-8485-4A3A7C52DDFE}"/>
    <pc:docChg chg="custSel modSld">
      <pc:chgData name="A User" userId="e76ddf3deeeaf33b" providerId="LiveId" clId="{FF045278-6232-4925-8485-4A3A7C52DDFE}" dt="2020-02-10T14:37:59.524" v="18"/>
      <pc:docMkLst>
        <pc:docMk/>
      </pc:docMkLst>
      <pc:sldChg chg="delSp modSp">
        <pc:chgData name="A User" userId="e76ddf3deeeaf33b" providerId="LiveId" clId="{FF045278-6232-4925-8485-4A3A7C52DDFE}" dt="2020-02-10T14:35:28.474" v="4" actId="478"/>
        <pc:sldMkLst>
          <pc:docMk/>
          <pc:sldMk cId="1961539029" sldId="302"/>
        </pc:sldMkLst>
        <pc:spChg chg="del">
          <ac:chgData name="A User" userId="e76ddf3deeeaf33b" providerId="LiveId" clId="{FF045278-6232-4925-8485-4A3A7C52DDFE}" dt="2020-02-10T14:35:26.118" v="2" actId="478"/>
          <ac:spMkLst>
            <pc:docMk/>
            <pc:sldMk cId="1961539029" sldId="302"/>
            <ac:spMk id="9" creationId="{00000000-0000-0000-0000-000000000000}"/>
          </ac:spMkLst>
        </pc:spChg>
        <pc:spChg chg="del mod">
          <ac:chgData name="A User" userId="e76ddf3deeeaf33b" providerId="LiveId" clId="{FF045278-6232-4925-8485-4A3A7C52DDFE}" dt="2020-02-10T14:35:28.474" v="4" actId="478"/>
          <ac:spMkLst>
            <pc:docMk/>
            <pc:sldMk cId="1961539029" sldId="302"/>
            <ac:spMk id="23" creationId="{00000000-0000-0000-0000-000000000000}"/>
          </ac:spMkLst>
        </pc:spChg>
      </pc:sldChg>
      <pc:sldChg chg="modSp">
        <pc:chgData name="A User" userId="e76ddf3deeeaf33b" providerId="LiveId" clId="{FF045278-6232-4925-8485-4A3A7C52DDFE}" dt="2020-02-10T14:37:59.524" v="18"/>
        <pc:sldMkLst>
          <pc:docMk/>
          <pc:sldMk cId="798625770" sldId="318"/>
        </pc:sldMkLst>
        <pc:spChg chg="mod">
          <ac:chgData name="A User" userId="e76ddf3deeeaf33b" providerId="LiveId" clId="{FF045278-6232-4925-8485-4A3A7C52DDFE}" dt="2020-02-10T14:37:59.524" v="18"/>
          <ac:spMkLst>
            <pc:docMk/>
            <pc:sldMk cId="798625770" sldId="318"/>
            <ac:spMk id="5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min17/Project_rBoo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err="1">
                <a:solidFill>
                  <a:prstClr val="white"/>
                </a:solidFill>
              </a:rPr>
              <a:t>독서록</a:t>
            </a:r>
            <a:r>
              <a:rPr lang="ko-KR" altLang="en-US" sz="3600" b="1" dirty="0">
                <a:solidFill>
                  <a:prstClr val="white"/>
                </a:solidFill>
              </a:rPr>
              <a:t> 서비스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Read Book Service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5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300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반 정 민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bjmin17@naver.com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2020-02-10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Back-End	</a:t>
            </a:r>
            <a:r>
              <a:rPr lang="ko-KR" altLang="en-US" sz="2000" dirty="0" err="1">
                <a:solidFill>
                  <a:schemeClr val="bg1"/>
                </a:solidFill>
              </a:rPr>
              <a:t>페이지네이션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B7CCB11-EDDE-4EB0-BAB3-09AEBC3E0FC1}"/>
              </a:ext>
            </a:extLst>
          </p:cNvPr>
          <p:cNvGrpSpPr/>
          <p:nvPr/>
        </p:nvGrpSpPr>
        <p:grpSpPr>
          <a:xfrm>
            <a:off x="895591" y="1635388"/>
            <a:ext cx="4976704" cy="2710110"/>
            <a:chOff x="2378081" y="1568438"/>
            <a:chExt cx="7245604" cy="3587225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D6DA8F7A-C26D-4CC1-A259-9A68C96CF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36" t="-1" r="5264" b="41539"/>
            <a:stretch/>
          </p:blipFill>
          <p:spPr>
            <a:xfrm>
              <a:off x="2378081" y="1568438"/>
              <a:ext cx="7245604" cy="358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3B568ACC-92FE-48DB-B36B-4580465DBDC0}"/>
                </a:ext>
              </a:extLst>
            </p:cNvPr>
            <p:cNvSpPr/>
            <p:nvPr/>
          </p:nvSpPr>
          <p:spPr>
            <a:xfrm>
              <a:off x="5351489" y="4781862"/>
              <a:ext cx="1259173" cy="329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B3C8E4-01C2-4598-86D9-F27E098FB713}"/>
              </a:ext>
            </a:extLst>
          </p:cNvPr>
          <p:cNvSpPr txBox="1"/>
          <p:nvPr/>
        </p:nvSpPr>
        <p:spPr>
          <a:xfrm>
            <a:off x="6096000" y="5129140"/>
            <a:ext cx="539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리스트와 </a:t>
            </a:r>
            <a:r>
              <a:rPr lang="ko-KR" altLang="en-US" dirty="0" err="1" smtClean="0"/>
              <a:t>독서록</a:t>
            </a:r>
            <a:r>
              <a:rPr lang="ko-KR" altLang="en-US" dirty="0" smtClean="0"/>
              <a:t> 리스트에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페이지네이션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적용합니다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페이징을</a:t>
            </a:r>
            <a:r>
              <a:rPr lang="ko-KR" altLang="en-US" dirty="0" smtClean="0"/>
              <a:t> </a:t>
            </a:r>
            <a:r>
              <a:rPr lang="ko-KR" altLang="en-US" dirty="0"/>
              <a:t>하기 위해서 </a:t>
            </a:r>
            <a:r>
              <a:rPr lang="ko-KR" altLang="en-US" b="1" dirty="0">
                <a:solidFill>
                  <a:srgbClr val="FF0000"/>
                </a:solidFill>
              </a:rPr>
              <a:t>시작페이지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보여줄 게시물의 개수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전체 게시물의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수가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096000" y="1635388"/>
            <a:ext cx="4975200" cy="2710800"/>
            <a:chOff x="6096000" y="1635388"/>
            <a:chExt cx="4975200" cy="2710800"/>
          </a:xfrm>
        </p:grpSpPr>
        <p:pic>
          <p:nvPicPr>
            <p:cNvPr id="12" name="그림 11"/>
            <p:cNvPicPr>
              <a:picLocks/>
            </p:cNvPicPr>
            <p:nvPr/>
          </p:nvPicPr>
          <p:blipFill rotWithShape="1">
            <a:blip r:embed="rId3"/>
            <a:srcRect l="14271" r="13854" b="28889"/>
            <a:stretch/>
          </p:blipFill>
          <p:spPr>
            <a:xfrm>
              <a:off x="6096000" y="1635388"/>
              <a:ext cx="4975200" cy="27108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B568ACC-92FE-48DB-B36B-4580465DBDC0}"/>
                </a:ext>
              </a:extLst>
            </p:cNvPr>
            <p:cNvSpPr/>
            <p:nvPr/>
          </p:nvSpPr>
          <p:spPr>
            <a:xfrm>
              <a:off x="8151163" y="4096350"/>
              <a:ext cx="864874" cy="249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6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Back-End	</a:t>
            </a:r>
            <a:r>
              <a:rPr lang="ko-KR" altLang="en-US" sz="2000" dirty="0">
                <a:solidFill>
                  <a:schemeClr val="bg1"/>
                </a:solidFill>
              </a:rPr>
              <a:t>도서정보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독서록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1" name="그림 10"/>
          <p:cNvPicPr>
            <a:picLocks/>
          </p:cNvPicPr>
          <p:nvPr/>
        </p:nvPicPr>
        <p:blipFill rotWithShape="1">
          <a:blip r:embed="rId2"/>
          <a:srcRect l="14540" r="14080" b="65811"/>
          <a:stretch/>
        </p:blipFill>
        <p:spPr>
          <a:xfrm>
            <a:off x="895590" y="3945714"/>
            <a:ext cx="3475056" cy="1585621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3"/>
          <a:srcRect l="14139" r="14051" b="52273"/>
          <a:stretch/>
        </p:blipFill>
        <p:spPr>
          <a:xfrm>
            <a:off x="5727697" y="3149680"/>
            <a:ext cx="2732400" cy="1749617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4"/>
          <a:srcRect l="13822" r="14024" b="50230"/>
          <a:stretch/>
        </p:blipFill>
        <p:spPr>
          <a:xfrm>
            <a:off x="8915675" y="980382"/>
            <a:ext cx="2732400" cy="1815808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endCxn id="11" idx="0"/>
          </p:cNvCxnSpPr>
          <p:nvPr/>
        </p:nvCxnSpPr>
        <p:spPr>
          <a:xfrm>
            <a:off x="2627086" y="3388714"/>
            <a:ext cx="6032" cy="557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860530" y="3482548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도서정보 </a:t>
            </a:r>
            <a:r>
              <a:rPr lang="ko-KR" altLang="en-US" b="1" dirty="0" smtClean="0">
                <a:highlight>
                  <a:srgbClr val="FFFF00"/>
                </a:highlight>
              </a:rPr>
              <a:t>조회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8377451" y="3707382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highlight>
                  <a:srgbClr val="FFFF00"/>
                </a:highlight>
              </a:rPr>
              <a:t>삭제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4449503" y="3860755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highlight>
                  <a:srgbClr val="FFFF00"/>
                </a:highlight>
              </a:rPr>
              <a:t>수정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49503" y="4024489"/>
            <a:ext cx="1475494" cy="339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/>
          </p:cNvPicPr>
          <p:nvPr/>
        </p:nvPicPr>
        <p:blipFill rotWithShape="1">
          <a:blip r:embed="rId5"/>
          <a:srcRect l="14684" r="14281" b="65709"/>
          <a:stretch/>
        </p:blipFill>
        <p:spPr>
          <a:xfrm>
            <a:off x="8945967" y="2968080"/>
            <a:ext cx="2732400" cy="17676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6"/>
          <a:srcRect l="7184" r="6868" b="40115"/>
          <a:stretch/>
        </p:blipFill>
        <p:spPr>
          <a:xfrm>
            <a:off x="895590" y="1515275"/>
            <a:ext cx="4680000" cy="17676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7"/>
          <a:srcRect l="6979" r="6355" b="64074"/>
          <a:stretch/>
        </p:blipFill>
        <p:spPr>
          <a:xfrm>
            <a:off x="5924997" y="1079672"/>
            <a:ext cx="2732400" cy="1767600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 flipV="1">
            <a:off x="4400938" y="4192410"/>
            <a:ext cx="4570773" cy="393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467541" y="1766526"/>
            <a:ext cx="628459" cy="164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5442515" y="1336497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highlight>
                  <a:srgbClr val="FFFF00"/>
                </a:highlight>
              </a:rPr>
              <a:t>검색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7109254" y="3019382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highlight>
                  <a:srgbClr val="FFFF00"/>
                </a:highlight>
              </a:rPr>
              <a:t>등록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359491" y="2565492"/>
            <a:ext cx="3556184" cy="4915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70961" y="5014993"/>
            <a:ext cx="7012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도서정보 리스트에서는 클릭을 통해 도서 상세 정보를 </a:t>
            </a:r>
            <a:r>
              <a:rPr lang="ko-KR" altLang="en-US" b="1" dirty="0" smtClean="0">
                <a:solidFill>
                  <a:srgbClr val="FF0000"/>
                </a:solidFill>
              </a:rPr>
              <a:t>조회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등록 버튼을 통해 </a:t>
            </a:r>
            <a:r>
              <a:rPr lang="ko-KR" altLang="en-US" b="1" dirty="0" smtClean="0">
                <a:solidFill>
                  <a:srgbClr val="FF0000"/>
                </a:solidFill>
              </a:rPr>
              <a:t>등록</a:t>
            </a:r>
            <a:r>
              <a:rPr lang="ko-KR" altLang="en-US" dirty="0" smtClean="0"/>
              <a:t>을 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상세 정보 페이지에서 </a:t>
            </a:r>
            <a:r>
              <a:rPr lang="ko-KR" altLang="en-US" b="1" dirty="0" smtClean="0">
                <a:solidFill>
                  <a:srgbClr val="FF0000"/>
                </a:solidFill>
              </a:rPr>
              <a:t>수정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를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도서리스트 상단에 </a:t>
            </a:r>
            <a:r>
              <a:rPr lang="ko-KR" altLang="en-US" dirty="0" err="1" smtClean="0"/>
              <a:t>검색창을</a:t>
            </a:r>
            <a:r>
              <a:rPr lang="ko-KR" altLang="en-US" dirty="0" smtClean="0"/>
              <a:t> 통해 도서명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저자로 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0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Back-End	</a:t>
            </a:r>
            <a:r>
              <a:rPr lang="ko-KR" altLang="en-US" sz="2000" dirty="0">
                <a:solidFill>
                  <a:schemeClr val="bg1"/>
                </a:solidFill>
              </a:rPr>
              <a:t>도서정보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독서록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591" t="63" r="14062" b="69260"/>
          <a:stretch/>
        </p:blipFill>
        <p:spPr>
          <a:xfrm>
            <a:off x="539063" y="1572931"/>
            <a:ext cx="2733453" cy="20318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542" r="38542" b="52963"/>
          <a:stretch/>
        </p:blipFill>
        <p:spPr>
          <a:xfrm>
            <a:off x="1034381" y="3728954"/>
            <a:ext cx="1891052" cy="21833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3854" r="14375" b="37408"/>
          <a:stretch/>
        </p:blipFill>
        <p:spPr>
          <a:xfrm>
            <a:off x="3771239" y="1096565"/>
            <a:ext cx="2732400" cy="20304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14062" r="13646" b="33148"/>
          <a:stretch/>
        </p:blipFill>
        <p:spPr>
          <a:xfrm>
            <a:off x="3771239" y="3255030"/>
            <a:ext cx="2732400" cy="20752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13333" r="13646" b="19074"/>
          <a:stretch/>
        </p:blipFill>
        <p:spPr>
          <a:xfrm>
            <a:off x="6820528" y="1111858"/>
            <a:ext cx="2732400" cy="1703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l="8439" r="8854" b="67138"/>
          <a:stretch/>
        </p:blipFill>
        <p:spPr>
          <a:xfrm>
            <a:off x="9753960" y="1091358"/>
            <a:ext cx="2213123" cy="19034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9800" y="5593235"/>
            <a:ext cx="701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독서록</a:t>
            </a:r>
            <a:r>
              <a:rPr lang="ko-KR" altLang="en-US" dirty="0" smtClean="0"/>
              <a:t> 리스트에서는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로그인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했을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본인이 입력한 </a:t>
            </a:r>
            <a:r>
              <a:rPr lang="ko-KR" altLang="en-US" dirty="0" err="1" smtClean="0"/>
              <a:t>독서록이</a:t>
            </a:r>
            <a:r>
              <a:rPr lang="ko-KR" altLang="en-US" dirty="0" smtClean="0"/>
              <a:t> 보이도록 하였고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상세 보기 페이지에서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독서록을</a:t>
            </a:r>
            <a:r>
              <a:rPr lang="ko-KR" altLang="en-US" dirty="0" smtClean="0"/>
              <a:t> 등록할 때는 도서명을 입력하면 </a:t>
            </a:r>
            <a:r>
              <a:rPr lang="ko-KR" altLang="en-US" b="1" dirty="0" smtClean="0">
                <a:solidFill>
                  <a:srgbClr val="FF0000"/>
                </a:solidFill>
              </a:rPr>
              <a:t>도서명 검색 결과</a:t>
            </a:r>
            <a:r>
              <a:rPr lang="ko-KR" altLang="en-US" dirty="0" smtClean="0"/>
              <a:t>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나와서 도서 코드가 입력되도록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94664" y="3276296"/>
            <a:ext cx="0" cy="622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925433" y="2626607"/>
            <a:ext cx="1160283" cy="2021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514975" y="2799930"/>
            <a:ext cx="0" cy="873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2" idx="1"/>
          </p:cNvCxnSpPr>
          <p:nvPr/>
        </p:nvCxnSpPr>
        <p:spPr>
          <a:xfrm>
            <a:off x="6385560" y="1958340"/>
            <a:ext cx="434968" cy="5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816340" y="1919495"/>
            <a:ext cx="1143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/>
          </p:cNvPicPr>
          <p:nvPr/>
        </p:nvPicPr>
        <p:blipFill rotWithShape="1">
          <a:blip r:embed="rId8"/>
          <a:srcRect l="14063" r="14063" b="21296"/>
          <a:stretch/>
        </p:blipFill>
        <p:spPr>
          <a:xfrm>
            <a:off x="6828811" y="2826545"/>
            <a:ext cx="2732400" cy="2030400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 rotWithShape="1">
          <a:blip r:embed="rId9"/>
          <a:srcRect l="14896" r="14270" b="32037"/>
          <a:stretch/>
        </p:blipFill>
        <p:spPr>
          <a:xfrm>
            <a:off x="9234683" y="3136076"/>
            <a:ext cx="2732400" cy="2030400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6472086" y="3951705"/>
            <a:ext cx="434968" cy="5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503639" y="4160364"/>
            <a:ext cx="3520440" cy="539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1327508" y="3359622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highlight>
                  <a:srgbClr val="FFFF00"/>
                </a:highlight>
              </a:rPr>
              <a:t>로그인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2535114" y="2151745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 smtClean="0">
                <a:highlight>
                  <a:srgbClr val="FFFF00"/>
                </a:highlight>
              </a:rPr>
              <a:t>독서록</a:t>
            </a:r>
            <a:r>
              <a:rPr lang="ko-KR" altLang="en-US" b="1" dirty="0" smtClean="0">
                <a:highlight>
                  <a:srgbClr val="FFFF00"/>
                </a:highlight>
              </a:rPr>
              <a:t> 리스트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3597689" y="3020612"/>
            <a:ext cx="193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 smtClean="0">
                <a:highlight>
                  <a:srgbClr val="FFFF00"/>
                </a:highlight>
              </a:rPr>
              <a:t>독서록</a:t>
            </a:r>
            <a:r>
              <a:rPr lang="ko-KR" altLang="en-US" b="1" dirty="0" smtClean="0">
                <a:highlight>
                  <a:srgbClr val="FFFF00"/>
                </a:highlight>
              </a:rPr>
              <a:t> 상세조회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6305429" y="1457550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highlight>
                  <a:srgbClr val="FFFF00"/>
                </a:highlight>
              </a:rPr>
              <a:t>등록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6320994" y="3500444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highlight>
                  <a:srgbClr val="FFFF00"/>
                </a:highlight>
              </a:rPr>
              <a:t>수정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7402919" y="4130147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highlight>
                  <a:srgbClr val="FFFF00"/>
                </a:highlight>
              </a:rPr>
              <a:t>삭제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8570817" y="1475407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highlight>
                  <a:srgbClr val="FFFF00"/>
                </a:highlight>
              </a:rPr>
              <a:t>도서명 검색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29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유효성 검사</a:t>
            </a: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유효성 검사를 좀 더 확실히 구현하였으면 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도서정보나 독서록을 입력할 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사용자에게 형식을 더 잘 알려줄 수 있는 유효성 검사를 만들었으면 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37233" y="1886232"/>
            <a:ext cx="8771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보완점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89326" y="1886232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후기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24242"/>
                </a:solidFill>
              </a:rPr>
              <a:t>Mybatis</a:t>
            </a:r>
            <a:r>
              <a:rPr lang="ko-KR" altLang="en-US" sz="1400" b="1" dirty="0">
                <a:solidFill>
                  <a:srgbClr val="424242"/>
                </a:solidFill>
              </a:rPr>
              <a:t>사용으로 편한 개발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en-US" altLang="ko-KR" sz="1200" dirty="0" err="1">
                <a:solidFill>
                  <a:srgbClr val="424242"/>
                </a:solidFill>
              </a:rPr>
              <a:t>Mybatis</a:t>
            </a:r>
            <a:r>
              <a:rPr lang="ko-KR" altLang="en-US" sz="1200" dirty="0">
                <a:solidFill>
                  <a:srgbClr val="424242"/>
                </a:solidFill>
              </a:rPr>
              <a:t>를 적용하면서 프로젝트를 더 빠르게 생성했습니다</a:t>
            </a:r>
            <a:r>
              <a:rPr lang="en-US" altLang="ko-KR" sz="1200" dirty="0">
                <a:solidFill>
                  <a:srgbClr val="424242"/>
                </a:solidFill>
              </a:rPr>
              <a:t>.</a:t>
            </a: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</a:rPr>
              <a:t>또한</a:t>
            </a:r>
            <a:r>
              <a:rPr lang="en-US" altLang="ko-KR" sz="1200" dirty="0">
                <a:solidFill>
                  <a:srgbClr val="424242"/>
                </a:solidFill>
              </a:rPr>
              <a:t>, SQL</a:t>
            </a:r>
            <a:r>
              <a:rPr lang="ko-KR" altLang="en-US" sz="1200" dirty="0">
                <a:solidFill>
                  <a:srgbClr val="424242"/>
                </a:solidFill>
              </a:rPr>
              <a:t>도 편하게 구현해 볼 수 있었습니다</a:t>
            </a:r>
            <a:r>
              <a:rPr lang="en-US" altLang="ko-KR" sz="1200" dirty="0">
                <a:solidFill>
                  <a:srgbClr val="424242"/>
                </a:solidFill>
              </a:rPr>
              <a:t>.</a:t>
            </a:r>
            <a:r>
              <a:rPr lang="ko-KR" altLang="en-US" sz="900" dirty="0">
                <a:solidFill>
                  <a:srgbClr val="424242"/>
                </a:solidFill>
              </a:rPr>
              <a:t>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24242"/>
                </a:solidFill>
              </a:rPr>
              <a:t>도서 리스트에서 도서명으로 검색</a:t>
            </a:r>
            <a:endParaRPr lang="en-US" altLang="ko-KR" sz="1400" b="1" dirty="0" smtClean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424242"/>
                </a:solidFill>
              </a:rPr>
              <a:t>도서리스트에서 원하는 정보를 검색할 수 있도록 하면서 </a:t>
            </a:r>
            <a:endParaRPr lang="en-US" altLang="ko-KR" sz="1200" dirty="0" smtClean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424242"/>
                </a:solidFill>
              </a:rPr>
              <a:t>편의성을 높였습니다</a:t>
            </a:r>
            <a:r>
              <a:rPr lang="en-US" altLang="ko-KR" sz="1200" dirty="0" smtClean="0">
                <a:solidFill>
                  <a:srgbClr val="424242"/>
                </a:solidFill>
              </a:rPr>
              <a:t>.</a:t>
            </a: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도서명 검색으로 편해진 </a:t>
            </a:r>
            <a:r>
              <a:rPr lang="ko-KR" altLang="en-US" sz="1400" b="1" dirty="0" err="1">
                <a:solidFill>
                  <a:srgbClr val="424242"/>
                </a:solidFill>
              </a:rPr>
              <a:t>독서록</a:t>
            </a:r>
            <a:r>
              <a:rPr lang="ko-KR" altLang="en-US" sz="1400" b="1" dirty="0">
                <a:solidFill>
                  <a:srgbClr val="424242"/>
                </a:solidFill>
              </a:rPr>
              <a:t> 작성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424242"/>
                </a:solidFill>
              </a:rPr>
              <a:t>독서록을</a:t>
            </a:r>
            <a:r>
              <a:rPr lang="ko-KR" altLang="en-US" sz="1200" dirty="0" smtClean="0">
                <a:solidFill>
                  <a:srgbClr val="424242"/>
                </a:solidFill>
              </a:rPr>
              <a:t> </a:t>
            </a:r>
            <a:r>
              <a:rPr lang="ko-KR" altLang="en-US" sz="1200" dirty="0">
                <a:solidFill>
                  <a:srgbClr val="424242"/>
                </a:solidFill>
              </a:rPr>
              <a:t>작성할 때</a:t>
            </a:r>
            <a:r>
              <a:rPr lang="en-US" altLang="ko-KR" sz="1200" dirty="0">
                <a:solidFill>
                  <a:srgbClr val="424242"/>
                </a:solidFill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</a:rPr>
              <a:t>도서명으로 검색을 하여 도서 코드를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</a:rPr>
              <a:t>가져올 수 있도록 한 점은 좋았습니다</a:t>
            </a: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비밀번호 재확인</a:t>
            </a: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회원가입을 할 때</a:t>
            </a:r>
            <a:r>
              <a:rPr lang="en-US" altLang="ko-KR" sz="1200" dirty="0" smtClean="0">
                <a:solidFill>
                  <a:schemeClr val="bg1"/>
                </a:solidFill>
              </a:rPr>
              <a:t>, id</a:t>
            </a:r>
            <a:r>
              <a:rPr lang="ko-KR" altLang="en-US" sz="1200" dirty="0" smtClean="0">
                <a:solidFill>
                  <a:schemeClr val="bg1"/>
                </a:solidFill>
              </a:rPr>
              <a:t>를 입력하고 비밀번호를 입력하도록 하였는데 비밀번호를 한번 더 확인을 해서 기존에 입력한 값과 일치하는지 비교하였으면 합니다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도서정보 수정 후 등록을 누르면 정보가 남아있음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정보가 그대로 남아있어서 도서정보 신규 생성을 하려고 하면 기존의 수정하던 정보가 보입니다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rgbClr val="212121"/>
                </a:solidFill>
              </a:rPr>
              <a:t>06 </a:t>
            </a:r>
            <a:r>
              <a:rPr lang="ko-KR" altLang="en-US" sz="4400" b="1" dirty="0">
                <a:solidFill>
                  <a:srgbClr val="212121"/>
                </a:solidFill>
              </a:rPr>
              <a:t>보완점 및 후기</a:t>
            </a:r>
            <a:endParaRPr lang="en-US" altLang="ko-KR" sz="44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프로젝트 소스코드 참조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제목 4">
            <a:extLst>
              <a:ext uri="{FF2B5EF4-FFF2-40B4-BE49-F238E27FC236}">
                <a16:creationId xmlns="" xmlns:a16="http://schemas.microsoft.com/office/drawing/2014/main" id="{5BC04EFE-1DAC-4F53-AADB-93615BDC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68568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소스코드 참조</a:t>
            </a:r>
            <a:r>
              <a:rPr lang="en-US" altLang="ko-KR" sz="5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5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5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5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000" dirty="0">
                <a:hlinkClick r:id="rId2"/>
              </a:rPr>
              <a:t>https://github.com/bjmin17/Project_rBook</a:t>
            </a:r>
            <a:endParaRPr lang="ko-KR" alt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7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BC04EFE-1DAC-4F53-AADB-93615BDC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endParaRPr lang="ko-KR" alt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13">
            <a:extLst>
              <a:ext uri="{FF2B5EF4-FFF2-40B4-BE49-F238E27FC236}">
                <a16:creationId xmlns=""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2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23251" y="167069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DevEnv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p.3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23251" y="3196826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 Structure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설계구조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251" y="472296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 Process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작동과정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p.5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753EA8-D408-4F0D-AAE4-380F964964FE}"/>
              </a:ext>
            </a:extLst>
          </p:cNvPr>
          <p:cNvSpPr/>
          <p:nvPr/>
        </p:nvSpPr>
        <p:spPr>
          <a:xfrm>
            <a:off x="6652994" y="167069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 Explain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Front-End p.6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923E27-4BFD-433C-AA90-5C2B20318DED}"/>
              </a:ext>
            </a:extLst>
          </p:cNvPr>
          <p:cNvSpPr/>
          <p:nvPr/>
        </p:nvSpPr>
        <p:spPr>
          <a:xfrm>
            <a:off x="6652994" y="3196826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 Explain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Back-End p.7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3E9EEAC-1EEE-494B-8758-3B48BA169E61}"/>
              </a:ext>
            </a:extLst>
          </p:cNvPr>
          <p:cNvSpPr/>
          <p:nvPr/>
        </p:nvSpPr>
        <p:spPr>
          <a:xfrm>
            <a:off x="6652994" y="472296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 End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보완점 및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후기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p.13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EAFD992-E3B2-4F43-BF82-3CA0F26067E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3177356" y="2966092"/>
            <a:ext cx="0" cy="2307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E04A476-3ACC-405D-9225-686171347CB7}"/>
              </a:ext>
            </a:extLst>
          </p:cNvPr>
          <p:cNvCxnSpPr/>
          <p:nvPr/>
        </p:nvCxnSpPr>
        <p:spPr>
          <a:xfrm>
            <a:off x="3176683" y="4492227"/>
            <a:ext cx="0" cy="2307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E3122DCB-D4E2-4AB5-B8D7-C7E66D87107D}"/>
              </a:ext>
            </a:extLst>
          </p:cNvPr>
          <p:cNvCxnSpPr/>
          <p:nvPr/>
        </p:nvCxnSpPr>
        <p:spPr>
          <a:xfrm>
            <a:off x="8714815" y="2966092"/>
            <a:ext cx="0" cy="2307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3C7DA2A-ADB4-4964-8005-A322D2199E03}"/>
              </a:ext>
            </a:extLst>
          </p:cNvPr>
          <p:cNvCxnSpPr/>
          <p:nvPr/>
        </p:nvCxnSpPr>
        <p:spPr>
          <a:xfrm>
            <a:off x="8707099" y="4471158"/>
            <a:ext cx="0" cy="2307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8F97C2A2-2DC8-4E57-B290-A3C1BA7C21E0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5231461" y="2318392"/>
            <a:ext cx="1421533" cy="305227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개발환경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792E2975-B05B-41E1-937C-FE6957F7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94534"/>
              </p:ext>
            </p:extLst>
          </p:nvPr>
        </p:nvGraphicFramePr>
        <p:xfrm>
          <a:off x="0" y="1310212"/>
          <a:ext cx="12192000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62814068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59308237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1815478823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945968887"/>
                    </a:ext>
                  </a:extLst>
                </a:gridCol>
              </a:tblGrid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적용기술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버전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7689841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기본언어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Java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1.8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4930365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프레임워크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SpringFramework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5.1.X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MVC</a:t>
                      </a:r>
                      <a:r>
                        <a:rPr lang="ko-KR" altLang="en-US" sz="1800" dirty="0"/>
                        <a:t>프레임워크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637813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JSTL, JSP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1.2 / 2.1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View </a:t>
                      </a:r>
                      <a:r>
                        <a:rPr lang="ko-KR" altLang="en-US" sz="1800" dirty="0"/>
                        <a:t>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0668589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Mybatis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3.5.X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JDBC </a:t>
                      </a:r>
                      <a:r>
                        <a:rPr lang="ko-KR" altLang="en-US" sz="1800" dirty="0"/>
                        <a:t>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461158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spring-security-web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5.1.X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8218604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validation-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2.0.X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5883951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HTML5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Web </a:t>
                      </a:r>
                      <a:r>
                        <a:rPr lang="ko-KR" altLang="en-US" sz="1800" dirty="0"/>
                        <a:t>화면구현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8531822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CSS2, JS, </a:t>
                      </a:r>
                      <a:r>
                        <a:rPr lang="en-US" altLang="ko-KR" sz="1800" dirty="0" err="1"/>
                        <a:t>Jquery</a:t>
                      </a:r>
                      <a:r>
                        <a:rPr lang="en-US" altLang="ko-KR" sz="1800" dirty="0"/>
                        <a:t> /Bootstrap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3.4.X </a:t>
                      </a:r>
                      <a:r>
                        <a:rPr lang="en-US" altLang="ko-KR" sz="1800" dirty="0"/>
                        <a:t>/ 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 </a:t>
                      </a:r>
                      <a:r>
                        <a:rPr lang="ko-KR" altLang="en-US" sz="18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8793010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3777354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VsCode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1.4X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0140367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Sublime Text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2998084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DBMS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Oracle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11g </a:t>
                      </a:r>
                      <a:r>
                        <a:rPr lang="en-US" altLang="ko-KR" sz="1800" dirty="0" err="1"/>
                        <a:t>xe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1586521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DB </a:t>
                      </a:r>
                      <a:r>
                        <a:rPr lang="ko-KR" altLang="en-US" sz="1800" dirty="0"/>
                        <a:t>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SQL Developer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19.2.1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8858322"/>
                  </a:ext>
                </a:extLst>
              </a:tr>
              <a:tr h="34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Server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Tomcat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9.0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72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설계구조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468281E-D5FC-4FFA-995E-633AE61C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9" t="23608" r="12821" b="28563"/>
          <a:stretch/>
        </p:blipFill>
        <p:spPr>
          <a:xfrm>
            <a:off x="3885612" y="2161159"/>
            <a:ext cx="3076943" cy="1914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98B76D-E6C7-43F5-91AC-4175EFEEC447}"/>
              </a:ext>
            </a:extLst>
          </p:cNvPr>
          <p:cNvSpPr txBox="1"/>
          <p:nvPr/>
        </p:nvSpPr>
        <p:spPr>
          <a:xfrm>
            <a:off x="2364787" y="1708565"/>
            <a:ext cx="21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데이터베이스 모델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8B76752-5A01-4280-B242-CAEE1DA0E963}"/>
              </a:ext>
            </a:extLst>
          </p:cNvPr>
          <p:cNvSpPr txBox="1"/>
          <p:nvPr/>
        </p:nvSpPr>
        <p:spPr>
          <a:xfrm>
            <a:off x="8801328" y="1708565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패키지 구조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12E5E89-8659-4566-935C-9DA765000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30" r="87271" b="21223"/>
          <a:stretch/>
        </p:blipFill>
        <p:spPr>
          <a:xfrm>
            <a:off x="7759818" y="2190314"/>
            <a:ext cx="1551963" cy="4550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F6E4925-8FA0-449A-92C0-CC612B784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0161" r="87279" b="21394"/>
          <a:stretch/>
        </p:blipFill>
        <p:spPr>
          <a:xfrm>
            <a:off x="10075632" y="2190314"/>
            <a:ext cx="1551963" cy="401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22857" t="17655" r="56508" b="19135"/>
          <a:stretch/>
        </p:blipFill>
        <p:spPr>
          <a:xfrm>
            <a:off x="424431" y="2161159"/>
            <a:ext cx="3342137" cy="44550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6583" y="4507704"/>
            <a:ext cx="3444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tbl_read_book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독서록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테이블에</a:t>
            </a:r>
            <a:endParaRPr lang="en-US" altLang="ko-KR" dirty="0" smtClean="0"/>
          </a:p>
          <a:p>
            <a:r>
              <a:rPr lang="en-US" altLang="ko-KR" dirty="0" err="1" smtClean="0"/>
              <a:t>rb_seq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설정하고 </a:t>
            </a:r>
            <a:endParaRPr lang="en-US" altLang="ko-KR" dirty="0" smtClean="0"/>
          </a:p>
          <a:p>
            <a:r>
              <a:rPr lang="en-US" altLang="ko-KR" dirty="0" smtClean="0"/>
              <a:t>on delete cascade </a:t>
            </a:r>
            <a:r>
              <a:rPr lang="ko-KR" altLang="en-US" dirty="0" smtClean="0"/>
              <a:t>속성을 적용하면서 </a:t>
            </a:r>
            <a:r>
              <a:rPr lang="ko-KR" altLang="en-US" b="1" dirty="0" smtClean="0">
                <a:solidFill>
                  <a:srgbClr val="FF0000"/>
                </a:solidFill>
              </a:rPr>
              <a:t>도서 정보가 삭제</a:t>
            </a:r>
            <a:r>
              <a:rPr lang="ko-KR" altLang="en-US" dirty="0" smtClean="0"/>
              <a:t>되면 이것과 관련된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독서록</a:t>
            </a:r>
            <a:r>
              <a:rPr lang="ko-KR" altLang="en-US" b="1" dirty="0" smtClean="0">
                <a:solidFill>
                  <a:srgbClr val="FF0000"/>
                </a:solidFill>
              </a:rPr>
              <a:t> 정보도 삭제</a:t>
            </a:r>
            <a:r>
              <a:rPr lang="ko-KR" altLang="en-US" dirty="0" smtClean="0"/>
              <a:t>되도록 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3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작동과정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3D836F-3C0D-4F6B-BA0F-280168C002DF}"/>
              </a:ext>
            </a:extLst>
          </p:cNvPr>
          <p:cNvSpPr txBox="1"/>
          <p:nvPr/>
        </p:nvSpPr>
        <p:spPr>
          <a:xfrm>
            <a:off x="587115" y="1029851"/>
            <a:ext cx="11017770" cy="951029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클라이언트가 서버에 어떤 요청을 하면 스프링에서 제공하는 </a:t>
            </a:r>
            <a:r>
              <a:rPr lang="en-US" altLang="ko-KR" sz="1600" dirty="0" err="1">
                <a:solidFill>
                  <a:srgbClr val="FF0000"/>
                </a:solidFill>
              </a:rPr>
              <a:t>DispatcherServlet</a:t>
            </a:r>
            <a:r>
              <a:rPr lang="ko-KR" altLang="en-US" sz="1600" dirty="0"/>
              <a:t>이라는 일종의 </a:t>
            </a:r>
            <a:r>
              <a:rPr lang="en-US" altLang="ko-KR" sz="1600" dirty="0"/>
              <a:t>Front-Controller</a:t>
            </a:r>
            <a:r>
              <a:rPr lang="ko-KR" altLang="en-US" sz="1600" dirty="0"/>
              <a:t>가 요청을 가로챈다</a:t>
            </a:r>
            <a:r>
              <a:rPr lang="en-US" altLang="ko-KR" sz="1600" dirty="0"/>
              <a:t>.(web.xml)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요청을 가로챈 </a:t>
            </a:r>
            <a:r>
              <a:rPr lang="en-US" altLang="ko-KR" sz="1600" dirty="0" err="1">
                <a:solidFill>
                  <a:srgbClr val="FF0000"/>
                </a:solidFill>
              </a:rPr>
              <a:t>DispatcherServlet</a:t>
            </a:r>
            <a:r>
              <a:rPr lang="ko-KR" altLang="en-US" sz="1600" dirty="0"/>
              <a:t>은 </a:t>
            </a:r>
            <a:r>
              <a:rPr lang="en-US" altLang="ko-KR" sz="1600" dirty="0" err="1">
                <a:solidFill>
                  <a:srgbClr val="FF0000"/>
                </a:solidFill>
              </a:rPr>
              <a:t>HandlerMapping</a:t>
            </a:r>
            <a:r>
              <a:rPr lang="ko-KR" altLang="en-US" sz="1600" dirty="0"/>
              <a:t>에게 어떤 컨트롤러에게 요청을 위임할지 물어본다</a:t>
            </a:r>
            <a:r>
              <a:rPr lang="en-US" altLang="ko-KR" sz="1600" dirty="0"/>
              <a:t>.(servlet-context.xml</a:t>
            </a:r>
            <a:r>
              <a:rPr lang="ko-KR" altLang="en-US" sz="1600" dirty="0"/>
              <a:t>에서 </a:t>
            </a:r>
            <a:r>
              <a:rPr lang="en-US" altLang="ko-KR" sz="1600" dirty="0">
                <a:solidFill>
                  <a:srgbClr val="FF0000"/>
                </a:solidFill>
              </a:rPr>
              <a:t>@Controller</a:t>
            </a:r>
            <a:r>
              <a:rPr lang="ko-KR" altLang="en-US" sz="1600" dirty="0"/>
              <a:t>로 등록한 것들을 스캔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요청에 </a:t>
            </a:r>
            <a:r>
              <a:rPr lang="en-US" altLang="ko-KR" sz="1600" dirty="0"/>
              <a:t>Mapping</a:t>
            </a:r>
            <a:r>
              <a:rPr lang="ko-KR" altLang="en-US" sz="1600" dirty="0"/>
              <a:t>된 컨트롤러가 있다면 </a:t>
            </a:r>
            <a:r>
              <a:rPr lang="en-US" altLang="ko-KR" sz="1600" dirty="0">
                <a:solidFill>
                  <a:srgbClr val="FF0000"/>
                </a:solidFill>
              </a:rPr>
              <a:t>@</a:t>
            </a:r>
            <a:r>
              <a:rPr lang="en-US" altLang="ko-KR" sz="1600" dirty="0" err="1">
                <a:solidFill>
                  <a:srgbClr val="FF0000"/>
                </a:solidFill>
              </a:rPr>
              <a:t>RequestMapping</a:t>
            </a:r>
            <a:r>
              <a:rPr lang="ko-KR" altLang="en-US" sz="1600" dirty="0"/>
              <a:t>을 통하여 요청을 처리할 </a:t>
            </a:r>
            <a:r>
              <a:rPr lang="en-US" altLang="ko-KR" sz="1600" dirty="0"/>
              <a:t>Method</a:t>
            </a:r>
            <a:r>
              <a:rPr lang="ko-KR" altLang="en-US" sz="1600" dirty="0"/>
              <a:t>로 전달한다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컨트롤러에서는 해당 요청을 처리할 서비스를 주입 받아 비즈니스 로직을 서비스에게 위임한다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서비스는 요청에 필요한 작업을 대부분 담당하며 </a:t>
            </a:r>
            <a:r>
              <a:rPr lang="en-US" altLang="ko-KR" sz="1600" dirty="0"/>
              <a:t>DB</a:t>
            </a:r>
            <a:r>
              <a:rPr lang="ko-KR" altLang="en-US" sz="1600" dirty="0"/>
              <a:t>접근이 필요하면</a:t>
            </a:r>
            <a:r>
              <a:rPr lang="en-US" altLang="ko-KR" sz="1600" dirty="0"/>
              <a:t>, DAO</a:t>
            </a:r>
            <a:r>
              <a:rPr lang="ko-KR" altLang="en-US" sz="1600" dirty="0"/>
              <a:t>를 주입 </a:t>
            </a:r>
            <a:r>
              <a:rPr lang="ko-KR" altLang="en-US" sz="1600" dirty="0">
                <a:solidFill>
                  <a:srgbClr val="FF0000"/>
                </a:solidFill>
              </a:rPr>
              <a:t>받아 </a:t>
            </a:r>
            <a:r>
              <a:rPr lang="en-US" altLang="ko-KR" sz="1600" dirty="0">
                <a:solidFill>
                  <a:srgbClr val="FF0000"/>
                </a:solidFill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</a:rPr>
              <a:t>처리는 </a:t>
            </a:r>
            <a:r>
              <a:rPr lang="en-US" altLang="ko-KR" sz="1600" dirty="0">
                <a:solidFill>
                  <a:srgbClr val="FF0000"/>
                </a:solidFill>
              </a:rPr>
              <a:t>DAO</a:t>
            </a:r>
            <a:r>
              <a:rPr lang="ko-KR" altLang="en-US" sz="1600" dirty="0">
                <a:solidFill>
                  <a:srgbClr val="FF0000"/>
                </a:solidFill>
              </a:rPr>
              <a:t>에게 위임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DAO</a:t>
            </a:r>
            <a:r>
              <a:rPr lang="ko-KR" altLang="en-US" sz="1600" dirty="0"/>
              <a:t>는 </a:t>
            </a:r>
            <a:r>
              <a:rPr lang="en-US" altLang="ko-KR" sz="1600" dirty="0" err="1">
                <a:solidFill>
                  <a:srgbClr val="FF0000"/>
                </a:solidFill>
              </a:rPr>
              <a:t>Mybatis</a:t>
            </a:r>
            <a:r>
              <a:rPr lang="en-US" altLang="ko-KR" sz="1600" dirty="0"/>
              <a:t> </a:t>
            </a:r>
            <a:r>
              <a:rPr lang="ko-KR" altLang="en-US" sz="1600" dirty="0"/>
              <a:t>설정을 이용해서 </a:t>
            </a:r>
            <a:r>
              <a:rPr lang="en-US" altLang="ko-KR" sz="1600" dirty="0"/>
              <a:t>SQL</a:t>
            </a:r>
            <a:r>
              <a:rPr lang="ko-KR" altLang="en-US" sz="1600" dirty="0"/>
              <a:t>쿼리를 날려 </a:t>
            </a:r>
            <a:r>
              <a:rPr lang="en-US" altLang="ko-KR" sz="1600" dirty="0"/>
              <a:t>DB</a:t>
            </a:r>
            <a:r>
              <a:rPr lang="ko-KR" altLang="en-US" sz="1600" dirty="0"/>
              <a:t>의 정보를 받아 다시 서비스에게 전달한다</a:t>
            </a:r>
            <a:r>
              <a:rPr lang="en-US" altLang="ko-KR" sz="1600" dirty="0"/>
              <a:t>.(</a:t>
            </a:r>
            <a:r>
              <a:rPr lang="ko-KR" altLang="en-US" sz="1600" dirty="0"/>
              <a:t>보통 </a:t>
            </a:r>
            <a:r>
              <a:rPr lang="en-US" altLang="ko-KR" sz="1600" dirty="0"/>
              <a:t>VO(DTO)</a:t>
            </a:r>
            <a:r>
              <a:rPr lang="ko-KR" altLang="en-US" sz="1600" dirty="0"/>
              <a:t>를 컨트롤러에서부터 </a:t>
            </a:r>
            <a:r>
              <a:rPr lang="ko-KR" altLang="en-US" sz="1600" dirty="0" err="1"/>
              <a:t>내려받아</a:t>
            </a:r>
            <a:r>
              <a:rPr lang="ko-KR" altLang="en-US" sz="1600" dirty="0"/>
              <a:t> 쿼리의 결과를 </a:t>
            </a:r>
            <a:r>
              <a:rPr lang="en-US" altLang="ko-KR" sz="1600" dirty="0"/>
              <a:t>VO</a:t>
            </a:r>
            <a:r>
              <a:rPr lang="ko-KR" altLang="en-US" sz="1600" dirty="0"/>
              <a:t>에 담는다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모든 로직을 끝낸 서비스가 결과를 컨트롤러에게 넘긴다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결과를 받은 컨트롤러는 </a:t>
            </a:r>
            <a:r>
              <a:rPr lang="en-US" altLang="ko-KR" sz="1600" dirty="0">
                <a:solidFill>
                  <a:srgbClr val="FF0000"/>
                </a:solidFill>
              </a:rPr>
              <a:t>Model</a:t>
            </a:r>
            <a:r>
              <a:rPr lang="ko-KR" altLang="en-US" sz="1600" dirty="0"/>
              <a:t>객체에 결과물을 어떤 </a:t>
            </a:r>
            <a:r>
              <a:rPr lang="en-US" altLang="ko-KR" sz="1600" dirty="0">
                <a:solidFill>
                  <a:srgbClr val="FF0000"/>
                </a:solidFill>
              </a:rPr>
              <a:t>View(JSP)</a:t>
            </a:r>
            <a:r>
              <a:rPr lang="ko-KR" altLang="en-US" sz="1600" dirty="0"/>
              <a:t>에 보여줄 것인지를 정보를 담아 </a:t>
            </a:r>
            <a:r>
              <a:rPr lang="en-US" altLang="ko-KR" sz="1600" dirty="0" err="1"/>
              <a:t>DispatcherServlet</a:t>
            </a:r>
            <a:r>
              <a:rPr lang="ko-KR" altLang="en-US" sz="1600" dirty="0"/>
              <a:t>에게 보낸다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DispatcherServlet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ViewResolver</a:t>
            </a:r>
            <a:r>
              <a:rPr lang="ko-KR" altLang="en-US" sz="1600" dirty="0"/>
              <a:t>에게 받은 </a:t>
            </a:r>
            <a:r>
              <a:rPr lang="en-US" altLang="ko-KR" sz="1600" dirty="0"/>
              <a:t>View</a:t>
            </a:r>
            <a:r>
              <a:rPr lang="ko-KR" altLang="en-US" sz="1600" dirty="0"/>
              <a:t>에 대한 정보를 넘긴다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ViewResolver</a:t>
            </a:r>
            <a:r>
              <a:rPr lang="ko-KR" altLang="en-US" sz="1600" dirty="0"/>
              <a:t>는 해당 </a:t>
            </a:r>
            <a:r>
              <a:rPr lang="en-US" altLang="ko-KR" sz="1600" dirty="0"/>
              <a:t>JSP</a:t>
            </a:r>
            <a:r>
              <a:rPr lang="ko-KR" altLang="en-US" sz="1600" dirty="0"/>
              <a:t>를 찾아서 </a:t>
            </a:r>
            <a:r>
              <a:rPr lang="en-US" altLang="ko-KR" sz="1600" dirty="0" err="1"/>
              <a:t>DispatcherServlet</a:t>
            </a:r>
            <a:r>
              <a:rPr lang="ko-KR" altLang="en-US" sz="1600" dirty="0"/>
              <a:t>에게 알려준다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DispatcherServlet</a:t>
            </a:r>
            <a:r>
              <a:rPr lang="ko-KR" altLang="en-US" sz="1600" dirty="0"/>
              <a:t>은 응답할 </a:t>
            </a:r>
            <a:r>
              <a:rPr lang="en-US" altLang="ko-KR" sz="1600" dirty="0"/>
              <a:t>View</a:t>
            </a:r>
            <a:r>
              <a:rPr lang="ko-KR" altLang="en-US" sz="1600" dirty="0"/>
              <a:t>에게 </a:t>
            </a:r>
            <a:r>
              <a:rPr lang="en-US" altLang="ko-KR" sz="1600" dirty="0"/>
              <a:t>Render</a:t>
            </a:r>
            <a:r>
              <a:rPr lang="ko-KR" altLang="en-US" sz="1600" dirty="0"/>
              <a:t>를 지시하고 </a:t>
            </a:r>
            <a:r>
              <a:rPr lang="en-US" altLang="ko-KR" sz="1600" dirty="0"/>
              <a:t>View</a:t>
            </a:r>
            <a:r>
              <a:rPr lang="ko-KR" altLang="en-US" sz="1600" dirty="0"/>
              <a:t>는 응답 로직을 처리한다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결과적으로 </a:t>
            </a:r>
            <a:r>
              <a:rPr lang="en-US" altLang="ko-KR" sz="1600" dirty="0" err="1"/>
              <a:t>DispatcherServlet</a:t>
            </a:r>
            <a:r>
              <a:rPr lang="ko-KR" altLang="en-US" sz="1600" dirty="0"/>
              <a:t>이 클라이언트에게 </a:t>
            </a:r>
            <a:r>
              <a:rPr lang="ko-KR" altLang="en-US" sz="1600" dirty="0" err="1"/>
              <a:t>렌더링된</a:t>
            </a:r>
            <a:r>
              <a:rPr lang="ko-KR" altLang="en-US" sz="1600" dirty="0"/>
              <a:t> </a:t>
            </a:r>
            <a:r>
              <a:rPr lang="en-US" altLang="ko-KR" sz="1600" dirty="0"/>
              <a:t>View</a:t>
            </a:r>
            <a:r>
              <a:rPr lang="ko-KR" altLang="en-US" sz="1600" dirty="0"/>
              <a:t>를 응답한다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31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86198E6-9609-4CA5-A1F1-97C0FA452636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E8CE678-3CFF-4D5D-8566-8426B54EF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6" t="-1" r="5264" b="41539"/>
          <a:stretch/>
        </p:blipFill>
        <p:spPr>
          <a:xfrm>
            <a:off x="3923478" y="1384084"/>
            <a:ext cx="4121062" cy="20402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9234035-AC65-4F69-83C5-0E5A2A27E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2" r="14335" b="52589"/>
          <a:stretch/>
        </p:blipFill>
        <p:spPr>
          <a:xfrm>
            <a:off x="175519" y="1105550"/>
            <a:ext cx="3581658" cy="16937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EB37FCD-4588-4F74-BB6B-1BAEF5B5E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89" r="38486" b="52416"/>
          <a:stretch/>
        </p:blipFill>
        <p:spPr>
          <a:xfrm>
            <a:off x="175517" y="2947599"/>
            <a:ext cx="2095094" cy="1693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0831993-60FD-4F16-A46F-B456496365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93" r="13441" b="61890"/>
          <a:stretch/>
        </p:blipFill>
        <p:spPr>
          <a:xfrm>
            <a:off x="8434825" y="925076"/>
            <a:ext cx="3581658" cy="22173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BC634CC-51D5-42F5-9C59-EEAAD8B4C4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29" r="14127" b="21223"/>
          <a:stretch/>
        </p:blipFill>
        <p:spPr>
          <a:xfrm>
            <a:off x="8334045" y="3053593"/>
            <a:ext cx="3581658" cy="22122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98375DD-38FB-4823-9A09-3E11A41135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74" r="13716" b="77492"/>
          <a:stretch/>
        </p:blipFill>
        <p:spPr>
          <a:xfrm>
            <a:off x="249988" y="4641310"/>
            <a:ext cx="3479845" cy="154357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96B402B-3C70-478B-954D-F076576CE6E4}"/>
              </a:ext>
            </a:extLst>
          </p:cNvPr>
          <p:cNvCxnSpPr/>
          <p:nvPr/>
        </p:nvCxnSpPr>
        <p:spPr>
          <a:xfrm flipH="1" flipV="1">
            <a:off x="2405166" y="1503111"/>
            <a:ext cx="1652632" cy="8892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ECCDA95-A7EB-411B-9F36-F85B80E62AC2}"/>
              </a:ext>
            </a:extLst>
          </p:cNvPr>
          <p:cNvCxnSpPr/>
          <p:nvPr/>
        </p:nvCxnSpPr>
        <p:spPr>
          <a:xfrm flipV="1">
            <a:off x="7634283" y="1715000"/>
            <a:ext cx="1604793" cy="902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DDAAFDF-5B37-42C2-A947-CE8F780ADCDF}"/>
              </a:ext>
            </a:extLst>
          </p:cNvPr>
          <p:cNvCxnSpPr/>
          <p:nvPr/>
        </p:nvCxnSpPr>
        <p:spPr>
          <a:xfrm>
            <a:off x="7693374" y="3153978"/>
            <a:ext cx="1702965" cy="6203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D381B032-EC03-4230-A97B-2B5BF8960F28}"/>
              </a:ext>
            </a:extLst>
          </p:cNvPr>
          <p:cNvCxnSpPr>
            <a:cxnSpLocks/>
          </p:cNvCxnSpPr>
          <p:nvPr/>
        </p:nvCxnSpPr>
        <p:spPr>
          <a:xfrm flipH="1">
            <a:off x="2095500" y="3429422"/>
            <a:ext cx="1861437" cy="1412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76CC7E6B-2FCB-44C3-ABDD-DF1C08246D08}"/>
              </a:ext>
            </a:extLst>
          </p:cNvPr>
          <p:cNvCxnSpPr/>
          <p:nvPr/>
        </p:nvCxnSpPr>
        <p:spPr>
          <a:xfrm flipH="1" flipV="1">
            <a:off x="2170122" y="3108257"/>
            <a:ext cx="2116449" cy="9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95692EE-1A56-4D80-B68C-12B8922EE804}"/>
              </a:ext>
            </a:extLst>
          </p:cNvPr>
          <p:cNvSpPr txBox="1"/>
          <p:nvPr/>
        </p:nvSpPr>
        <p:spPr>
          <a:xfrm>
            <a:off x="2998270" y="988511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도서정보 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F1FE5D6-E623-4255-8F5C-EF3396DBD57E}"/>
              </a:ext>
            </a:extLst>
          </p:cNvPr>
          <p:cNvSpPr txBox="1"/>
          <p:nvPr/>
        </p:nvSpPr>
        <p:spPr>
          <a:xfrm>
            <a:off x="1966348" y="3555124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2B9DB17-41FD-4CDA-A496-4636C4DAAB43}"/>
              </a:ext>
            </a:extLst>
          </p:cNvPr>
          <p:cNvSpPr txBox="1"/>
          <p:nvPr/>
        </p:nvSpPr>
        <p:spPr>
          <a:xfrm>
            <a:off x="2314422" y="2537704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610385-19F8-4B26-B38B-FCCD5103F90B}"/>
              </a:ext>
            </a:extLst>
          </p:cNvPr>
          <p:cNvSpPr txBox="1"/>
          <p:nvPr/>
        </p:nvSpPr>
        <p:spPr>
          <a:xfrm>
            <a:off x="7104560" y="1522689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highlight>
                  <a:srgbClr val="FFFF00"/>
                </a:highlight>
              </a:rPr>
              <a:t>독서록</a:t>
            </a:r>
            <a:r>
              <a:rPr lang="ko-KR" altLang="en-US" b="1" dirty="0">
                <a:highlight>
                  <a:srgbClr val="FFFF00"/>
                </a:highlight>
              </a:rPr>
              <a:t> 리스트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7CD53B0-3F47-4658-BFF7-24C2BBD7DCFE}"/>
              </a:ext>
            </a:extLst>
          </p:cNvPr>
          <p:cNvSpPr txBox="1"/>
          <p:nvPr/>
        </p:nvSpPr>
        <p:spPr>
          <a:xfrm>
            <a:off x="7729600" y="2722370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highlight>
                  <a:srgbClr val="FFFF00"/>
                </a:highlight>
              </a:rPr>
              <a:t>독서록</a:t>
            </a:r>
            <a:r>
              <a:rPr lang="ko-KR" altLang="en-US" b="1" dirty="0">
                <a:highlight>
                  <a:srgbClr val="FFFF00"/>
                </a:highlight>
              </a:rPr>
              <a:t> 등록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519F96-A6D7-41DB-BA18-329F028A2092}"/>
              </a:ext>
            </a:extLst>
          </p:cNvPr>
          <p:cNvSpPr txBox="1"/>
          <p:nvPr/>
        </p:nvSpPr>
        <p:spPr>
          <a:xfrm>
            <a:off x="5176448" y="949045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도서 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A1C9CD-F4ED-4160-8071-80C239AA85A6}"/>
              </a:ext>
            </a:extLst>
          </p:cNvPr>
          <p:cNvSpPr txBox="1"/>
          <p:nvPr/>
        </p:nvSpPr>
        <p:spPr>
          <a:xfrm>
            <a:off x="4211949" y="6059714"/>
            <a:ext cx="780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리스트와 </a:t>
            </a:r>
            <a:r>
              <a:rPr lang="ko-KR" altLang="en-US" dirty="0" err="1"/>
              <a:t>독서록</a:t>
            </a:r>
            <a:r>
              <a:rPr lang="ko-KR" altLang="en-US" dirty="0"/>
              <a:t> 리스트를 어떻게 출력할지 구상하였습니다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>
                <a:solidFill>
                  <a:srgbClr val="FF0000"/>
                </a:solidFill>
              </a:rPr>
              <a:t>Bootstrap4</a:t>
            </a:r>
            <a:r>
              <a:rPr lang="ko-KR" altLang="en-US" dirty="0"/>
              <a:t>를 이용하여 디자인을 완성하였습니다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553B70-E659-4A7B-B7A4-81F31977DA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017" t="2405" r="13935" b="64175"/>
          <a:stretch/>
        </p:blipFill>
        <p:spPr>
          <a:xfrm>
            <a:off x="4026513" y="3418718"/>
            <a:ext cx="4205756" cy="148205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E1810B37-D8F3-4990-8C8E-F9B6B24F400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771" t="665" r="14979" b="32323"/>
          <a:stretch/>
        </p:blipFill>
        <p:spPr>
          <a:xfrm>
            <a:off x="4026513" y="4717915"/>
            <a:ext cx="4205756" cy="1234792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0BBCE628-4E32-4DC5-9BFA-1AF098C881B1}"/>
              </a:ext>
            </a:extLst>
          </p:cNvPr>
          <p:cNvCxnSpPr/>
          <p:nvPr/>
        </p:nvCxnSpPr>
        <p:spPr>
          <a:xfrm>
            <a:off x="5411449" y="3297836"/>
            <a:ext cx="0" cy="1420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64B694A-A97E-4F56-8C1E-A878164B604D}"/>
              </a:ext>
            </a:extLst>
          </p:cNvPr>
          <p:cNvSpPr txBox="1"/>
          <p:nvPr/>
        </p:nvSpPr>
        <p:spPr>
          <a:xfrm>
            <a:off x="4048269" y="3391707"/>
            <a:ext cx="166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상세보기</a:t>
            </a:r>
          </a:p>
        </p:txBody>
      </p:sp>
    </p:spTree>
    <p:extLst>
      <p:ext uri="{BB962C8B-B14F-4D97-AF65-F5344CB8AC3E}">
        <p14:creationId xmlns:p14="http://schemas.microsoft.com/office/powerpoint/2010/main" val="4976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25762" y="3049282"/>
            <a:ext cx="9144530" cy="2535972"/>
            <a:chOff x="1325762" y="3049282"/>
            <a:chExt cx="8233591" cy="1950109"/>
          </a:xfrm>
        </p:grpSpPr>
        <p:cxnSp>
          <p:nvCxnSpPr>
            <p:cNvPr id="24" name="직선 연결선 23"/>
            <p:cNvCxnSpPr>
              <a:cxnSpLocks/>
              <a:stCxn id="27" idx="6"/>
              <a:endCxn id="37" idx="2"/>
            </p:cNvCxnSpPr>
            <p:nvPr/>
          </p:nvCxnSpPr>
          <p:spPr>
            <a:xfrm flipV="1">
              <a:off x="1593301" y="4004745"/>
              <a:ext cx="7274323" cy="5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1438224" y="3927211"/>
              <a:ext cx="155077" cy="15507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295574" y="3927209"/>
              <a:ext cx="155077" cy="15507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52924" y="3927208"/>
              <a:ext cx="155077" cy="15507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8867624" y="3927206"/>
              <a:ext cx="155077" cy="15507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325762" y="3049282"/>
              <a:ext cx="1969812" cy="650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2121"/>
                  </a:solidFill>
                </a:rPr>
                <a:t>Explain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88206" y="4348507"/>
              <a:ext cx="1969812" cy="650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2121"/>
                  </a:solidFill>
                </a:rPr>
                <a:t>Explain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로그인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45556" y="3080508"/>
              <a:ext cx="1969812" cy="650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/>
                <a:t>Explain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페이징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02906" y="4348507"/>
              <a:ext cx="1969812" cy="587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212121"/>
                  </a:solidFill>
                </a:rPr>
                <a:t>Explain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도서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독서록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CRUD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89541" y="3065670"/>
              <a:ext cx="1969812" cy="650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2121"/>
                  </a:solidFill>
                </a:rPr>
                <a:t>Explain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도서명 검색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E4F2E3BA-06CC-4568-A5C5-064B2DFC392E}"/>
                </a:ext>
              </a:extLst>
            </p:cNvPr>
            <p:cNvSpPr/>
            <p:nvPr/>
          </p:nvSpPr>
          <p:spPr>
            <a:xfrm>
              <a:off x="7010273" y="3924165"/>
              <a:ext cx="155077" cy="15507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5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Back-End	</a:t>
            </a:r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4EF7D5-0FDD-41F2-8AB7-DBAED1B4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1" t="72" r="13073" b="72241"/>
          <a:stretch/>
        </p:blipFill>
        <p:spPr>
          <a:xfrm>
            <a:off x="1565081" y="1530189"/>
            <a:ext cx="9024080" cy="1898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FB2449-257A-4BB2-BFBF-D0ECF45371F9}"/>
              </a:ext>
            </a:extLst>
          </p:cNvPr>
          <p:cNvSpPr txBox="1"/>
          <p:nvPr/>
        </p:nvSpPr>
        <p:spPr>
          <a:xfrm>
            <a:off x="2038660" y="3702570"/>
            <a:ext cx="924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시</a:t>
            </a:r>
            <a:r>
              <a:rPr lang="en-US" altLang="ko-KR" dirty="0"/>
              <a:t> </a:t>
            </a:r>
            <a:r>
              <a:rPr lang="ko-KR" altLang="en-US" dirty="0"/>
              <a:t>공백이 있는지</a:t>
            </a:r>
            <a:r>
              <a:rPr lang="en-US" altLang="ko-KR" dirty="0"/>
              <a:t>, </a:t>
            </a:r>
            <a:r>
              <a:rPr lang="ko-KR" altLang="en-US" dirty="0"/>
              <a:t>글자 수는 맞게 되어 있는지 </a:t>
            </a:r>
            <a:r>
              <a:rPr lang="ko-KR" altLang="en-US" b="1" dirty="0" smtClean="0">
                <a:solidFill>
                  <a:srgbClr val="FF0000"/>
                </a:solidFill>
              </a:rPr>
              <a:t>유효성 </a:t>
            </a:r>
            <a:r>
              <a:rPr lang="ko-KR" altLang="en-US" b="1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Back-End	</a:t>
            </a:r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309D9B2-0429-41D8-935C-3C89397FB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7" r="38647" b="53005"/>
          <a:stretch/>
        </p:blipFill>
        <p:spPr>
          <a:xfrm>
            <a:off x="2763356" y="1310212"/>
            <a:ext cx="2773182" cy="32228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9F8AF3E-D89A-4225-BB6D-22A0E0983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1" t="-26" r="37750" b="58907"/>
          <a:stretch/>
        </p:blipFill>
        <p:spPr>
          <a:xfrm>
            <a:off x="5861153" y="1310212"/>
            <a:ext cx="3328768" cy="3222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5084928-AA31-4C1F-A941-0C4DA55959B2}"/>
              </a:ext>
            </a:extLst>
          </p:cNvPr>
          <p:cNvSpPr txBox="1"/>
          <p:nvPr/>
        </p:nvSpPr>
        <p:spPr>
          <a:xfrm>
            <a:off x="1826357" y="4706911"/>
            <a:ext cx="8561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</a:t>
            </a:r>
            <a:r>
              <a:rPr lang="en-US" altLang="ko-KR" dirty="0"/>
              <a:t>, </a:t>
            </a:r>
            <a:r>
              <a:rPr lang="ko-KR" altLang="en-US" dirty="0"/>
              <a:t>입력된 데이터를 컨트롤러로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로그인을 </a:t>
            </a:r>
            <a:r>
              <a:rPr lang="ko-KR" altLang="en-US" b="1" dirty="0">
                <a:solidFill>
                  <a:srgbClr val="FF0000"/>
                </a:solidFill>
              </a:rPr>
              <a:t>성공</a:t>
            </a:r>
            <a:r>
              <a:rPr lang="ko-KR" altLang="en-US" dirty="0"/>
              <a:t>할 경우</a:t>
            </a:r>
            <a:r>
              <a:rPr lang="en-US" altLang="ko-KR" dirty="0"/>
              <a:t>, </a:t>
            </a:r>
            <a:r>
              <a:rPr lang="ko-KR" altLang="en-US" dirty="0"/>
              <a:t>유저 정보를 세션에 저장해서 고객이 독서록을 작성하고 리스트를 볼 수 있도록 웹 서버와 네트워크 연결을 유지합니다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아이디나 비밀번호가 </a:t>
            </a:r>
            <a:r>
              <a:rPr lang="en-US" altLang="ko-KR" dirty="0"/>
              <a:t>DB</a:t>
            </a:r>
            <a:r>
              <a:rPr lang="ko-KR" altLang="en-US" dirty="0"/>
              <a:t>에 저장되어 있는 값과 </a:t>
            </a:r>
            <a:r>
              <a:rPr lang="ko-KR" altLang="en-US" b="1" dirty="0">
                <a:solidFill>
                  <a:srgbClr val="FF0000"/>
                </a:solidFill>
              </a:rPr>
              <a:t>일치하지 않는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아이디나 비밀번호가 </a:t>
            </a:r>
            <a:r>
              <a:rPr lang="ko-KR" altLang="en-US" dirty="0" err="1"/>
              <a:t>잘못되었습니다＂라고</a:t>
            </a:r>
            <a:r>
              <a:rPr lang="ko-KR" altLang="en-US" dirty="0"/>
              <a:t> 알려줍니다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2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689</Words>
  <Application>Microsoft Office PowerPoint</Application>
  <PresentationFormat>와이드스크린</PresentationFormat>
  <Paragraphs>216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소스코드 참조  https://github.com/bjmin17/Project_rBook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 User</dc:creator>
  <cp:lastModifiedBy>505-08</cp:lastModifiedBy>
  <cp:revision>70</cp:revision>
  <dcterms:created xsi:type="dcterms:W3CDTF">2020-02-10T13:41:09Z</dcterms:created>
  <dcterms:modified xsi:type="dcterms:W3CDTF">2020-04-08T04:25:34Z</dcterms:modified>
</cp:coreProperties>
</file>