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2" r:id="rId8"/>
    <p:sldId id="263" r:id="rId9"/>
    <p:sldId id="267" r:id="rId10"/>
    <p:sldId id="277" r:id="rId11"/>
    <p:sldId id="282" r:id="rId12"/>
    <p:sldId id="278" r:id="rId13"/>
    <p:sldId id="279" r:id="rId14"/>
    <p:sldId id="280" r:id="rId15"/>
    <p:sldId id="281" r:id="rId16"/>
    <p:sldId id="283" r:id="rId17"/>
    <p:sldId id="287" r:id="rId18"/>
    <p:sldId id="284" r:id="rId19"/>
    <p:sldId id="285" r:id="rId20"/>
    <p:sldId id="269" r:id="rId21"/>
    <p:sldId id="289" r:id="rId22"/>
    <p:sldId id="26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8DA5"/>
    <a:srgbClr val="16337C"/>
    <a:srgbClr val="2556D1"/>
    <a:srgbClr val="1D43A3"/>
    <a:srgbClr val="275BD7"/>
    <a:srgbClr val="1C67A1"/>
    <a:srgbClr val="215483"/>
    <a:srgbClr val="E1ECFF"/>
    <a:srgbClr val="D7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08BB59-3A08-46FA-B64A-6035247BBB70}" v="391" dt="2020-06-02T05:30:32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94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User" userId="e76ddf3deeeaf33b" providerId="LiveId" clId="{8708BB59-3A08-46FA-B64A-6035247BBB70}"/>
    <pc:docChg chg="undo custSel addSld delSld modSld sldOrd modMainMaster">
      <pc:chgData name="A User" userId="e76ddf3deeeaf33b" providerId="LiveId" clId="{8708BB59-3A08-46FA-B64A-6035247BBB70}" dt="2020-06-02T05:30:34.818" v="3668" actId="20577"/>
      <pc:docMkLst>
        <pc:docMk/>
      </pc:docMkLst>
      <pc:sldChg chg="modSp">
        <pc:chgData name="A User" userId="e76ddf3deeeaf33b" providerId="LiveId" clId="{8708BB59-3A08-46FA-B64A-6035247BBB70}" dt="2020-06-01T07:36:51.121" v="165"/>
        <pc:sldMkLst>
          <pc:docMk/>
          <pc:sldMk cId="1245664839" sldId="256"/>
        </pc:sldMkLst>
        <pc:spChg chg="mod">
          <ac:chgData name="A User" userId="e76ddf3deeeaf33b" providerId="LiveId" clId="{8708BB59-3A08-46FA-B64A-6035247BBB70}" dt="2020-06-01T07:32:03.664" v="84"/>
          <ac:spMkLst>
            <pc:docMk/>
            <pc:sldMk cId="1245664839" sldId="256"/>
            <ac:spMk id="9" creationId="{00000000-0000-0000-0000-000000000000}"/>
          </ac:spMkLst>
        </pc:spChg>
        <pc:spChg chg="mod">
          <ac:chgData name="A User" userId="e76ddf3deeeaf33b" providerId="LiveId" clId="{8708BB59-3A08-46FA-B64A-6035247BBB70}" dt="2020-06-01T07:33:27.773" v="127"/>
          <ac:spMkLst>
            <pc:docMk/>
            <pc:sldMk cId="1245664839" sldId="256"/>
            <ac:spMk id="12" creationId="{00000000-0000-0000-0000-000000000000}"/>
          </ac:spMkLst>
        </pc:spChg>
        <pc:spChg chg="mod">
          <ac:chgData name="A User" userId="e76ddf3deeeaf33b" providerId="LiveId" clId="{8708BB59-3A08-46FA-B64A-6035247BBB70}" dt="2020-06-01T07:36:51.121" v="165"/>
          <ac:spMkLst>
            <pc:docMk/>
            <pc:sldMk cId="1245664839" sldId="256"/>
            <ac:spMk id="17" creationId="{00000000-0000-0000-0000-000000000000}"/>
          </ac:spMkLst>
        </pc:spChg>
        <pc:grpChg chg="mod">
          <ac:chgData name="A User" userId="e76ddf3deeeaf33b" providerId="LiveId" clId="{8708BB59-3A08-46FA-B64A-6035247BBB70}" dt="2020-06-01T07:33:33.942" v="128" actId="14100"/>
          <ac:grpSpMkLst>
            <pc:docMk/>
            <pc:sldMk cId="1245664839" sldId="256"/>
            <ac:grpSpMk id="10" creationId="{00000000-0000-0000-0000-000000000000}"/>
          </ac:grpSpMkLst>
        </pc:grpChg>
      </pc:sldChg>
      <pc:sldChg chg="delSp modSp">
        <pc:chgData name="A User" userId="e76ddf3deeeaf33b" providerId="LiveId" clId="{8708BB59-3A08-46FA-B64A-6035247BBB70}" dt="2020-06-02T05:28:21.353" v="3497" actId="20577"/>
        <pc:sldMkLst>
          <pc:docMk/>
          <pc:sldMk cId="3397606065" sldId="257"/>
        </pc:sldMkLst>
        <pc:spChg chg="mod">
          <ac:chgData name="A User" userId="e76ddf3deeeaf33b" providerId="LiveId" clId="{8708BB59-3A08-46FA-B64A-6035247BBB70}" dt="2020-06-02T05:28:21.353" v="3497" actId="20577"/>
          <ac:spMkLst>
            <pc:docMk/>
            <pc:sldMk cId="3397606065" sldId="257"/>
            <ac:spMk id="18" creationId="{00000000-0000-0000-0000-000000000000}"/>
          </ac:spMkLst>
        </pc:spChg>
        <pc:spChg chg="mod">
          <ac:chgData name="A User" userId="e76ddf3deeeaf33b" providerId="LiveId" clId="{8708BB59-3A08-46FA-B64A-6035247BBB70}" dt="2020-06-01T07:38:24.814" v="307"/>
          <ac:spMkLst>
            <pc:docMk/>
            <pc:sldMk cId="3397606065" sldId="257"/>
            <ac:spMk id="21" creationId="{00000000-0000-0000-0000-000000000000}"/>
          </ac:spMkLst>
        </pc:spChg>
        <pc:spChg chg="mod">
          <ac:chgData name="A User" userId="e76ddf3deeeaf33b" providerId="LiveId" clId="{8708BB59-3A08-46FA-B64A-6035247BBB70}" dt="2020-06-02T05:28:10.619" v="3491" actId="20577"/>
          <ac:spMkLst>
            <pc:docMk/>
            <pc:sldMk cId="3397606065" sldId="257"/>
            <ac:spMk id="42" creationId="{00000000-0000-0000-0000-000000000000}"/>
          </ac:spMkLst>
        </pc:spChg>
        <pc:spChg chg="mod">
          <ac:chgData name="A User" userId="e76ddf3deeeaf33b" providerId="LiveId" clId="{8708BB59-3A08-46FA-B64A-6035247BBB70}" dt="2020-06-02T05:28:01.863" v="3484" actId="14100"/>
          <ac:spMkLst>
            <pc:docMk/>
            <pc:sldMk cId="3397606065" sldId="257"/>
            <ac:spMk id="53" creationId="{00000000-0000-0000-0000-000000000000}"/>
          </ac:spMkLst>
        </pc:spChg>
        <pc:spChg chg="mod">
          <ac:chgData name="A User" userId="e76ddf3deeeaf33b" providerId="LiveId" clId="{8708BB59-3A08-46FA-B64A-6035247BBB70}" dt="2020-06-02T05:27:46.260" v="3477" actId="14100"/>
          <ac:spMkLst>
            <pc:docMk/>
            <pc:sldMk cId="3397606065" sldId="257"/>
            <ac:spMk id="58" creationId="{00000000-0000-0000-0000-000000000000}"/>
          </ac:spMkLst>
        </pc:spChg>
        <pc:spChg chg="mod">
          <ac:chgData name="A User" userId="e76ddf3deeeaf33b" providerId="LiveId" clId="{8708BB59-3A08-46FA-B64A-6035247BBB70}" dt="2020-06-01T07:34:57.262" v="132" actId="20577"/>
          <ac:spMkLst>
            <pc:docMk/>
            <pc:sldMk cId="3397606065" sldId="257"/>
            <ac:spMk id="60" creationId="{00000000-0000-0000-0000-000000000000}"/>
          </ac:spMkLst>
        </pc:spChg>
        <pc:grpChg chg="del">
          <ac:chgData name="A User" userId="e76ddf3deeeaf33b" providerId="LiveId" clId="{8708BB59-3A08-46FA-B64A-6035247BBB70}" dt="2020-06-02T05:17:53.008" v="3060" actId="478"/>
          <ac:grpSpMkLst>
            <pc:docMk/>
            <pc:sldMk cId="3397606065" sldId="257"/>
            <ac:grpSpMk id="2" creationId="{00000000-0000-0000-0000-000000000000}"/>
          </ac:grpSpMkLst>
        </pc:grpChg>
      </pc:sldChg>
      <pc:sldChg chg="modSp">
        <pc:chgData name="A User" userId="e76ddf3deeeaf33b" providerId="LiveId" clId="{8708BB59-3A08-46FA-B64A-6035247BBB70}" dt="2020-06-01T07:39:34.534" v="381" actId="20577"/>
        <pc:sldMkLst>
          <pc:docMk/>
          <pc:sldMk cId="2535534812" sldId="258"/>
        </pc:sldMkLst>
        <pc:spChg chg="mod">
          <ac:chgData name="A User" userId="e76ddf3deeeaf33b" providerId="LiveId" clId="{8708BB59-3A08-46FA-B64A-6035247BBB70}" dt="2020-06-01T07:39:01.560" v="334" actId="14100"/>
          <ac:spMkLst>
            <pc:docMk/>
            <pc:sldMk cId="2535534812" sldId="258"/>
            <ac:spMk id="12" creationId="{00000000-0000-0000-0000-000000000000}"/>
          </ac:spMkLst>
        </pc:spChg>
        <pc:spChg chg="mod">
          <ac:chgData name="A User" userId="e76ddf3deeeaf33b" providerId="LiveId" clId="{8708BB59-3A08-46FA-B64A-6035247BBB70}" dt="2020-06-01T07:39:12.508" v="380" actId="14100"/>
          <ac:spMkLst>
            <pc:docMk/>
            <pc:sldMk cId="2535534812" sldId="258"/>
            <ac:spMk id="13" creationId="{00000000-0000-0000-0000-000000000000}"/>
          </ac:spMkLst>
        </pc:spChg>
        <pc:spChg chg="mod">
          <ac:chgData name="A User" userId="e76ddf3deeeaf33b" providerId="LiveId" clId="{8708BB59-3A08-46FA-B64A-6035247BBB70}" dt="2020-06-01T07:39:34.534" v="381" actId="20577"/>
          <ac:spMkLst>
            <pc:docMk/>
            <pc:sldMk cId="2535534812" sldId="258"/>
            <ac:spMk id="15" creationId="{00000000-0000-0000-0000-000000000000}"/>
          </ac:spMkLst>
        </pc:spChg>
      </pc:sldChg>
      <pc:sldChg chg="addSp delSp modSp">
        <pc:chgData name="A User" userId="e76ddf3deeeaf33b" providerId="LiveId" clId="{8708BB59-3A08-46FA-B64A-6035247BBB70}" dt="2020-06-02T05:14:35.001" v="3026" actId="14100"/>
        <pc:sldMkLst>
          <pc:docMk/>
          <pc:sldMk cId="3875229998" sldId="259"/>
        </pc:sldMkLst>
        <pc:spChg chg="del mod">
          <ac:chgData name="A User" userId="e76ddf3deeeaf33b" providerId="LiveId" clId="{8708BB59-3A08-46FA-B64A-6035247BBB70}" dt="2020-06-01T07:40:06.837" v="435"/>
          <ac:spMkLst>
            <pc:docMk/>
            <pc:sldMk cId="3875229998" sldId="259"/>
            <ac:spMk id="5" creationId="{00000000-0000-0000-0000-000000000000}"/>
          </ac:spMkLst>
        </pc:spChg>
        <pc:spChg chg="add mod">
          <ac:chgData name="A User" userId="e76ddf3deeeaf33b" providerId="LiveId" clId="{8708BB59-3A08-46FA-B64A-6035247BBB70}" dt="2020-06-02T05:13:16.758" v="2979" actId="1076"/>
          <ac:spMkLst>
            <pc:docMk/>
            <pc:sldMk cId="3875229998" sldId="259"/>
            <ac:spMk id="6" creationId="{952DF4FC-14E9-43D0-9E3C-5E4C9EDB7F85}"/>
          </ac:spMkLst>
        </pc:spChg>
        <pc:spChg chg="add mod">
          <ac:chgData name="A User" userId="e76ddf3deeeaf33b" providerId="LiveId" clId="{8708BB59-3A08-46FA-B64A-6035247BBB70}" dt="2020-06-02T05:10:01.563" v="2960" actId="1076"/>
          <ac:spMkLst>
            <pc:docMk/>
            <pc:sldMk cId="3875229998" sldId="259"/>
            <ac:spMk id="7" creationId="{91A7FE18-76E6-4515-89BD-8A3FAC47F289}"/>
          </ac:spMkLst>
        </pc:spChg>
        <pc:spChg chg="mod">
          <ac:chgData name="A User" userId="e76ddf3deeeaf33b" providerId="LiveId" clId="{8708BB59-3A08-46FA-B64A-6035247BBB70}" dt="2020-06-02T05:00:47.443" v="2695" actId="2711"/>
          <ac:spMkLst>
            <pc:docMk/>
            <pc:sldMk cId="3875229998" sldId="259"/>
            <ac:spMk id="8" creationId="{00000000-0000-0000-0000-000000000000}"/>
          </ac:spMkLst>
        </pc:spChg>
        <pc:spChg chg="add del mod">
          <ac:chgData name="A User" userId="e76ddf3deeeaf33b" providerId="LiveId" clId="{8708BB59-3A08-46FA-B64A-6035247BBB70}" dt="2020-06-02T05:05:45.339" v="2742" actId="478"/>
          <ac:spMkLst>
            <pc:docMk/>
            <pc:sldMk cId="3875229998" sldId="259"/>
            <ac:spMk id="9" creationId="{2BC6E13B-7FDB-41D3-B87E-72BBC47C7266}"/>
          </ac:spMkLst>
        </pc:spChg>
        <pc:spChg chg="add del">
          <ac:chgData name="A User" userId="e76ddf3deeeaf33b" providerId="LiveId" clId="{8708BB59-3A08-46FA-B64A-6035247BBB70}" dt="2020-06-02T04:57:57.980" v="2562" actId="478"/>
          <ac:spMkLst>
            <pc:docMk/>
            <pc:sldMk cId="3875229998" sldId="259"/>
            <ac:spMk id="11" creationId="{4A75D0C3-6C04-4D50-8125-920D7042FF5B}"/>
          </ac:spMkLst>
        </pc:spChg>
        <pc:spChg chg="add mod">
          <ac:chgData name="A User" userId="e76ddf3deeeaf33b" providerId="LiveId" clId="{8708BB59-3A08-46FA-B64A-6035247BBB70}" dt="2020-06-02T05:00:47.443" v="2695" actId="2711"/>
          <ac:spMkLst>
            <pc:docMk/>
            <pc:sldMk cId="3875229998" sldId="259"/>
            <ac:spMk id="17" creationId="{A78131B0-4B17-4B4C-8D04-65843E64E908}"/>
          </ac:spMkLst>
        </pc:spChg>
        <pc:spChg chg="add mod">
          <ac:chgData name="A User" userId="e76ddf3deeeaf33b" providerId="LiveId" clId="{8708BB59-3A08-46FA-B64A-6035247BBB70}" dt="2020-06-02T05:00:47.443" v="2695" actId="2711"/>
          <ac:spMkLst>
            <pc:docMk/>
            <pc:sldMk cId="3875229998" sldId="259"/>
            <ac:spMk id="18" creationId="{837DF785-1D48-4020-B291-E88F93E86CD2}"/>
          </ac:spMkLst>
        </pc:spChg>
        <pc:spChg chg="add mod">
          <ac:chgData name="A User" userId="e76ddf3deeeaf33b" providerId="LiveId" clId="{8708BB59-3A08-46FA-B64A-6035247BBB70}" dt="2020-06-02T05:13:16.758" v="2979" actId="1076"/>
          <ac:spMkLst>
            <pc:docMk/>
            <pc:sldMk cId="3875229998" sldId="259"/>
            <ac:spMk id="25" creationId="{9BCDE08B-2E17-490D-BF42-956439453DC0}"/>
          </ac:spMkLst>
        </pc:spChg>
        <pc:spChg chg="add mod">
          <ac:chgData name="A User" userId="e76ddf3deeeaf33b" providerId="LiveId" clId="{8708BB59-3A08-46FA-B64A-6035247BBB70}" dt="2020-06-02T05:13:16.758" v="2979" actId="1076"/>
          <ac:spMkLst>
            <pc:docMk/>
            <pc:sldMk cId="3875229998" sldId="259"/>
            <ac:spMk id="26" creationId="{9784BC7A-6A82-4BF6-88FC-B844F4248675}"/>
          </ac:spMkLst>
        </pc:spChg>
        <pc:spChg chg="add mod">
          <ac:chgData name="A User" userId="e76ddf3deeeaf33b" providerId="LiveId" clId="{8708BB59-3A08-46FA-B64A-6035247BBB70}" dt="2020-06-02T05:13:16.758" v="2979" actId="1076"/>
          <ac:spMkLst>
            <pc:docMk/>
            <pc:sldMk cId="3875229998" sldId="259"/>
            <ac:spMk id="27" creationId="{995B0279-F0B7-43D9-BB42-5892D4FB8133}"/>
          </ac:spMkLst>
        </pc:spChg>
        <pc:spChg chg="add mod">
          <ac:chgData name="A User" userId="e76ddf3deeeaf33b" providerId="LiveId" clId="{8708BB59-3A08-46FA-B64A-6035247BBB70}" dt="2020-06-02T05:09:30.911" v="2949" actId="1076"/>
          <ac:spMkLst>
            <pc:docMk/>
            <pc:sldMk cId="3875229998" sldId="259"/>
            <ac:spMk id="28" creationId="{402376AA-9AC7-457A-A94A-CD6112867666}"/>
          </ac:spMkLst>
        </pc:spChg>
        <pc:spChg chg="add mod">
          <ac:chgData name="A User" userId="e76ddf3deeeaf33b" providerId="LiveId" clId="{8708BB59-3A08-46FA-B64A-6035247BBB70}" dt="2020-06-02T05:09:30.911" v="2949" actId="1076"/>
          <ac:spMkLst>
            <pc:docMk/>
            <pc:sldMk cId="3875229998" sldId="259"/>
            <ac:spMk id="29" creationId="{E6BE2727-843D-4D26-ADD9-6B87B6984CB4}"/>
          </ac:spMkLst>
        </pc:spChg>
        <pc:spChg chg="add mod">
          <ac:chgData name="A User" userId="e76ddf3deeeaf33b" providerId="LiveId" clId="{8708BB59-3A08-46FA-B64A-6035247BBB70}" dt="2020-06-02T05:10:01.563" v="2960" actId="1076"/>
          <ac:spMkLst>
            <pc:docMk/>
            <pc:sldMk cId="3875229998" sldId="259"/>
            <ac:spMk id="45" creationId="{39AA8952-B4CA-48DE-8994-7B2EB721D240}"/>
          </ac:spMkLst>
        </pc:spChg>
        <pc:spChg chg="add mod">
          <ac:chgData name="A User" userId="e76ddf3deeeaf33b" providerId="LiveId" clId="{8708BB59-3A08-46FA-B64A-6035247BBB70}" dt="2020-06-02T05:10:01.563" v="2960" actId="1076"/>
          <ac:spMkLst>
            <pc:docMk/>
            <pc:sldMk cId="3875229998" sldId="259"/>
            <ac:spMk id="46" creationId="{F5C53403-18B6-4FCA-810E-71AFED8BABCE}"/>
          </ac:spMkLst>
        </pc:spChg>
        <pc:spChg chg="add del">
          <ac:chgData name="A User" userId="e76ddf3deeeaf33b" providerId="LiveId" clId="{8708BB59-3A08-46FA-B64A-6035247BBB70}" dt="2020-06-02T05:05:51.413" v="2747"/>
          <ac:spMkLst>
            <pc:docMk/>
            <pc:sldMk cId="3875229998" sldId="259"/>
            <ac:spMk id="47" creationId="{345CDB77-69E7-4744-9A96-1526A4248B59}"/>
          </ac:spMkLst>
        </pc:spChg>
        <pc:spChg chg="add mod">
          <ac:chgData name="A User" userId="e76ddf3deeeaf33b" providerId="LiveId" clId="{8708BB59-3A08-46FA-B64A-6035247BBB70}" dt="2020-06-02T05:09:30.911" v="2949" actId="1076"/>
          <ac:spMkLst>
            <pc:docMk/>
            <pc:sldMk cId="3875229998" sldId="259"/>
            <ac:spMk id="62" creationId="{B4D6B33F-2034-4056-A560-C53ED7501D37}"/>
          </ac:spMkLst>
        </pc:spChg>
        <pc:spChg chg="add mod">
          <ac:chgData name="A User" userId="e76ddf3deeeaf33b" providerId="LiveId" clId="{8708BB59-3A08-46FA-B64A-6035247BBB70}" dt="2020-06-02T05:09:38.618" v="2959" actId="1076"/>
          <ac:spMkLst>
            <pc:docMk/>
            <pc:sldMk cId="3875229998" sldId="259"/>
            <ac:spMk id="63" creationId="{E45C81D5-D6D2-4B01-BB7B-3D65162791B0}"/>
          </ac:spMkLst>
        </pc:spChg>
        <pc:spChg chg="add mod">
          <ac:chgData name="A User" userId="e76ddf3deeeaf33b" providerId="LiveId" clId="{8708BB59-3A08-46FA-B64A-6035247BBB70}" dt="2020-06-02T05:09:30.911" v="2949" actId="1076"/>
          <ac:spMkLst>
            <pc:docMk/>
            <pc:sldMk cId="3875229998" sldId="259"/>
            <ac:spMk id="64" creationId="{0D822E74-9814-42C3-BE76-75B69873F7AC}"/>
          </ac:spMkLst>
        </pc:spChg>
        <pc:spChg chg="add mod">
          <ac:chgData name="A User" userId="e76ddf3deeeaf33b" providerId="LiveId" clId="{8708BB59-3A08-46FA-B64A-6035247BBB70}" dt="2020-06-02T05:13:36.607" v="2998" actId="6549"/>
          <ac:spMkLst>
            <pc:docMk/>
            <pc:sldMk cId="3875229998" sldId="259"/>
            <ac:spMk id="95" creationId="{F2194593-C087-4611-9BE5-87D65630E522}"/>
          </ac:spMkLst>
        </pc:spChg>
        <pc:spChg chg="add mod">
          <ac:chgData name="A User" userId="e76ddf3deeeaf33b" providerId="LiveId" clId="{8708BB59-3A08-46FA-B64A-6035247BBB70}" dt="2020-06-02T05:13:54.179" v="3019" actId="1076"/>
          <ac:spMkLst>
            <pc:docMk/>
            <pc:sldMk cId="3875229998" sldId="259"/>
            <ac:spMk id="96" creationId="{D9CC8FAD-7ACA-460C-8CA3-990FD976899F}"/>
          </ac:spMkLst>
        </pc:spChg>
        <pc:picChg chg="add">
          <ac:chgData name="A User" userId="e76ddf3deeeaf33b" providerId="LiveId" clId="{8708BB59-3A08-46FA-B64A-6035247BBB70}" dt="2020-06-02T04:57:18.385" v="2536"/>
          <ac:picMkLst>
            <pc:docMk/>
            <pc:sldMk cId="3875229998" sldId="259"/>
            <ac:picMk id="4" creationId="{E6AD8A66-3C89-421E-BFB6-8A51BC3B2381}"/>
          </ac:picMkLst>
        </pc:picChg>
        <pc:picChg chg="add">
          <ac:chgData name="A User" userId="e76ddf3deeeaf33b" providerId="LiveId" clId="{8708BB59-3A08-46FA-B64A-6035247BBB70}" dt="2020-06-02T04:57:18.385" v="2536"/>
          <ac:picMkLst>
            <pc:docMk/>
            <pc:sldMk cId="3875229998" sldId="259"/>
            <ac:picMk id="10" creationId="{D0B44A56-DB02-4AA6-9136-29EDC329FB10}"/>
          </ac:picMkLst>
        </pc:picChg>
        <pc:cxnChg chg="add del mod">
          <ac:chgData name="A User" userId="e76ddf3deeeaf33b" providerId="LiveId" clId="{8708BB59-3A08-46FA-B64A-6035247BBB70}" dt="2020-06-02T04:57:56.345" v="2561" actId="478"/>
          <ac:cxnSpMkLst>
            <pc:docMk/>
            <pc:sldMk cId="3875229998" sldId="259"/>
            <ac:cxnSpMk id="12" creationId="{D32BDB0D-3FDA-4099-A88C-1E665E5D8285}"/>
          </ac:cxnSpMkLst>
        </pc:cxnChg>
        <pc:cxnChg chg="add del">
          <ac:chgData name="A User" userId="e76ddf3deeeaf33b" providerId="LiveId" clId="{8708BB59-3A08-46FA-B64A-6035247BBB70}" dt="2020-06-02T04:57:59.866" v="2563" actId="478"/>
          <ac:cxnSpMkLst>
            <pc:docMk/>
            <pc:sldMk cId="3875229998" sldId="259"/>
            <ac:cxnSpMk id="13" creationId="{AE1A8CBC-0697-4238-8269-C516E58516BC}"/>
          </ac:cxnSpMkLst>
        </pc:cxnChg>
        <pc:cxnChg chg="add mod">
          <ac:chgData name="A User" userId="e76ddf3deeeaf33b" providerId="LiveId" clId="{8708BB59-3A08-46FA-B64A-6035247BBB70}" dt="2020-06-02T05:13:26.220" v="2980" actId="14100"/>
          <ac:cxnSpMkLst>
            <pc:docMk/>
            <pc:sldMk cId="3875229998" sldId="259"/>
            <ac:cxnSpMk id="14" creationId="{39ECD547-0070-484A-8506-C9ABBA613C13}"/>
          </ac:cxnSpMkLst>
        </pc:cxnChg>
        <pc:cxnChg chg="add mod">
          <ac:chgData name="A User" userId="e76ddf3deeeaf33b" providerId="LiveId" clId="{8708BB59-3A08-46FA-B64A-6035247BBB70}" dt="2020-06-02T05:10:01.563" v="2960" actId="1076"/>
          <ac:cxnSpMkLst>
            <pc:docMk/>
            <pc:sldMk cId="3875229998" sldId="259"/>
            <ac:cxnSpMk id="15" creationId="{66DC5F6F-8252-4D25-93D8-673AF72F84F4}"/>
          </ac:cxnSpMkLst>
        </pc:cxnChg>
        <pc:cxnChg chg="add del">
          <ac:chgData name="A User" userId="e76ddf3deeeaf33b" providerId="LiveId" clId="{8708BB59-3A08-46FA-B64A-6035247BBB70}" dt="2020-06-02T05:05:47.834" v="2743" actId="478"/>
          <ac:cxnSpMkLst>
            <pc:docMk/>
            <pc:sldMk cId="3875229998" sldId="259"/>
            <ac:cxnSpMk id="16" creationId="{D50F943A-3A76-416E-AE7A-B15DAEEBA727}"/>
          </ac:cxnSpMkLst>
        </pc:cxnChg>
        <pc:cxnChg chg="add mod">
          <ac:chgData name="A User" userId="e76ddf3deeeaf33b" providerId="LiveId" clId="{8708BB59-3A08-46FA-B64A-6035247BBB70}" dt="2020-06-02T05:13:16.758" v="2979" actId="1076"/>
          <ac:cxnSpMkLst>
            <pc:docMk/>
            <pc:sldMk cId="3875229998" sldId="259"/>
            <ac:cxnSpMk id="30" creationId="{2B07789D-2D13-40EA-8DCC-661396CCD14E}"/>
          </ac:cxnSpMkLst>
        </pc:cxnChg>
        <pc:cxnChg chg="add mod">
          <ac:chgData name="A User" userId="e76ddf3deeeaf33b" providerId="LiveId" clId="{8708BB59-3A08-46FA-B64A-6035247BBB70}" dt="2020-06-02T05:13:16.758" v="2979" actId="1076"/>
          <ac:cxnSpMkLst>
            <pc:docMk/>
            <pc:sldMk cId="3875229998" sldId="259"/>
            <ac:cxnSpMk id="33" creationId="{AB41AF82-6B3F-469D-B4DB-406063B24C87}"/>
          </ac:cxnSpMkLst>
        </pc:cxnChg>
        <pc:cxnChg chg="add mod">
          <ac:chgData name="A User" userId="e76ddf3deeeaf33b" providerId="LiveId" clId="{8708BB59-3A08-46FA-B64A-6035247BBB70}" dt="2020-06-02T05:13:16.758" v="2979" actId="1076"/>
          <ac:cxnSpMkLst>
            <pc:docMk/>
            <pc:sldMk cId="3875229998" sldId="259"/>
            <ac:cxnSpMk id="35" creationId="{637314B2-ABAD-4FAC-AB1B-C4B9298E459B}"/>
          </ac:cxnSpMkLst>
        </pc:cxnChg>
        <pc:cxnChg chg="add del mod">
          <ac:chgData name="A User" userId="e76ddf3deeeaf33b" providerId="LiveId" clId="{8708BB59-3A08-46FA-B64A-6035247BBB70}" dt="2020-06-02T05:08:54.736" v="2925" actId="478"/>
          <ac:cxnSpMkLst>
            <pc:docMk/>
            <pc:sldMk cId="3875229998" sldId="259"/>
            <ac:cxnSpMk id="37" creationId="{E5F137A6-8BF3-459E-95F9-2D13C7347F31}"/>
          </ac:cxnSpMkLst>
        </pc:cxnChg>
        <pc:cxnChg chg="add del mod">
          <ac:chgData name="A User" userId="e76ddf3deeeaf33b" providerId="LiveId" clId="{8708BB59-3A08-46FA-B64A-6035247BBB70}" dt="2020-06-02T05:08:57.116" v="2926" actId="478"/>
          <ac:cxnSpMkLst>
            <pc:docMk/>
            <pc:sldMk cId="3875229998" sldId="259"/>
            <ac:cxnSpMk id="39" creationId="{3389248C-5B98-4DC1-A95D-D75527D53747}"/>
          </ac:cxnSpMkLst>
        </pc:cxnChg>
        <pc:cxnChg chg="add mod">
          <ac:chgData name="A User" userId="e76ddf3deeeaf33b" providerId="LiveId" clId="{8708BB59-3A08-46FA-B64A-6035247BBB70}" dt="2020-06-02T05:10:13.229" v="2962" actId="14100"/>
          <ac:cxnSpMkLst>
            <pc:docMk/>
            <pc:sldMk cId="3875229998" sldId="259"/>
            <ac:cxnSpMk id="50" creationId="{8EDF29EA-FBF2-40E7-A9DF-9A713DC7799F}"/>
          </ac:cxnSpMkLst>
        </pc:cxnChg>
        <pc:cxnChg chg="add mod">
          <ac:chgData name="A User" userId="e76ddf3deeeaf33b" providerId="LiveId" clId="{8708BB59-3A08-46FA-B64A-6035247BBB70}" dt="2020-06-02T05:10:09" v="2961" actId="14100"/>
          <ac:cxnSpMkLst>
            <pc:docMk/>
            <pc:sldMk cId="3875229998" sldId="259"/>
            <ac:cxnSpMk id="52" creationId="{2EF0EC79-7E9E-471C-BCD0-0FA7CB616DD8}"/>
          </ac:cxnSpMkLst>
        </pc:cxnChg>
        <pc:cxnChg chg="add mod">
          <ac:chgData name="A User" userId="e76ddf3deeeaf33b" providerId="LiveId" clId="{8708BB59-3A08-46FA-B64A-6035247BBB70}" dt="2020-06-02T05:13:16.758" v="2979" actId="1076"/>
          <ac:cxnSpMkLst>
            <pc:docMk/>
            <pc:sldMk cId="3875229998" sldId="259"/>
            <ac:cxnSpMk id="68" creationId="{3B197A01-DC3F-4C93-89E0-D9F39825E8C0}"/>
          </ac:cxnSpMkLst>
        </pc:cxnChg>
        <pc:cxnChg chg="add mod">
          <ac:chgData name="A User" userId="e76ddf3deeeaf33b" providerId="LiveId" clId="{8708BB59-3A08-46FA-B64A-6035247BBB70}" dt="2020-06-02T05:13:16.758" v="2979" actId="1076"/>
          <ac:cxnSpMkLst>
            <pc:docMk/>
            <pc:sldMk cId="3875229998" sldId="259"/>
            <ac:cxnSpMk id="71" creationId="{6D5BC80D-7A70-4DE2-AA69-A592DE5FD043}"/>
          </ac:cxnSpMkLst>
        </pc:cxnChg>
        <pc:cxnChg chg="add mod">
          <ac:chgData name="A User" userId="e76ddf3deeeaf33b" providerId="LiveId" clId="{8708BB59-3A08-46FA-B64A-6035247BBB70}" dt="2020-06-02T05:13:16.758" v="2979" actId="1076"/>
          <ac:cxnSpMkLst>
            <pc:docMk/>
            <pc:sldMk cId="3875229998" sldId="259"/>
            <ac:cxnSpMk id="74" creationId="{EAC093C5-E2FC-4B53-A6DB-1C4DEF304369}"/>
          </ac:cxnSpMkLst>
        </pc:cxnChg>
        <pc:cxnChg chg="add mod">
          <ac:chgData name="A User" userId="e76ddf3deeeaf33b" providerId="LiveId" clId="{8708BB59-3A08-46FA-B64A-6035247BBB70}" dt="2020-06-02T05:13:16.758" v="2979" actId="1076"/>
          <ac:cxnSpMkLst>
            <pc:docMk/>
            <pc:sldMk cId="3875229998" sldId="259"/>
            <ac:cxnSpMk id="77" creationId="{AAFDB4E0-EABF-4B15-B9AD-776EC613F6C9}"/>
          </ac:cxnSpMkLst>
        </pc:cxnChg>
        <pc:cxnChg chg="add mod">
          <ac:chgData name="A User" userId="e76ddf3deeeaf33b" providerId="LiveId" clId="{8708BB59-3A08-46FA-B64A-6035247BBB70}" dt="2020-06-02T05:13:16.758" v="2979" actId="1076"/>
          <ac:cxnSpMkLst>
            <pc:docMk/>
            <pc:sldMk cId="3875229998" sldId="259"/>
            <ac:cxnSpMk id="80" creationId="{969C4C32-74B9-4F06-8305-069DBB0BA3E7}"/>
          </ac:cxnSpMkLst>
        </pc:cxnChg>
        <pc:cxnChg chg="add mod">
          <ac:chgData name="A User" userId="e76ddf3deeeaf33b" providerId="LiveId" clId="{8708BB59-3A08-46FA-B64A-6035247BBB70}" dt="2020-06-02T05:14:35.001" v="3026" actId="14100"/>
          <ac:cxnSpMkLst>
            <pc:docMk/>
            <pc:sldMk cId="3875229998" sldId="259"/>
            <ac:cxnSpMk id="97" creationId="{5AF8ACA6-C8A9-4652-9FFE-B73296FA835A}"/>
          </ac:cxnSpMkLst>
        </pc:cxnChg>
        <pc:cxnChg chg="add mod">
          <ac:chgData name="A User" userId="e76ddf3deeeaf33b" providerId="LiveId" clId="{8708BB59-3A08-46FA-B64A-6035247BBB70}" dt="2020-06-02T05:14:30.372" v="3025" actId="14100"/>
          <ac:cxnSpMkLst>
            <pc:docMk/>
            <pc:sldMk cId="3875229998" sldId="259"/>
            <ac:cxnSpMk id="99" creationId="{9C4B31A2-C3FC-4BD7-BC26-24BB3CA7B599}"/>
          </ac:cxnSpMkLst>
        </pc:cxnChg>
      </pc:sldChg>
      <pc:sldChg chg="modSp">
        <pc:chgData name="A User" userId="e76ddf3deeeaf33b" providerId="LiveId" clId="{8708BB59-3A08-46FA-B64A-6035247BBB70}" dt="2020-06-01T08:02:46.172" v="1193"/>
        <pc:sldMkLst>
          <pc:docMk/>
          <pc:sldMk cId="2163064809" sldId="260"/>
        </pc:sldMkLst>
        <pc:spChg chg="mod">
          <ac:chgData name="A User" userId="e76ddf3deeeaf33b" providerId="LiveId" clId="{8708BB59-3A08-46FA-B64A-6035247BBB70}" dt="2020-06-01T08:02:46.172" v="1193"/>
          <ac:spMkLst>
            <pc:docMk/>
            <pc:sldMk cId="2163064809" sldId="260"/>
            <ac:spMk id="14" creationId="{00000000-0000-0000-0000-000000000000}"/>
          </ac:spMkLst>
        </pc:spChg>
        <pc:spChg chg="mod">
          <ac:chgData name="A User" userId="e76ddf3deeeaf33b" providerId="LiveId" clId="{8708BB59-3A08-46FA-B64A-6035247BBB70}" dt="2020-06-01T07:34:46.268" v="131" actId="14100"/>
          <ac:spMkLst>
            <pc:docMk/>
            <pc:sldMk cId="2163064809" sldId="260"/>
            <ac:spMk id="15" creationId="{00000000-0000-0000-0000-000000000000}"/>
          </ac:spMkLst>
        </pc:spChg>
      </pc:sldChg>
      <pc:sldChg chg="addSp delSp modSp add">
        <pc:chgData name="A User" userId="e76ddf3deeeaf33b" providerId="LiveId" clId="{8708BB59-3A08-46FA-B64A-6035247BBB70}" dt="2020-06-02T04:45:58.245" v="2088" actId="1076"/>
        <pc:sldMkLst>
          <pc:docMk/>
          <pc:sldMk cId="2079369892" sldId="261"/>
        </pc:sldMkLst>
        <pc:spChg chg="mod">
          <ac:chgData name="A User" userId="e76ddf3deeeaf33b" providerId="LiveId" clId="{8708BB59-3A08-46FA-B64A-6035247BBB70}" dt="2020-06-02T04:45:58.245" v="2088" actId="1076"/>
          <ac:spMkLst>
            <pc:docMk/>
            <pc:sldMk cId="2079369892" sldId="261"/>
            <ac:spMk id="8" creationId="{00000000-0000-0000-0000-000000000000}"/>
          </ac:spMkLst>
        </pc:spChg>
        <pc:graphicFrameChg chg="add del mod">
          <ac:chgData name="A User" userId="e76ddf3deeeaf33b" providerId="LiveId" clId="{8708BB59-3A08-46FA-B64A-6035247BBB70}" dt="2020-06-01T07:50:26.564" v="648" actId="478"/>
          <ac:graphicFrameMkLst>
            <pc:docMk/>
            <pc:sldMk cId="2079369892" sldId="261"/>
            <ac:graphicFrameMk id="3" creationId="{EC329AC8-712E-4465-89E6-0EB65DEEC4D0}"/>
          </ac:graphicFrameMkLst>
        </pc:graphicFrameChg>
        <pc:graphicFrameChg chg="add mod modGraphic">
          <ac:chgData name="A User" userId="e76ddf3deeeaf33b" providerId="LiveId" clId="{8708BB59-3A08-46FA-B64A-6035247BBB70}" dt="2020-06-01T07:53:34.289" v="681" actId="1076"/>
          <ac:graphicFrameMkLst>
            <pc:docMk/>
            <pc:sldMk cId="2079369892" sldId="261"/>
            <ac:graphicFrameMk id="4" creationId="{1944A096-3881-4024-93D5-9A93C3038891}"/>
          </ac:graphicFrameMkLst>
        </pc:graphicFrameChg>
        <pc:cxnChg chg="add mod">
          <ac:chgData name="A User" userId="e76ddf3deeeaf33b" providerId="LiveId" clId="{8708BB59-3A08-46FA-B64A-6035247BBB70}" dt="2020-06-01T07:54:20.814" v="684" actId="1582"/>
          <ac:cxnSpMkLst>
            <pc:docMk/>
            <pc:sldMk cId="2079369892" sldId="261"/>
            <ac:cxnSpMk id="5" creationId="{8737157D-E6EA-47F1-BC29-F77C49522E51}"/>
          </ac:cxnSpMkLst>
        </pc:cxnChg>
        <pc:cxnChg chg="add mod">
          <ac:chgData name="A User" userId="e76ddf3deeeaf33b" providerId="LiveId" clId="{8708BB59-3A08-46FA-B64A-6035247BBB70}" dt="2020-06-02T04:45:56.166" v="2087" actId="14100"/>
          <ac:cxnSpMkLst>
            <pc:docMk/>
            <pc:sldMk cId="2079369892" sldId="261"/>
            <ac:cxnSpMk id="7" creationId="{FF0AC545-0BE8-4023-BE48-D20A3E6F2C42}"/>
          </ac:cxnSpMkLst>
        </pc:cxnChg>
        <pc:cxnChg chg="add mod">
          <ac:chgData name="A User" userId="e76ddf3deeeaf33b" providerId="LiveId" clId="{8708BB59-3A08-46FA-B64A-6035247BBB70}" dt="2020-06-01T07:55:11.369" v="690" actId="208"/>
          <ac:cxnSpMkLst>
            <pc:docMk/>
            <pc:sldMk cId="2079369892" sldId="261"/>
            <ac:cxnSpMk id="9" creationId="{D51D91F1-0A5A-4D6E-97B3-C69C9A27F94B}"/>
          </ac:cxnSpMkLst>
        </pc:cxnChg>
        <pc:cxnChg chg="add mod">
          <ac:chgData name="A User" userId="e76ddf3deeeaf33b" providerId="LiveId" clId="{8708BB59-3A08-46FA-B64A-6035247BBB70}" dt="2020-06-01T07:55:17.626" v="692" actId="1076"/>
          <ac:cxnSpMkLst>
            <pc:docMk/>
            <pc:sldMk cId="2079369892" sldId="261"/>
            <ac:cxnSpMk id="10" creationId="{9269099B-13A5-4FB9-9A9A-D7024D7C442D}"/>
          </ac:cxnSpMkLst>
        </pc:cxnChg>
        <pc:cxnChg chg="add mod">
          <ac:chgData name="A User" userId="e76ddf3deeeaf33b" providerId="LiveId" clId="{8708BB59-3A08-46FA-B64A-6035247BBB70}" dt="2020-06-01T07:55:50.712" v="696" actId="14100"/>
          <ac:cxnSpMkLst>
            <pc:docMk/>
            <pc:sldMk cId="2079369892" sldId="261"/>
            <ac:cxnSpMk id="11" creationId="{746DF923-6650-4214-BEE5-9C119434BFB6}"/>
          </ac:cxnSpMkLst>
        </pc:cxnChg>
        <pc:cxnChg chg="add mod">
          <ac:chgData name="A User" userId="e76ddf3deeeaf33b" providerId="LiveId" clId="{8708BB59-3A08-46FA-B64A-6035247BBB70}" dt="2020-06-01T07:55:59.126" v="699" actId="14100"/>
          <ac:cxnSpMkLst>
            <pc:docMk/>
            <pc:sldMk cId="2079369892" sldId="261"/>
            <ac:cxnSpMk id="13" creationId="{4C2C0571-10C9-4EA2-ABB4-E86353B1DAD0}"/>
          </ac:cxnSpMkLst>
        </pc:cxnChg>
      </pc:sldChg>
      <pc:sldChg chg="addSp modSp add">
        <pc:chgData name="A User" userId="e76ddf3deeeaf33b" providerId="LiveId" clId="{8708BB59-3A08-46FA-B64A-6035247BBB70}" dt="2020-06-01T07:50:20.331" v="647"/>
        <pc:sldMkLst>
          <pc:docMk/>
          <pc:sldMk cId="296505292" sldId="262"/>
        </pc:sldMkLst>
        <pc:spChg chg="mod">
          <ac:chgData name="A User" userId="e76ddf3deeeaf33b" providerId="LiveId" clId="{8708BB59-3A08-46FA-B64A-6035247BBB70}" dt="2020-06-01T07:44:32.373" v="616"/>
          <ac:spMkLst>
            <pc:docMk/>
            <pc:sldMk cId="296505292" sldId="262"/>
            <ac:spMk id="8" creationId="{00000000-0000-0000-0000-000000000000}"/>
          </ac:spMkLst>
        </pc:spChg>
        <pc:graphicFrameChg chg="add">
          <ac:chgData name="A User" userId="e76ddf3deeeaf33b" providerId="LiveId" clId="{8708BB59-3A08-46FA-B64A-6035247BBB70}" dt="2020-06-01T07:50:20.331" v="647"/>
          <ac:graphicFrameMkLst>
            <pc:docMk/>
            <pc:sldMk cId="296505292" sldId="262"/>
            <ac:graphicFrameMk id="3" creationId="{8703DAC9-0167-478D-ADAD-F139E1772AC5}"/>
          </ac:graphicFrameMkLst>
        </pc:graphicFrameChg>
      </pc:sldChg>
      <pc:sldChg chg="addSp modSp add">
        <pc:chgData name="A User" userId="e76ddf3deeeaf33b" providerId="LiveId" clId="{8708BB59-3A08-46FA-B64A-6035247BBB70}" dt="2020-06-01T08:01:27.919" v="1124" actId="404"/>
        <pc:sldMkLst>
          <pc:docMk/>
          <pc:sldMk cId="2592828578" sldId="263"/>
        </pc:sldMkLst>
        <pc:spChg chg="add mod">
          <ac:chgData name="A User" userId="e76ddf3deeeaf33b" providerId="LiveId" clId="{8708BB59-3A08-46FA-B64A-6035247BBB70}" dt="2020-06-01T08:01:27.919" v="1124" actId="404"/>
          <ac:spMkLst>
            <pc:docMk/>
            <pc:sldMk cId="2592828578" sldId="263"/>
            <ac:spMk id="4" creationId="{6AA8B108-831A-4513-8A8E-AB435C15916A}"/>
          </ac:spMkLst>
        </pc:spChg>
        <pc:spChg chg="mod">
          <ac:chgData name="A User" userId="e76ddf3deeeaf33b" providerId="LiveId" clId="{8708BB59-3A08-46FA-B64A-6035247BBB70}" dt="2020-06-01T07:44:38.141" v="626"/>
          <ac:spMkLst>
            <pc:docMk/>
            <pc:sldMk cId="2592828578" sldId="263"/>
            <ac:spMk id="8" creationId="{00000000-0000-0000-0000-000000000000}"/>
          </ac:spMkLst>
        </pc:spChg>
        <pc:picChg chg="add mod">
          <ac:chgData name="A User" userId="e76ddf3deeeaf33b" providerId="LiveId" clId="{8708BB59-3A08-46FA-B64A-6035247BBB70}" dt="2020-06-01T07:45:47.557" v="644" actId="1035"/>
          <ac:picMkLst>
            <pc:docMk/>
            <pc:sldMk cId="2592828578" sldId="263"/>
            <ac:picMk id="3" creationId="{3A73F23C-F3B6-4702-A649-D73BB6EAC2A8}"/>
          </ac:picMkLst>
        </pc:picChg>
      </pc:sldChg>
      <pc:sldChg chg="add del">
        <pc:chgData name="A User" userId="e76ddf3deeeaf33b" providerId="LiveId" clId="{8708BB59-3A08-46FA-B64A-6035247BBB70}" dt="2020-06-01T08:02:03.608" v="1125" actId="2696"/>
        <pc:sldMkLst>
          <pc:docMk/>
          <pc:sldMk cId="797296277" sldId="264"/>
        </pc:sldMkLst>
      </pc:sldChg>
      <pc:sldChg chg="modSp add del">
        <pc:chgData name="A User" userId="e76ddf3deeeaf33b" providerId="LiveId" clId="{8708BB59-3A08-46FA-B64A-6035247BBB70}" dt="2020-06-01T07:44:24.170" v="601" actId="2696"/>
        <pc:sldMkLst>
          <pc:docMk/>
          <pc:sldMk cId="3043276005" sldId="265"/>
        </pc:sldMkLst>
        <pc:spChg chg="mod">
          <ac:chgData name="A User" userId="e76ddf3deeeaf33b" providerId="LiveId" clId="{8708BB59-3A08-46FA-B64A-6035247BBB70}" dt="2020-06-01T07:40:43.194" v="473"/>
          <ac:spMkLst>
            <pc:docMk/>
            <pc:sldMk cId="3043276005" sldId="265"/>
            <ac:spMk id="12" creationId="{00000000-0000-0000-0000-000000000000}"/>
          </ac:spMkLst>
        </pc:spChg>
        <pc:spChg chg="mod">
          <ac:chgData name="A User" userId="e76ddf3deeeaf33b" providerId="LiveId" clId="{8708BB59-3A08-46FA-B64A-6035247BBB70}" dt="2020-06-01T07:40:45.819" v="474" actId="20577"/>
          <ac:spMkLst>
            <pc:docMk/>
            <pc:sldMk cId="3043276005" sldId="265"/>
            <ac:spMk id="13" creationId="{00000000-0000-0000-0000-000000000000}"/>
          </ac:spMkLst>
        </pc:spChg>
        <pc:spChg chg="mod">
          <ac:chgData name="A User" userId="e76ddf3deeeaf33b" providerId="LiveId" clId="{8708BB59-3A08-46FA-B64A-6035247BBB70}" dt="2020-06-01T07:42:19.571" v="479" actId="6549"/>
          <ac:spMkLst>
            <pc:docMk/>
            <pc:sldMk cId="3043276005" sldId="265"/>
            <ac:spMk id="14" creationId="{00000000-0000-0000-0000-000000000000}"/>
          </ac:spMkLst>
        </pc:spChg>
      </pc:sldChg>
      <pc:sldChg chg="modSp add">
        <pc:chgData name="A User" userId="e76ddf3deeeaf33b" providerId="LiveId" clId="{8708BB59-3A08-46FA-B64A-6035247BBB70}" dt="2020-06-01T07:43:11.697" v="539"/>
        <pc:sldMkLst>
          <pc:docMk/>
          <pc:sldMk cId="2801290794" sldId="266"/>
        </pc:sldMkLst>
        <pc:spChg chg="mod">
          <ac:chgData name="A User" userId="e76ddf3deeeaf33b" providerId="LiveId" clId="{8708BB59-3A08-46FA-B64A-6035247BBB70}" dt="2020-06-01T07:43:05.260" v="538"/>
          <ac:spMkLst>
            <pc:docMk/>
            <pc:sldMk cId="2801290794" sldId="266"/>
            <ac:spMk id="12" creationId="{00000000-0000-0000-0000-000000000000}"/>
          </ac:spMkLst>
        </pc:spChg>
        <pc:spChg chg="mod">
          <ac:chgData name="A User" userId="e76ddf3deeeaf33b" providerId="LiveId" clId="{8708BB59-3A08-46FA-B64A-6035247BBB70}" dt="2020-06-01T07:43:00.699" v="517"/>
          <ac:spMkLst>
            <pc:docMk/>
            <pc:sldMk cId="2801290794" sldId="266"/>
            <ac:spMk id="13" creationId="{00000000-0000-0000-0000-000000000000}"/>
          </ac:spMkLst>
        </pc:spChg>
        <pc:spChg chg="mod">
          <ac:chgData name="A User" userId="e76ddf3deeeaf33b" providerId="LiveId" clId="{8708BB59-3A08-46FA-B64A-6035247BBB70}" dt="2020-06-01T07:43:11.697" v="539"/>
          <ac:spMkLst>
            <pc:docMk/>
            <pc:sldMk cId="2801290794" sldId="266"/>
            <ac:spMk id="14" creationId="{00000000-0000-0000-0000-000000000000}"/>
          </ac:spMkLst>
        </pc:spChg>
      </pc:sldChg>
      <pc:sldChg chg="modSp add">
        <pc:chgData name="A User" userId="e76ddf3deeeaf33b" providerId="LiveId" clId="{8708BB59-3A08-46FA-B64A-6035247BBB70}" dt="2020-06-02T05:30:34.818" v="3668" actId="20577"/>
        <pc:sldMkLst>
          <pc:docMk/>
          <pc:sldMk cId="1211113295" sldId="267"/>
        </pc:sldMkLst>
        <pc:spChg chg="mod">
          <ac:chgData name="A User" userId="e76ddf3deeeaf33b" providerId="LiveId" clId="{8708BB59-3A08-46FA-B64A-6035247BBB70}" dt="2020-06-01T07:43:33.245" v="556"/>
          <ac:spMkLst>
            <pc:docMk/>
            <pc:sldMk cId="1211113295" sldId="267"/>
            <ac:spMk id="12" creationId="{00000000-0000-0000-0000-000000000000}"/>
          </ac:spMkLst>
        </pc:spChg>
        <pc:spChg chg="mod">
          <ac:chgData name="A User" userId="e76ddf3deeeaf33b" providerId="LiveId" clId="{8708BB59-3A08-46FA-B64A-6035247BBB70}" dt="2020-06-01T08:02:16.667" v="1175" actId="14100"/>
          <ac:spMkLst>
            <pc:docMk/>
            <pc:sldMk cId="1211113295" sldId="267"/>
            <ac:spMk id="13" creationId="{00000000-0000-0000-0000-000000000000}"/>
          </ac:spMkLst>
        </pc:spChg>
        <pc:spChg chg="mod">
          <ac:chgData name="A User" userId="e76ddf3deeeaf33b" providerId="LiveId" clId="{8708BB59-3A08-46FA-B64A-6035247BBB70}" dt="2020-06-01T07:43:36.969" v="558" actId="20577"/>
          <ac:spMkLst>
            <pc:docMk/>
            <pc:sldMk cId="1211113295" sldId="267"/>
            <ac:spMk id="14" creationId="{00000000-0000-0000-0000-000000000000}"/>
          </ac:spMkLst>
        </pc:spChg>
        <pc:spChg chg="mod">
          <ac:chgData name="A User" userId="e76ddf3deeeaf33b" providerId="LiveId" clId="{8708BB59-3A08-46FA-B64A-6035247BBB70}" dt="2020-06-02T05:30:34.818" v="3668" actId="20577"/>
          <ac:spMkLst>
            <pc:docMk/>
            <pc:sldMk cId="1211113295" sldId="267"/>
            <ac:spMk id="15" creationId="{00000000-0000-0000-0000-000000000000}"/>
          </ac:spMkLst>
        </pc:spChg>
      </pc:sldChg>
      <pc:sldChg chg="modSp add del">
        <pc:chgData name="A User" userId="e76ddf3deeeaf33b" providerId="LiveId" clId="{8708BB59-3A08-46FA-B64A-6035247BBB70}" dt="2020-06-02T05:16:21.180" v="3046" actId="2696"/>
        <pc:sldMkLst>
          <pc:docMk/>
          <pc:sldMk cId="2751385323" sldId="268"/>
        </pc:sldMkLst>
        <pc:spChg chg="mod">
          <ac:chgData name="A User" userId="e76ddf3deeeaf33b" providerId="LiveId" clId="{8708BB59-3A08-46FA-B64A-6035247BBB70}" dt="2020-06-01T07:43:58.682" v="584" actId="14100"/>
          <ac:spMkLst>
            <pc:docMk/>
            <pc:sldMk cId="2751385323" sldId="268"/>
            <ac:spMk id="12" creationId="{00000000-0000-0000-0000-000000000000}"/>
          </ac:spMkLst>
        </pc:spChg>
        <pc:spChg chg="mod">
          <ac:chgData name="A User" userId="e76ddf3deeeaf33b" providerId="LiveId" clId="{8708BB59-3A08-46FA-B64A-6035247BBB70}" dt="2020-06-01T07:44:00.976" v="585" actId="20577"/>
          <ac:spMkLst>
            <pc:docMk/>
            <pc:sldMk cId="2751385323" sldId="268"/>
            <ac:spMk id="14" creationId="{00000000-0000-0000-0000-000000000000}"/>
          </ac:spMkLst>
        </pc:spChg>
      </pc:sldChg>
      <pc:sldChg chg="modSp add">
        <pc:chgData name="A User" userId="e76ddf3deeeaf33b" providerId="LiveId" clId="{8708BB59-3A08-46FA-B64A-6035247BBB70}" dt="2020-06-02T05:16:32.973" v="3047" actId="20577"/>
        <pc:sldMkLst>
          <pc:docMk/>
          <pc:sldMk cId="3842263952" sldId="269"/>
        </pc:sldMkLst>
        <pc:spChg chg="mod">
          <ac:chgData name="A User" userId="e76ddf3deeeaf33b" providerId="LiveId" clId="{8708BB59-3A08-46FA-B64A-6035247BBB70}" dt="2020-06-01T07:44:18.678" v="600"/>
          <ac:spMkLst>
            <pc:docMk/>
            <pc:sldMk cId="3842263952" sldId="269"/>
            <ac:spMk id="12" creationId="{00000000-0000-0000-0000-000000000000}"/>
          </ac:spMkLst>
        </pc:spChg>
        <pc:spChg chg="mod">
          <ac:chgData name="A User" userId="e76ddf3deeeaf33b" providerId="LiveId" clId="{8708BB59-3A08-46FA-B64A-6035247BBB70}" dt="2020-06-02T05:16:32.973" v="3047" actId="20577"/>
          <ac:spMkLst>
            <pc:docMk/>
            <pc:sldMk cId="3842263952" sldId="269"/>
            <ac:spMk id="14" creationId="{00000000-0000-0000-0000-000000000000}"/>
          </ac:spMkLst>
        </pc:spChg>
      </pc:sldChg>
      <pc:sldChg chg="add del">
        <pc:chgData name="A User" userId="e76ddf3deeeaf33b" providerId="LiveId" clId="{8708BB59-3A08-46FA-B64A-6035247BBB70}" dt="2020-06-02T04:39:01.944" v="2054" actId="2696"/>
        <pc:sldMkLst>
          <pc:docMk/>
          <pc:sldMk cId="2312415629" sldId="270"/>
        </pc:sldMkLst>
      </pc:sldChg>
      <pc:sldChg chg="add del">
        <pc:chgData name="A User" userId="e76ddf3deeeaf33b" providerId="LiveId" clId="{8708BB59-3A08-46FA-B64A-6035247BBB70}" dt="2020-06-02T04:39:06.678" v="2059" actId="2696"/>
        <pc:sldMkLst>
          <pc:docMk/>
          <pc:sldMk cId="3845954552" sldId="271"/>
        </pc:sldMkLst>
      </pc:sldChg>
      <pc:sldChg chg="add del">
        <pc:chgData name="A User" userId="e76ddf3deeeaf33b" providerId="LiveId" clId="{8708BB59-3A08-46FA-B64A-6035247BBB70}" dt="2020-06-02T04:39:03.004" v="2055" actId="2696"/>
        <pc:sldMkLst>
          <pc:docMk/>
          <pc:sldMk cId="1799696127" sldId="272"/>
        </pc:sldMkLst>
      </pc:sldChg>
      <pc:sldChg chg="add del">
        <pc:chgData name="A User" userId="e76ddf3deeeaf33b" providerId="LiveId" clId="{8708BB59-3A08-46FA-B64A-6035247BBB70}" dt="2020-06-02T04:39:03.355" v="2056" actId="2696"/>
        <pc:sldMkLst>
          <pc:docMk/>
          <pc:sldMk cId="463797774" sldId="273"/>
        </pc:sldMkLst>
      </pc:sldChg>
      <pc:sldChg chg="add del">
        <pc:chgData name="A User" userId="e76ddf3deeeaf33b" providerId="LiveId" clId="{8708BB59-3A08-46FA-B64A-6035247BBB70}" dt="2020-06-02T04:39:03.679" v="2057" actId="2696"/>
        <pc:sldMkLst>
          <pc:docMk/>
          <pc:sldMk cId="2935212606" sldId="274"/>
        </pc:sldMkLst>
      </pc:sldChg>
      <pc:sldChg chg="add del">
        <pc:chgData name="A User" userId="e76ddf3deeeaf33b" providerId="LiveId" clId="{8708BB59-3A08-46FA-B64A-6035247BBB70}" dt="2020-06-02T04:39:04.264" v="2058" actId="2696"/>
        <pc:sldMkLst>
          <pc:docMk/>
          <pc:sldMk cId="1827409406" sldId="275"/>
        </pc:sldMkLst>
      </pc:sldChg>
      <pc:sldChg chg="add del">
        <pc:chgData name="A User" userId="e76ddf3deeeaf33b" providerId="LiveId" clId="{8708BB59-3A08-46FA-B64A-6035247BBB70}" dt="2020-06-02T04:39:07.303" v="2060" actId="2696"/>
        <pc:sldMkLst>
          <pc:docMk/>
          <pc:sldMk cId="186632088" sldId="276"/>
        </pc:sldMkLst>
      </pc:sldChg>
      <pc:sldChg chg="addSp delSp modSp add">
        <pc:chgData name="A User" userId="e76ddf3deeeaf33b" providerId="LiveId" clId="{8708BB59-3A08-46FA-B64A-6035247BBB70}" dt="2020-06-02T04:46:35.837" v="2155" actId="20577"/>
        <pc:sldMkLst>
          <pc:docMk/>
          <pc:sldMk cId="3201299270" sldId="277"/>
        </pc:sldMkLst>
        <pc:spChg chg="mod">
          <ac:chgData name="A User" userId="e76ddf3deeeaf33b" providerId="LiveId" clId="{8708BB59-3A08-46FA-B64A-6035247BBB70}" dt="2020-06-01T08:04:34.233" v="1222" actId="20577"/>
          <ac:spMkLst>
            <pc:docMk/>
            <pc:sldMk cId="3201299270" sldId="277"/>
            <ac:spMk id="8" creationId="{00000000-0000-0000-0000-000000000000}"/>
          </ac:spMkLst>
        </pc:spChg>
        <pc:spChg chg="add mod">
          <ac:chgData name="A User" userId="e76ddf3deeeaf33b" providerId="LiveId" clId="{8708BB59-3A08-46FA-B64A-6035247BBB70}" dt="2020-06-02T04:46:35.837" v="2155" actId="20577"/>
          <ac:spMkLst>
            <pc:docMk/>
            <pc:sldMk cId="3201299270" sldId="277"/>
            <ac:spMk id="15" creationId="{259B4350-A307-4B1D-802A-677FE14C56D4}"/>
          </ac:spMkLst>
        </pc:spChg>
        <pc:graphicFrameChg chg="del">
          <ac:chgData name="A User" userId="e76ddf3deeeaf33b" providerId="LiveId" clId="{8708BB59-3A08-46FA-B64A-6035247BBB70}" dt="2020-06-01T08:04:36.461" v="1223" actId="478"/>
          <ac:graphicFrameMkLst>
            <pc:docMk/>
            <pc:sldMk cId="3201299270" sldId="277"/>
            <ac:graphicFrameMk id="4" creationId="{1944A096-3881-4024-93D5-9A93C3038891}"/>
          </ac:graphicFrameMkLst>
        </pc:graphicFrameChg>
        <pc:picChg chg="add del mod">
          <ac:chgData name="A User" userId="e76ddf3deeeaf33b" providerId="LiveId" clId="{8708BB59-3A08-46FA-B64A-6035247BBB70}" dt="2020-06-02T03:58:11.573" v="1226" actId="478"/>
          <ac:picMkLst>
            <pc:docMk/>
            <pc:sldMk cId="3201299270" sldId="277"/>
            <ac:picMk id="3" creationId="{42114A31-AF31-4667-9B1C-CDAE963EC3D0}"/>
          </ac:picMkLst>
        </pc:picChg>
        <pc:picChg chg="add mod">
          <ac:chgData name="A User" userId="e76ddf3deeeaf33b" providerId="LiveId" clId="{8708BB59-3A08-46FA-B64A-6035247BBB70}" dt="2020-06-02T03:58:43.817" v="1230" actId="1076"/>
          <ac:picMkLst>
            <pc:docMk/>
            <pc:sldMk cId="3201299270" sldId="277"/>
            <ac:picMk id="12" creationId="{A1177691-E2BE-4810-BD54-56D04209AC21}"/>
          </ac:picMkLst>
        </pc:picChg>
        <pc:picChg chg="add del">
          <ac:chgData name="A User" userId="e76ddf3deeeaf33b" providerId="LiveId" clId="{8708BB59-3A08-46FA-B64A-6035247BBB70}" dt="2020-06-02T03:59:25.344" v="1232"/>
          <ac:picMkLst>
            <pc:docMk/>
            <pc:sldMk cId="3201299270" sldId="277"/>
            <ac:picMk id="14" creationId="{F5DA1850-8F30-44E9-95E9-4F9324C38CA5}"/>
          </ac:picMkLst>
        </pc:picChg>
        <pc:cxnChg chg="del">
          <ac:chgData name="A User" userId="e76ddf3deeeaf33b" providerId="LiveId" clId="{8708BB59-3A08-46FA-B64A-6035247BBB70}" dt="2020-06-01T08:04:40.275" v="1224" actId="478"/>
          <ac:cxnSpMkLst>
            <pc:docMk/>
            <pc:sldMk cId="3201299270" sldId="277"/>
            <ac:cxnSpMk id="5" creationId="{8737157D-E6EA-47F1-BC29-F77C49522E51}"/>
          </ac:cxnSpMkLst>
        </pc:cxnChg>
        <pc:cxnChg chg="del">
          <ac:chgData name="A User" userId="e76ddf3deeeaf33b" providerId="LiveId" clId="{8708BB59-3A08-46FA-B64A-6035247BBB70}" dt="2020-06-01T08:04:40.275" v="1224" actId="478"/>
          <ac:cxnSpMkLst>
            <pc:docMk/>
            <pc:sldMk cId="3201299270" sldId="277"/>
            <ac:cxnSpMk id="7" creationId="{FF0AC545-0BE8-4023-BE48-D20A3E6F2C42}"/>
          </ac:cxnSpMkLst>
        </pc:cxnChg>
        <pc:cxnChg chg="del">
          <ac:chgData name="A User" userId="e76ddf3deeeaf33b" providerId="LiveId" clId="{8708BB59-3A08-46FA-B64A-6035247BBB70}" dt="2020-06-01T08:04:40.275" v="1224" actId="478"/>
          <ac:cxnSpMkLst>
            <pc:docMk/>
            <pc:sldMk cId="3201299270" sldId="277"/>
            <ac:cxnSpMk id="9" creationId="{D51D91F1-0A5A-4D6E-97B3-C69C9A27F94B}"/>
          </ac:cxnSpMkLst>
        </pc:cxnChg>
        <pc:cxnChg chg="del">
          <ac:chgData name="A User" userId="e76ddf3deeeaf33b" providerId="LiveId" clId="{8708BB59-3A08-46FA-B64A-6035247BBB70}" dt="2020-06-01T08:04:40.275" v="1224" actId="478"/>
          <ac:cxnSpMkLst>
            <pc:docMk/>
            <pc:sldMk cId="3201299270" sldId="277"/>
            <ac:cxnSpMk id="10" creationId="{9269099B-13A5-4FB9-9A9A-D7024D7C442D}"/>
          </ac:cxnSpMkLst>
        </pc:cxnChg>
        <pc:cxnChg chg="del">
          <ac:chgData name="A User" userId="e76ddf3deeeaf33b" providerId="LiveId" clId="{8708BB59-3A08-46FA-B64A-6035247BBB70}" dt="2020-06-01T08:04:40.275" v="1224" actId="478"/>
          <ac:cxnSpMkLst>
            <pc:docMk/>
            <pc:sldMk cId="3201299270" sldId="277"/>
            <ac:cxnSpMk id="11" creationId="{746DF923-6650-4214-BEE5-9C119434BFB6}"/>
          </ac:cxnSpMkLst>
        </pc:cxnChg>
        <pc:cxnChg chg="del">
          <ac:chgData name="A User" userId="e76ddf3deeeaf33b" providerId="LiveId" clId="{8708BB59-3A08-46FA-B64A-6035247BBB70}" dt="2020-06-01T08:04:40.275" v="1224" actId="478"/>
          <ac:cxnSpMkLst>
            <pc:docMk/>
            <pc:sldMk cId="3201299270" sldId="277"/>
            <ac:cxnSpMk id="13" creationId="{4C2C0571-10C9-4EA2-ABB4-E86353B1DAD0}"/>
          </ac:cxnSpMkLst>
        </pc:cxnChg>
      </pc:sldChg>
      <pc:sldChg chg="addSp delSp modSp add">
        <pc:chgData name="A User" userId="e76ddf3deeeaf33b" providerId="LiveId" clId="{8708BB59-3A08-46FA-B64A-6035247BBB70}" dt="2020-06-02T04:48:44.116" v="2264" actId="14100"/>
        <pc:sldMkLst>
          <pc:docMk/>
          <pc:sldMk cId="1213440676" sldId="278"/>
        </pc:sldMkLst>
        <pc:spChg chg="add mod">
          <ac:chgData name="A User" userId="e76ddf3deeeaf33b" providerId="LiveId" clId="{8708BB59-3A08-46FA-B64A-6035247BBB70}" dt="2020-06-02T04:48:09.502" v="2259" actId="20577"/>
          <ac:spMkLst>
            <pc:docMk/>
            <pc:sldMk cId="1213440676" sldId="278"/>
            <ac:spMk id="6" creationId="{7F64090B-F4FE-48C0-BD11-99D01AA02518}"/>
          </ac:spMkLst>
        </pc:spChg>
        <pc:spChg chg="add mod">
          <ac:chgData name="A User" userId="e76ddf3deeeaf33b" providerId="LiveId" clId="{8708BB59-3A08-46FA-B64A-6035247BBB70}" dt="2020-06-02T04:48:44.116" v="2264" actId="14100"/>
          <ac:spMkLst>
            <pc:docMk/>
            <pc:sldMk cId="1213440676" sldId="278"/>
            <ac:spMk id="7" creationId="{BE88E9A4-2DAE-4BB3-A058-5D649E157F31}"/>
          </ac:spMkLst>
        </pc:spChg>
        <pc:spChg chg="mod">
          <ac:chgData name="A User" userId="e76ddf3deeeaf33b" providerId="LiveId" clId="{8708BB59-3A08-46FA-B64A-6035247BBB70}" dt="2020-06-02T04:13:37.954" v="1475"/>
          <ac:spMkLst>
            <pc:docMk/>
            <pc:sldMk cId="1213440676" sldId="278"/>
            <ac:spMk id="8" creationId="{00000000-0000-0000-0000-000000000000}"/>
          </ac:spMkLst>
        </pc:spChg>
        <pc:picChg chg="add mod">
          <ac:chgData name="A User" userId="e76ddf3deeeaf33b" providerId="LiveId" clId="{8708BB59-3A08-46FA-B64A-6035247BBB70}" dt="2020-06-02T04:14:20.503" v="1478" actId="1076"/>
          <ac:picMkLst>
            <pc:docMk/>
            <pc:sldMk cId="1213440676" sldId="278"/>
            <ac:picMk id="3" creationId="{DC4982DC-FF2D-43C8-9A16-C324B88EDC10}"/>
          </ac:picMkLst>
        </pc:picChg>
        <pc:picChg chg="del">
          <ac:chgData name="A User" userId="e76ddf3deeeaf33b" providerId="LiveId" clId="{8708BB59-3A08-46FA-B64A-6035247BBB70}" dt="2020-06-02T03:59:31.966" v="1234" actId="478"/>
          <ac:picMkLst>
            <pc:docMk/>
            <pc:sldMk cId="1213440676" sldId="278"/>
            <ac:picMk id="12" creationId="{A1177691-E2BE-4810-BD54-56D04209AC21}"/>
          </ac:picMkLst>
        </pc:picChg>
      </pc:sldChg>
      <pc:sldChg chg="addSp delSp modSp add">
        <pc:chgData name="A User" userId="e76ddf3deeeaf33b" providerId="LiveId" clId="{8708BB59-3A08-46FA-B64A-6035247BBB70}" dt="2020-06-02T04:43:04.733" v="2085" actId="20577"/>
        <pc:sldMkLst>
          <pc:docMk/>
          <pc:sldMk cId="2235303015" sldId="279"/>
        </pc:sldMkLst>
        <pc:spChg chg="add del">
          <ac:chgData name="A User" userId="e76ddf3deeeaf33b" providerId="LiveId" clId="{8708BB59-3A08-46FA-B64A-6035247BBB70}" dt="2020-06-02T04:19:31.273" v="1631"/>
          <ac:spMkLst>
            <pc:docMk/>
            <pc:sldMk cId="2235303015" sldId="279"/>
            <ac:spMk id="4" creationId="{41981D25-321C-4367-BCCD-59B09A6FF93C}"/>
          </ac:spMkLst>
        </pc:spChg>
        <pc:spChg chg="add mod">
          <ac:chgData name="A User" userId="e76ddf3deeeaf33b" providerId="LiveId" clId="{8708BB59-3A08-46FA-B64A-6035247BBB70}" dt="2020-06-02T04:43:04.733" v="2085" actId="20577"/>
          <ac:spMkLst>
            <pc:docMk/>
            <pc:sldMk cId="2235303015" sldId="279"/>
            <ac:spMk id="6" creationId="{30AD1942-3943-43EF-A96F-5F6A5906C6AB}"/>
          </ac:spMkLst>
        </pc:spChg>
        <pc:spChg chg="mod">
          <ac:chgData name="A User" userId="e76ddf3deeeaf33b" providerId="LiveId" clId="{8708BB59-3A08-46FA-B64A-6035247BBB70}" dt="2020-06-02T04:18:20.269" v="1626"/>
          <ac:spMkLst>
            <pc:docMk/>
            <pc:sldMk cId="2235303015" sldId="279"/>
            <ac:spMk id="8" creationId="{00000000-0000-0000-0000-000000000000}"/>
          </ac:spMkLst>
        </pc:spChg>
        <pc:picChg chg="add mod">
          <ac:chgData name="A User" userId="e76ddf3deeeaf33b" providerId="LiveId" clId="{8708BB59-3A08-46FA-B64A-6035247BBB70}" dt="2020-06-02T04:19:12.639" v="1629" actId="1076"/>
          <ac:picMkLst>
            <pc:docMk/>
            <pc:sldMk cId="2235303015" sldId="279"/>
            <ac:picMk id="3" creationId="{354595D8-C346-4715-9604-48D18C55AE55}"/>
          </ac:picMkLst>
        </pc:picChg>
      </pc:sldChg>
      <pc:sldChg chg="addSp delSp modSp add">
        <pc:chgData name="A User" userId="e76ddf3deeeaf33b" providerId="LiveId" clId="{8708BB59-3A08-46FA-B64A-6035247BBB70}" dt="2020-06-02T04:52:47.591" v="2430" actId="14100"/>
        <pc:sldMkLst>
          <pc:docMk/>
          <pc:sldMk cId="119520477" sldId="280"/>
        </pc:sldMkLst>
        <pc:spChg chg="mod">
          <ac:chgData name="A User" userId="e76ddf3deeeaf33b" providerId="LiveId" clId="{8708BB59-3A08-46FA-B64A-6035247BBB70}" dt="2020-06-02T04:20:34.998" v="1729"/>
          <ac:spMkLst>
            <pc:docMk/>
            <pc:sldMk cId="119520477" sldId="280"/>
            <ac:spMk id="8" creationId="{00000000-0000-0000-0000-000000000000}"/>
          </ac:spMkLst>
        </pc:spChg>
        <pc:spChg chg="add mod">
          <ac:chgData name="A User" userId="e76ddf3deeeaf33b" providerId="LiveId" clId="{8708BB59-3A08-46FA-B64A-6035247BBB70}" dt="2020-06-02T04:50:23.131" v="2335"/>
          <ac:spMkLst>
            <pc:docMk/>
            <pc:sldMk cId="119520477" sldId="280"/>
            <ac:spMk id="9" creationId="{00179EEE-9794-4CF5-9442-F74631F9AFAB}"/>
          </ac:spMkLst>
        </pc:spChg>
        <pc:spChg chg="add del">
          <ac:chgData name="A User" userId="e76ddf3deeeaf33b" providerId="LiveId" clId="{8708BB59-3A08-46FA-B64A-6035247BBB70}" dt="2020-06-02T04:30:56.334" v="1847"/>
          <ac:spMkLst>
            <pc:docMk/>
            <pc:sldMk cId="119520477" sldId="280"/>
            <ac:spMk id="11" creationId="{B956A6F3-B99C-4EF5-879D-8BF33801412D}"/>
          </ac:spMkLst>
        </pc:spChg>
        <pc:spChg chg="add mod">
          <ac:chgData name="A User" userId="e76ddf3deeeaf33b" providerId="LiveId" clId="{8708BB59-3A08-46FA-B64A-6035247BBB70}" dt="2020-06-02T04:52:47.591" v="2430" actId="14100"/>
          <ac:spMkLst>
            <pc:docMk/>
            <pc:sldMk cId="119520477" sldId="280"/>
            <ac:spMk id="13" creationId="{BFEB0F46-D96C-410F-BB1B-703D5156C9E0}"/>
          </ac:spMkLst>
        </pc:spChg>
        <pc:picChg chg="add del mod">
          <ac:chgData name="A User" userId="e76ddf3deeeaf33b" providerId="LiveId" clId="{8708BB59-3A08-46FA-B64A-6035247BBB70}" dt="2020-06-02T04:20:29.358" v="1707" actId="478"/>
          <ac:picMkLst>
            <pc:docMk/>
            <pc:sldMk cId="119520477" sldId="280"/>
            <ac:picMk id="3" creationId="{9559C053-3320-4560-B962-7794B8867D28}"/>
          </ac:picMkLst>
        </pc:picChg>
        <pc:picChg chg="add del mod">
          <ac:chgData name="A User" userId="e76ddf3deeeaf33b" providerId="LiveId" clId="{8708BB59-3A08-46FA-B64A-6035247BBB70}" dt="2020-06-02T04:23:32.837" v="1733" actId="478"/>
          <ac:picMkLst>
            <pc:docMk/>
            <pc:sldMk cId="119520477" sldId="280"/>
            <ac:picMk id="5" creationId="{CC11468A-FBF5-49F3-9B7D-D02D69B7C191}"/>
          </ac:picMkLst>
        </pc:picChg>
        <pc:picChg chg="add mod modCrop">
          <ac:chgData name="A User" userId="e76ddf3deeeaf33b" providerId="LiveId" clId="{8708BB59-3A08-46FA-B64A-6035247BBB70}" dt="2020-06-02T04:24:26.549" v="1738" actId="732"/>
          <ac:picMkLst>
            <pc:docMk/>
            <pc:sldMk cId="119520477" sldId="280"/>
            <ac:picMk id="7" creationId="{5F8531A7-0C2B-4DE5-868D-8B3A62ACC2C3}"/>
          </ac:picMkLst>
        </pc:picChg>
        <pc:picChg chg="add mod">
          <ac:chgData name="A User" userId="e76ddf3deeeaf33b" providerId="LiveId" clId="{8708BB59-3A08-46FA-B64A-6035247BBB70}" dt="2020-06-02T04:25:26.492" v="1775" actId="1076"/>
          <ac:picMkLst>
            <pc:docMk/>
            <pc:sldMk cId="119520477" sldId="280"/>
            <ac:picMk id="10" creationId="{E625B9A3-58BC-484C-A67E-17791A4918C8}"/>
          </ac:picMkLst>
        </pc:picChg>
        <pc:picChg chg="add mod">
          <ac:chgData name="A User" userId="e76ddf3deeeaf33b" providerId="LiveId" clId="{8708BB59-3A08-46FA-B64A-6035247BBB70}" dt="2020-06-02T04:49:57.584" v="2266" actId="1076"/>
          <ac:picMkLst>
            <pc:docMk/>
            <pc:sldMk cId="119520477" sldId="280"/>
            <ac:picMk id="12" creationId="{4CAF07BD-69AA-43FD-9B19-E3FC24865962}"/>
          </ac:picMkLst>
        </pc:picChg>
      </pc:sldChg>
      <pc:sldChg chg="addSp delSp modSp add">
        <pc:chgData name="A User" userId="e76ddf3deeeaf33b" providerId="LiveId" clId="{8708BB59-3A08-46FA-B64A-6035247BBB70}" dt="2020-06-02T05:22:01.426" v="3175"/>
        <pc:sldMkLst>
          <pc:docMk/>
          <pc:sldMk cId="2490280353" sldId="281"/>
        </pc:sldMkLst>
        <pc:spChg chg="add mod">
          <ac:chgData name="A User" userId="e76ddf3deeeaf33b" providerId="LiveId" clId="{8708BB59-3A08-46FA-B64A-6035247BBB70}" dt="2020-06-02T04:31:13.177" v="1850" actId="14100"/>
          <ac:spMkLst>
            <pc:docMk/>
            <pc:sldMk cId="2490280353" sldId="281"/>
            <ac:spMk id="6" creationId="{254E8A64-401F-46AE-A554-F1DF182DB87F}"/>
          </ac:spMkLst>
        </pc:spChg>
        <pc:spChg chg="add mod ord">
          <ac:chgData name="A User" userId="e76ddf3deeeaf33b" providerId="LiveId" clId="{8708BB59-3A08-46FA-B64A-6035247BBB70}" dt="2020-06-02T04:51:11.591" v="2339" actId="166"/>
          <ac:spMkLst>
            <pc:docMk/>
            <pc:sldMk cId="2490280353" sldId="281"/>
            <ac:spMk id="7" creationId="{04AFC430-BC23-4487-BBC1-05AE75D64FD3}"/>
          </ac:spMkLst>
        </pc:spChg>
        <pc:spChg chg="mod">
          <ac:chgData name="A User" userId="e76ddf3deeeaf33b" providerId="LiveId" clId="{8708BB59-3A08-46FA-B64A-6035247BBB70}" dt="2020-06-02T04:27:06.725" v="1811"/>
          <ac:spMkLst>
            <pc:docMk/>
            <pc:sldMk cId="2490280353" sldId="281"/>
            <ac:spMk id="8" creationId="{00000000-0000-0000-0000-000000000000}"/>
          </ac:spMkLst>
        </pc:spChg>
        <pc:spChg chg="add del mod">
          <ac:chgData name="A User" userId="e76ddf3deeeaf33b" providerId="LiveId" clId="{8708BB59-3A08-46FA-B64A-6035247BBB70}" dt="2020-06-02T04:31:44.784" v="1857" actId="478"/>
          <ac:spMkLst>
            <pc:docMk/>
            <pc:sldMk cId="2490280353" sldId="281"/>
            <ac:spMk id="9" creationId="{A4B0A352-6D63-4919-A42A-6E95DC823414}"/>
          </ac:spMkLst>
        </pc:spChg>
        <pc:spChg chg="add mod">
          <ac:chgData name="A User" userId="e76ddf3deeeaf33b" providerId="LiveId" clId="{8708BB59-3A08-46FA-B64A-6035247BBB70}" dt="2020-06-02T05:22:01.426" v="3175"/>
          <ac:spMkLst>
            <pc:docMk/>
            <pc:sldMk cId="2490280353" sldId="281"/>
            <ac:spMk id="10" creationId="{C06BEA4F-652D-49FA-9F17-B25F334766F5}"/>
          </ac:spMkLst>
        </pc:spChg>
        <pc:picChg chg="add del mod">
          <ac:chgData name="A User" userId="e76ddf3deeeaf33b" providerId="LiveId" clId="{8708BB59-3A08-46FA-B64A-6035247BBB70}" dt="2020-06-02T04:29:10.424" v="1814" actId="478"/>
          <ac:picMkLst>
            <pc:docMk/>
            <pc:sldMk cId="2490280353" sldId="281"/>
            <ac:picMk id="2" creationId="{C81EB958-7BFE-45C4-A704-4F816BC29A41}"/>
          </ac:picMkLst>
        </pc:picChg>
        <pc:picChg chg="add mod ord">
          <ac:chgData name="A User" userId="e76ddf3deeeaf33b" providerId="LiveId" clId="{8708BB59-3A08-46FA-B64A-6035247BBB70}" dt="2020-06-02T04:43:31.971" v="2086" actId="166"/>
          <ac:picMkLst>
            <pc:docMk/>
            <pc:sldMk cId="2490280353" sldId="281"/>
            <ac:picMk id="3" creationId="{E8618EE6-B1A7-466C-93BC-43896D8C4A22}"/>
          </ac:picMkLst>
        </pc:picChg>
        <pc:picChg chg="add mod">
          <ac:chgData name="A User" userId="e76ddf3deeeaf33b" providerId="LiveId" clId="{8708BB59-3A08-46FA-B64A-6035247BBB70}" dt="2020-06-02T04:51:00.919" v="2337" actId="1076"/>
          <ac:picMkLst>
            <pc:docMk/>
            <pc:sldMk cId="2490280353" sldId="281"/>
            <ac:picMk id="4" creationId="{C45AFA9F-2CE9-4DFE-8716-4F45FAF5A28B}"/>
          </ac:picMkLst>
        </pc:picChg>
      </pc:sldChg>
      <pc:sldChg chg="addSp delSp modSp add ord">
        <pc:chgData name="A User" userId="e76ddf3deeeaf33b" providerId="LiveId" clId="{8708BB59-3A08-46FA-B64A-6035247BBB70}" dt="2020-06-02T04:16:27.047" v="1592" actId="478"/>
        <pc:sldMkLst>
          <pc:docMk/>
          <pc:sldMk cId="1316643891" sldId="282"/>
        </pc:sldMkLst>
        <pc:spChg chg="add del mod">
          <ac:chgData name="A User" userId="e76ddf3deeeaf33b" providerId="LiveId" clId="{8708BB59-3A08-46FA-B64A-6035247BBB70}" dt="2020-06-02T04:16:27.047" v="1592" actId="478"/>
          <ac:spMkLst>
            <pc:docMk/>
            <pc:sldMk cId="1316643891" sldId="282"/>
            <ac:spMk id="4" creationId="{044874C9-86E5-4E3A-8CA1-DC64E92C80BD}"/>
          </ac:spMkLst>
        </pc:spChg>
        <pc:spChg chg="add mod">
          <ac:chgData name="A User" userId="e76ddf3deeeaf33b" providerId="LiveId" clId="{8708BB59-3A08-46FA-B64A-6035247BBB70}" dt="2020-06-02T04:05:00.415" v="1384" actId="14100"/>
          <ac:spMkLst>
            <pc:docMk/>
            <pc:sldMk cId="1316643891" sldId="282"/>
            <ac:spMk id="5" creationId="{0BA3463B-6033-4506-A7E3-A2396A9012A7}"/>
          </ac:spMkLst>
        </pc:spChg>
        <pc:spChg chg="mod">
          <ac:chgData name="A User" userId="e76ddf3deeeaf33b" providerId="LiveId" clId="{8708BB59-3A08-46FA-B64A-6035247BBB70}" dt="2020-06-02T04:01:23.539" v="1260" actId="6549"/>
          <ac:spMkLst>
            <pc:docMk/>
            <pc:sldMk cId="1316643891" sldId="282"/>
            <ac:spMk id="8" creationId="{00000000-0000-0000-0000-000000000000}"/>
          </ac:spMkLst>
        </pc:spChg>
        <pc:spChg chg="add mod">
          <ac:chgData name="A User" userId="e76ddf3deeeaf33b" providerId="LiveId" clId="{8708BB59-3A08-46FA-B64A-6035247BBB70}" dt="2020-06-02T04:05:11.078" v="1391" actId="1035"/>
          <ac:spMkLst>
            <pc:docMk/>
            <pc:sldMk cId="1316643891" sldId="282"/>
            <ac:spMk id="9" creationId="{4EAF18E0-7669-4E19-BD7F-32286F07B961}"/>
          </ac:spMkLst>
        </pc:spChg>
        <pc:picChg chg="add del">
          <ac:chgData name="A User" userId="e76ddf3deeeaf33b" providerId="LiveId" clId="{8708BB59-3A08-46FA-B64A-6035247BBB70}" dt="2020-06-02T04:01:59.067" v="1261" actId="478"/>
          <ac:picMkLst>
            <pc:docMk/>
            <pc:sldMk cId="1316643891" sldId="282"/>
            <ac:picMk id="2" creationId="{26798E1B-720F-45FF-B02B-199DDA6FAEF9}"/>
          </ac:picMkLst>
        </pc:picChg>
        <pc:picChg chg="add del mod">
          <ac:chgData name="A User" userId="e76ddf3deeeaf33b" providerId="LiveId" clId="{8708BB59-3A08-46FA-B64A-6035247BBB70}" dt="2020-06-02T04:04:25.806" v="1377" actId="478"/>
          <ac:picMkLst>
            <pc:docMk/>
            <pc:sldMk cId="1316643891" sldId="282"/>
            <ac:picMk id="3" creationId="{93D7CC37-ED8C-49B5-9114-B5850D792429}"/>
          </ac:picMkLst>
        </pc:picChg>
        <pc:picChg chg="add mod ord">
          <ac:chgData name="A User" userId="e76ddf3deeeaf33b" providerId="LiveId" clId="{8708BB59-3A08-46FA-B64A-6035247BBB70}" dt="2020-06-02T04:04:39.808" v="1380" actId="1076"/>
          <ac:picMkLst>
            <pc:docMk/>
            <pc:sldMk cId="1316643891" sldId="282"/>
            <ac:picMk id="6" creationId="{0FCDF6ED-27AE-42FB-B125-C263645EDBCA}"/>
          </ac:picMkLst>
        </pc:picChg>
      </pc:sldChg>
      <pc:sldChg chg="addSp delSp modSp add">
        <pc:chgData name="A User" userId="e76ddf3deeeaf33b" providerId="LiveId" clId="{8708BB59-3A08-46FA-B64A-6035247BBB70}" dt="2020-06-02T05:16:04.343" v="3045" actId="20577"/>
        <pc:sldMkLst>
          <pc:docMk/>
          <pc:sldMk cId="3147616680" sldId="283"/>
        </pc:sldMkLst>
        <pc:spChg chg="mod">
          <ac:chgData name="A User" userId="e76ddf3deeeaf33b" providerId="LiveId" clId="{8708BB59-3A08-46FA-B64A-6035247BBB70}" dt="2020-06-02T05:15:47.107" v="3027" actId="20577"/>
          <ac:spMkLst>
            <pc:docMk/>
            <pc:sldMk cId="3147616680" sldId="283"/>
            <ac:spMk id="8" creationId="{00000000-0000-0000-0000-000000000000}"/>
          </ac:spMkLst>
        </pc:spChg>
        <pc:spChg chg="mod ord">
          <ac:chgData name="A User" userId="e76ddf3deeeaf33b" providerId="LiveId" clId="{8708BB59-3A08-46FA-B64A-6035247BBB70}" dt="2020-06-02T05:16:04.343" v="3045" actId="20577"/>
          <ac:spMkLst>
            <pc:docMk/>
            <pc:sldMk cId="3147616680" sldId="283"/>
            <ac:spMk id="9" creationId="{00179EEE-9794-4CF5-9442-F74631F9AFAB}"/>
          </ac:spMkLst>
        </pc:spChg>
        <pc:picChg chg="add mod">
          <ac:chgData name="A User" userId="e76ddf3deeeaf33b" providerId="LiveId" clId="{8708BB59-3A08-46FA-B64A-6035247BBB70}" dt="2020-06-02T04:32:42.491" v="1860" actId="1076"/>
          <ac:picMkLst>
            <pc:docMk/>
            <pc:sldMk cId="3147616680" sldId="283"/>
            <ac:picMk id="2" creationId="{C53351D8-9EA1-43EF-ADC0-DC33C799AE20}"/>
          </ac:picMkLst>
        </pc:picChg>
        <pc:picChg chg="add mod">
          <ac:chgData name="A User" userId="e76ddf3deeeaf33b" providerId="LiveId" clId="{8708BB59-3A08-46FA-B64A-6035247BBB70}" dt="2020-06-02T04:33:29.891" v="1862" actId="1076"/>
          <ac:picMkLst>
            <pc:docMk/>
            <pc:sldMk cId="3147616680" sldId="283"/>
            <ac:picMk id="3" creationId="{4CE7AEA0-F85E-457E-ACFF-CD4F2CB67868}"/>
          </ac:picMkLst>
        </pc:picChg>
        <pc:picChg chg="del">
          <ac:chgData name="A User" userId="e76ddf3deeeaf33b" providerId="LiveId" clId="{8708BB59-3A08-46FA-B64A-6035247BBB70}" dt="2020-06-02T04:30:24.415" v="1821" actId="478"/>
          <ac:picMkLst>
            <pc:docMk/>
            <pc:sldMk cId="3147616680" sldId="283"/>
            <ac:picMk id="7" creationId="{5F8531A7-0C2B-4DE5-868D-8B3A62ACC2C3}"/>
          </ac:picMkLst>
        </pc:picChg>
        <pc:picChg chg="del">
          <ac:chgData name="A User" userId="e76ddf3deeeaf33b" providerId="LiveId" clId="{8708BB59-3A08-46FA-B64A-6035247BBB70}" dt="2020-06-02T04:30:26.597" v="1822" actId="478"/>
          <ac:picMkLst>
            <pc:docMk/>
            <pc:sldMk cId="3147616680" sldId="283"/>
            <ac:picMk id="10" creationId="{E625B9A3-58BC-484C-A67E-17791A4918C8}"/>
          </ac:picMkLst>
        </pc:picChg>
      </pc:sldChg>
      <pc:sldChg chg="addSp delSp modSp add">
        <pc:chgData name="A User" userId="e76ddf3deeeaf33b" providerId="LiveId" clId="{8708BB59-3A08-46FA-B64A-6035247BBB70}" dt="2020-06-02T04:36:52.279" v="1954" actId="20577"/>
        <pc:sldMkLst>
          <pc:docMk/>
          <pc:sldMk cId="779121090" sldId="284"/>
        </pc:sldMkLst>
        <pc:spChg chg="mod">
          <ac:chgData name="A User" userId="e76ddf3deeeaf33b" providerId="LiveId" clId="{8708BB59-3A08-46FA-B64A-6035247BBB70}" dt="2020-06-02T04:36:25.697" v="1946"/>
          <ac:spMkLst>
            <pc:docMk/>
            <pc:sldMk cId="779121090" sldId="284"/>
            <ac:spMk id="8" creationId="{00000000-0000-0000-0000-000000000000}"/>
          </ac:spMkLst>
        </pc:spChg>
        <pc:spChg chg="mod ord">
          <ac:chgData name="A User" userId="e76ddf3deeeaf33b" providerId="LiveId" clId="{8708BB59-3A08-46FA-B64A-6035247BBB70}" dt="2020-06-02T04:36:52.279" v="1954" actId="20577"/>
          <ac:spMkLst>
            <pc:docMk/>
            <pc:sldMk cId="779121090" sldId="284"/>
            <ac:spMk id="9" creationId="{00179EEE-9794-4CF5-9442-F74631F9AFAB}"/>
          </ac:spMkLst>
        </pc:spChg>
        <pc:picChg chg="add del mod">
          <ac:chgData name="A User" userId="e76ddf3deeeaf33b" providerId="LiveId" clId="{8708BB59-3A08-46FA-B64A-6035247BBB70}" dt="2020-06-02T04:36:31.402" v="1948" actId="478"/>
          <ac:picMkLst>
            <pc:docMk/>
            <pc:sldMk cId="779121090" sldId="284"/>
            <ac:picMk id="3" creationId="{3B8332D2-6BA2-43AA-944A-FCFAFDF3BD49}"/>
          </ac:picMkLst>
        </pc:picChg>
        <pc:picChg chg="add mod">
          <ac:chgData name="A User" userId="e76ddf3deeeaf33b" providerId="LiveId" clId="{8708BB59-3A08-46FA-B64A-6035247BBB70}" dt="2020-06-02T04:36:42.893" v="1951" actId="1076"/>
          <ac:picMkLst>
            <pc:docMk/>
            <pc:sldMk cId="779121090" sldId="284"/>
            <ac:picMk id="5" creationId="{EB9362BA-F609-499A-B47B-26732E5EC3D4}"/>
          </ac:picMkLst>
        </pc:picChg>
        <pc:picChg chg="del">
          <ac:chgData name="A User" userId="e76ddf3deeeaf33b" providerId="LiveId" clId="{8708BB59-3A08-46FA-B64A-6035247BBB70}" dt="2020-06-02T04:33:50.224" v="1879" actId="478"/>
          <ac:picMkLst>
            <pc:docMk/>
            <pc:sldMk cId="779121090" sldId="284"/>
            <ac:picMk id="7" creationId="{5F8531A7-0C2B-4DE5-868D-8B3A62ACC2C3}"/>
          </ac:picMkLst>
        </pc:picChg>
        <pc:picChg chg="del">
          <ac:chgData name="A User" userId="e76ddf3deeeaf33b" providerId="LiveId" clId="{8708BB59-3A08-46FA-B64A-6035247BBB70}" dt="2020-06-02T04:33:51.804" v="1880" actId="478"/>
          <ac:picMkLst>
            <pc:docMk/>
            <pc:sldMk cId="779121090" sldId="284"/>
            <ac:picMk id="10" creationId="{E625B9A3-58BC-484C-A67E-17791A4918C8}"/>
          </ac:picMkLst>
        </pc:picChg>
      </pc:sldChg>
      <pc:sldChg chg="addSp modSp add">
        <pc:chgData name="A User" userId="e76ddf3deeeaf33b" providerId="LiveId" clId="{8708BB59-3A08-46FA-B64A-6035247BBB70}" dt="2020-06-02T05:26:16.623" v="3467"/>
        <pc:sldMkLst>
          <pc:docMk/>
          <pc:sldMk cId="2507694421" sldId="285"/>
        </pc:sldMkLst>
        <pc:spChg chg="mod">
          <ac:chgData name="A User" userId="e76ddf3deeeaf33b" providerId="LiveId" clId="{8708BB59-3A08-46FA-B64A-6035247BBB70}" dt="2020-06-02T04:37:08.110" v="1973"/>
          <ac:spMkLst>
            <pc:docMk/>
            <pc:sldMk cId="2507694421" sldId="285"/>
            <ac:spMk id="8" creationId="{00000000-0000-0000-0000-000000000000}"/>
          </ac:spMkLst>
        </pc:spChg>
        <pc:spChg chg="mod ord">
          <ac:chgData name="A User" userId="e76ddf3deeeaf33b" providerId="LiveId" clId="{8708BB59-3A08-46FA-B64A-6035247BBB70}" dt="2020-06-02T05:26:16.623" v="3467"/>
          <ac:spMkLst>
            <pc:docMk/>
            <pc:sldMk cId="2507694421" sldId="285"/>
            <ac:spMk id="9" creationId="{00179EEE-9794-4CF5-9442-F74631F9AFAB}"/>
          </ac:spMkLst>
        </pc:spChg>
        <pc:picChg chg="add mod">
          <ac:chgData name="A User" userId="e76ddf3deeeaf33b" providerId="LiveId" clId="{8708BB59-3A08-46FA-B64A-6035247BBB70}" dt="2020-06-02T04:37:19.671" v="1978" actId="1076"/>
          <ac:picMkLst>
            <pc:docMk/>
            <pc:sldMk cId="2507694421" sldId="285"/>
            <ac:picMk id="3" creationId="{57657590-A632-4D7F-944F-AB3C57EF7561}"/>
          </ac:picMkLst>
        </pc:picChg>
      </pc:sldChg>
      <pc:sldChg chg="add del">
        <pc:chgData name="A User" userId="e76ddf3deeeaf33b" providerId="LiveId" clId="{8708BB59-3A08-46FA-B64A-6035247BBB70}" dt="2020-06-02T04:39:26.532" v="2061" actId="2696"/>
        <pc:sldMkLst>
          <pc:docMk/>
          <pc:sldMk cId="3742166059" sldId="286"/>
        </pc:sldMkLst>
      </pc:sldChg>
      <pc:sldChg chg="addSp delSp modSp add ord">
        <pc:chgData name="A User" userId="e76ddf3deeeaf33b" providerId="LiveId" clId="{8708BB59-3A08-46FA-B64A-6035247BBB70}" dt="2020-06-02T04:55:00.784" v="2535"/>
        <pc:sldMkLst>
          <pc:docMk/>
          <pc:sldMk cId="3298068442" sldId="287"/>
        </pc:sldMkLst>
        <pc:spChg chg="mod">
          <ac:chgData name="A User" userId="e76ddf3deeeaf33b" providerId="LiveId" clId="{8708BB59-3A08-46FA-B64A-6035247BBB70}" dt="2020-06-02T04:34:31.495" v="1898"/>
          <ac:spMkLst>
            <pc:docMk/>
            <pc:sldMk cId="3298068442" sldId="287"/>
            <ac:spMk id="8" creationId="{00000000-0000-0000-0000-000000000000}"/>
          </ac:spMkLst>
        </pc:spChg>
        <pc:spChg chg="mod ord">
          <ac:chgData name="A User" userId="e76ddf3deeeaf33b" providerId="LiveId" clId="{8708BB59-3A08-46FA-B64A-6035247BBB70}" dt="2020-06-02T04:55:00.784" v="2535"/>
          <ac:spMkLst>
            <pc:docMk/>
            <pc:sldMk cId="3298068442" sldId="287"/>
            <ac:spMk id="9" creationId="{00179EEE-9794-4CF5-9442-F74631F9AFAB}"/>
          </ac:spMkLst>
        </pc:spChg>
        <pc:picChg chg="add del mod">
          <ac:chgData name="A User" userId="e76ddf3deeeaf33b" providerId="LiveId" clId="{8708BB59-3A08-46FA-B64A-6035247BBB70}" dt="2020-06-02T04:54:13.736" v="2473" actId="478"/>
          <ac:picMkLst>
            <pc:docMk/>
            <pc:sldMk cId="3298068442" sldId="287"/>
            <ac:picMk id="3" creationId="{18404A40-32E6-4832-BF68-BC0A9A3D8FB6}"/>
          </ac:picMkLst>
        </pc:picChg>
        <pc:picChg chg="add mod ord">
          <ac:chgData name="A User" userId="e76ddf3deeeaf33b" providerId="LiveId" clId="{8708BB59-3A08-46FA-B64A-6035247BBB70}" dt="2020-06-02T04:54:42.619" v="2478" actId="14100"/>
          <ac:picMkLst>
            <pc:docMk/>
            <pc:sldMk cId="3298068442" sldId="287"/>
            <ac:picMk id="4" creationId="{4CBF3EC0-35C6-440A-90D3-40E84D45E0C2}"/>
          </ac:picMkLst>
        </pc:picChg>
      </pc:sldChg>
      <pc:sldChg chg="add del">
        <pc:chgData name="A User" userId="e76ddf3deeeaf33b" providerId="LiveId" clId="{8708BB59-3A08-46FA-B64A-6035247BBB70}" dt="2020-06-02T05:18:50.016" v="3063" actId="2696"/>
        <pc:sldMkLst>
          <pc:docMk/>
          <pc:sldMk cId="1898652114" sldId="288"/>
        </pc:sldMkLst>
      </pc:sldChg>
      <pc:sldChg chg="addSp delSp modSp add">
        <pc:chgData name="A User" userId="e76ddf3deeeaf33b" providerId="LiveId" clId="{8708BB59-3A08-46FA-B64A-6035247BBB70}" dt="2020-06-02T05:27:16.727" v="3469" actId="1076"/>
        <pc:sldMkLst>
          <pc:docMk/>
          <pc:sldMk cId="3372781793" sldId="289"/>
        </pc:sldMkLst>
        <pc:spChg chg="add mod">
          <ac:chgData name="A User" userId="e76ddf3deeeaf33b" providerId="LiveId" clId="{8708BB59-3A08-46FA-B64A-6035247BBB70}" dt="2020-06-02T05:27:16.727" v="3469" actId="1076"/>
          <ac:spMkLst>
            <pc:docMk/>
            <pc:sldMk cId="3372781793" sldId="289"/>
            <ac:spMk id="2" creationId="{2F30CC60-7E3F-4734-8802-D98210193FF0}"/>
          </ac:spMkLst>
        </pc:spChg>
        <pc:spChg chg="mod">
          <ac:chgData name="A User" userId="e76ddf3deeeaf33b" providerId="LiveId" clId="{8708BB59-3A08-46FA-B64A-6035247BBB70}" dt="2020-06-02T05:18:54.969" v="3075"/>
          <ac:spMkLst>
            <pc:docMk/>
            <pc:sldMk cId="3372781793" sldId="289"/>
            <ac:spMk id="8" creationId="{00000000-0000-0000-0000-000000000000}"/>
          </ac:spMkLst>
        </pc:spChg>
        <pc:picChg chg="del">
          <ac:chgData name="A User" userId="e76ddf3deeeaf33b" providerId="LiveId" clId="{8708BB59-3A08-46FA-B64A-6035247BBB70}" dt="2020-06-02T05:18:55.716" v="3076" actId="478"/>
          <ac:picMkLst>
            <pc:docMk/>
            <pc:sldMk cId="3372781793" sldId="289"/>
            <ac:picMk id="5" creationId="{EB9362BA-F609-499A-B47B-26732E5EC3D4}"/>
          </ac:picMkLst>
        </pc:picChg>
      </pc:sldChg>
      <pc:sldMasterChg chg="modSldLayout">
        <pc:chgData name="A User" userId="e76ddf3deeeaf33b" providerId="LiveId" clId="{8708BB59-3A08-46FA-B64A-6035247BBB70}" dt="2020-06-02T04:17:36.263" v="1603" actId="478"/>
        <pc:sldMasterMkLst>
          <pc:docMk/>
          <pc:sldMasterMk cId="3673663496" sldId="2147483666"/>
        </pc:sldMasterMkLst>
        <pc:sldLayoutChg chg="addSp delSp modSp">
          <pc:chgData name="A User" userId="e76ddf3deeeaf33b" providerId="LiveId" clId="{8708BB59-3A08-46FA-B64A-6035247BBB70}" dt="2020-06-02T04:17:36.263" v="1603" actId="478"/>
          <pc:sldLayoutMkLst>
            <pc:docMk/>
            <pc:sldMasterMk cId="3673663496" sldId="2147483666"/>
            <pc:sldLayoutMk cId="3802688229" sldId="2147483681"/>
          </pc:sldLayoutMkLst>
          <pc:spChg chg="add del mod">
            <ac:chgData name="A User" userId="e76ddf3deeeaf33b" providerId="LiveId" clId="{8708BB59-3A08-46FA-B64A-6035247BBB70}" dt="2020-06-02T04:17:29.519" v="1602"/>
            <ac:spMkLst>
              <pc:docMk/>
              <pc:sldMasterMk cId="3673663496" sldId="2147483666"/>
              <pc:sldLayoutMk cId="3802688229" sldId="2147483681"/>
              <ac:spMk id="2" creationId="{D552B6A1-56B4-457E-8E60-CA187DFCF377}"/>
            </ac:spMkLst>
          </pc:spChg>
          <pc:spChg chg="add del">
            <ac:chgData name="A User" userId="e76ddf3deeeaf33b" providerId="LiveId" clId="{8708BB59-3A08-46FA-B64A-6035247BBB70}" dt="2020-06-02T04:15:57.329" v="1574"/>
            <ac:spMkLst>
              <pc:docMk/>
              <pc:sldMasterMk cId="3673663496" sldId="2147483666"/>
              <pc:sldLayoutMk cId="3802688229" sldId="2147483681"/>
              <ac:spMk id="3" creationId="{7B9DE3F7-26D6-4A48-B3DB-62D9C5D6FD70}"/>
            </ac:spMkLst>
          </pc:spChg>
          <pc:spChg chg="add del mod">
            <ac:chgData name="A User" userId="e76ddf3deeeaf33b" providerId="LiveId" clId="{8708BB59-3A08-46FA-B64A-6035247BBB70}" dt="2020-06-02T04:17:36.263" v="1603" actId="478"/>
            <ac:spMkLst>
              <pc:docMk/>
              <pc:sldMasterMk cId="3673663496" sldId="2147483666"/>
              <pc:sldLayoutMk cId="3802688229" sldId="2147483681"/>
              <ac:spMk id="4" creationId="{69A56325-EFDA-4015-A217-03D1AA201E7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5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57" y="-594"/>
            <a:ext cx="12193057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4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658" y="-297"/>
            <a:ext cx="12209315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8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1554020"/>
            <a:ext cx="12193057" cy="53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6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170108"/>
            <a:ext cx="12193057" cy="66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8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1"/>
            <a:ext cx="12193057" cy="46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3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66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jmin17/project_bbs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33700" y="3203451"/>
            <a:ext cx="3012818" cy="54466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r">
              <a:defRPr sz="4800" b="1">
                <a:solidFill>
                  <a:schemeClr val="bg1"/>
                </a:solidFill>
                <a:latin typeface="+mn-ea"/>
              </a:defRPr>
            </a:lvl1pPr>
          </a:lstStyle>
          <a:p>
            <a:pPr algn="l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Spring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기반 게시판 프로젝트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409748" y="2087177"/>
            <a:ext cx="4955786" cy="792088"/>
            <a:chOff x="534970" y="2735249"/>
            <a:chExt cx="2164822" cy="792088"/>
          </a:xfrm>
        </p:grpSpPr>
        <p:sp>
          <p:nvSpPr>
            <p:cNvPr id="11" name="양쪽 모서리가 둥근 사각형 10"/>
            <p:cNvSpPr/>
            <p:nvPr/>
          </p:nvSpPr>
          <p:spPr>
            <a:xfrm rot="5400000">
              <a:off x="1221337" y="2048882"/>
              <a:ext cx="792088" cy="2164822"/>
            </a:xfrm>
            <a:prstGeom prst="round2SameRect">
              <a:avLst/>
            </a:prstGeom>
            <a:pattFill prst="dkUpDiag">
              <a:fgClr>
                <a:schemeClr val="tx1">
                  <a:lumMod val="65000"/>
                  <a:lumOff val="35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ln>
              <a:noFill/>
            </a:ln>
            <a:effectLst>
              <a:outerShdw dist="25400" dir="2700000" algn="tl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353" y="2788475"/>
              <a:ext cx="2057796" cy="666586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algn="r">
                <a:defRPr sz="4800" b="1">
                  <a:solidFill>
                    <a:schemeClr val="bg1"/>
                  </a:solidFill>
                  <a:latin typeface="+mn-ea"/>
                </a:defRPr>
              </a:lvl1pPr>
            </a:lstStyle>
            <a:p>
              <a:pPr algn="l"/>
              <a:r>
                <a: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게시판 프로젝트</a:t>
              </a:r>
              <a:endPara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429552" y="3772353"/>
            <a:ext cx="1176938" cy="33855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2020.06.01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신입개발자 반정민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566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4001" y="62246"/>
            <a:ext cx="6992989" cy="692696"/>
          </a:xfrm>
          <a:prstGeom prst="rect">
            <a:avLst/>
          </a:prstGeom>
          <a:noFill/>
        </p:spPr>
        <p:txBody>
          <a:bodyPr wrap="none" lIns="468000" tIns="10800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로그인</a:t>
            </a:r>
            <a:endParaRPr lang="en-US" altLang="ko-KR" sz="3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1177691-E2BE-4810-BD54-56D04209A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657" y="1013277"/>
            <a:ext cx="9332686" cy="524963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9B4350-A307-4B1D-802A-677FE14C56D4}"/>
              </a:ext>
            </a:extLst>
          </p:cNvPr>
          <p:cNvSpPr/>
          <p:nvPr/>
        </p:nvSpPr>
        <p:spPr>
          <a:xfrm>
            <a:off x="1480456" y="5472630"/>
            <a:ext cx="9231086" cy="11321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b="1" dirty="0">
                <a:solidFill>
                  <a:sysClr val="windowText" lastClr="000000"/>
                </a:solidFill>
              </a:rPr>
              <a:t>Security </a:t>
            </a:r>
            <a:r>
              <a:rPr lang="ko-KR" altLang="en-US" sz="3200" b="1" dirty="0">
                <a:solidFill>
                  <a:sysClr val="windowText" lastClr="000000"/>
                </a:solidFill>
              </a:rPr>
              <a:t>이용한 로그인 구현</a:t>
            </a:r>
            <a:endParaRPr lang="en-US" altLang="ko-KR" sz="3200" b="1" dirty="0">
              <a:solidFill>
                <a:sysClr val="windowText" lastClr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>
                <a:solidFill>
                  <a:sysClr val="windowText" lastClr="000000"/>
                </a:solidFill>
              </a:rPr>
              <a:t>아이디</a:t>
            </a:r>
            <a:r>
              <a:rPr lang="en-US" altLang="ko-KR" sz="32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3200" b="1" dirty="0">
                <a:solidFill>
                  <a:sysClr val="windowText" lastClr="000000"/>
                </a:solidFill>
              </a:rPr>
              <a:t>비밀번호 유효성 검사</a:t>
            </a:r>
            <a:endParaRPr lang="en-US" altLang="ko-KR" sz="32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29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FCDF6ED-27AE-42FB-B125-C263645ED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754942"/>
            <a:ext cx="4848225" cy="4552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1" y="62246"/>
            <a:ext cx="6992989" cy="692696"/>
          </a:xfrm>
          <a:prstGeom prst="rect">
            <a:avLst/>
          </a:prstGeom>
          <a:noFill/>
        </p:spPr>
        <p:txBody>
          <a:bodyPr wrap="none" lIns="468000" tIns="10800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회원가입</a:t>
            </a:r>
            <a:endParaRPr lang="en-US" altLang="ko-KR" sz="3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4874C9-86E5-4E3A-8CA1-DC64E92C80BD}"/>
              </a:ext>
            </a:extLst>
          </p:cNvPr>
          <p:cNvSpPr/>
          <p:nvPr/>
        </p:nvSpPr>
        <p:spPr>
          <a:xfrm>
            <a:off x="1480456" y="5472630"/>
            <a:ext cx="9231086" cy="11321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>
                <a:solidFill>
                  <a:sysClr val="windowText" lastClr="000000"/>
                </a:solidFill>
              </a:rPr>
              <a:t>중복 </a:t>
            </a:r>
            <a:r>
              <a:rPr lang="en-US" altLang="ko-KR" sz="3200" b="1" dirty="0">
                <a:solidFill>
                  <a:sysClr val="windowText" lastClr="000000"/>
                </a:solidFill>
              </a:rPr>
              <a:t>ID </a:t>
            </a:r>
            <a:r>
              <a:rPr lang="ko-KR" altLang="en-US" sz="3200" b="1" dirty="0">
                <a:solidFill>
                  <a:sysClr val="windowText" lastClr="000000"/>
                </a:solidFill>
              </a:rPr>
              <a:t>체크</a:t>
            </a:r>
            <a:endParaRPr lang="en-US" altLang="ko-KR" sz="3200" b="1" dirty="0">
              <a:solidFill>
                <a:sysClr val="windowText" lastClr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>
                <a:solidFill>
                  <a:sysClr val="windowText" lastClr="000000"/>
                </a:solidFill>
              </a:rPr>
              <a:t>입력한 비밀번호 확인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A3463B-6033-4506-A7E3-A2396A9012A7}"/>
              </a:ext>
            </a:extLst>
          </p:cNvPr>
          <p:cNvSpPr/>
          <p:nvPr/>
        </p:nvSpPr>
        <p:spPr>
          <a:xfrm>
            <a:off x="3817256" y="2540000"/>
            <a:ext cx="1451429" cy="3628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AF18E0-7669-4E19-BD7F-32286F07B961}"/>
              </a:ext>
            </a:extLst>
          </p:cNvPr>
          <p:cNvSpPr/>
          <p:nvPr/>
        </p:nvSpPr>
        <p:spPr>
          <a:xfrm>
            <a:off x="3817255" y="4368600"/>
            <a:ext cx="1451429" cy="3628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64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4001" y="62246"/>
            <a:ext cx="6992989" cy="692696"/>
          </a:xfrm>
          <a:prstGeom prst="rect">
            <a:avLst/>
          </a:prstGeom>
          <a:noFill/>
        </p:spPr>
        <p:txBody>
          <a:bodyPr wrap="none" lIns="468000" tIns="10800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게시판</a:t>
            </a:r>
            <a:endParaRPr lang="en-US" altLang="ko-KR" sz="3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4982DC-FF2D-43C8-9A16-C324B88ED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43" y="754942"/>
            <a:ext cx="10072914" cy="566601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64090B-F4FE-48C0-BD11-99D01AA02518}"/>
              </a:ext>
            </a:extLst>
          </p:cNvPr>
          <p:cNvSpPr/>
          <p:nvPr/>
        </p:nvSpPr>
        <p:spPr>
          <a:xfrm>
            <a:off x="1480456" y="5472630"/>
            <a:ext cx="9231086" cy="11321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 err="1">
                <a:solidFill>
                  <a:sysClr val="windowText" lastClr="000000"/>
                </a:solidFill>
              </a:rPr>
              <a:t>페이징</a:t>
            </a:r>
            <a:endParaRPr lang="en-US" altLang="ko-KR" sz="3200" b="1" dirty="0">
              <a:solidFill>
                <a:sysClr val="windowText" lastClr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>
                <a:solidFill>
                  <a:sysClr val="windowText" lastClr="000000"/>
                </a:solidFill>
              </a:rPr>
              <a:t>검색</a:t>
            </a:r>
            <a:r>
              <a:rPr lang="en-US" altLang="ko-KR" sz="3200" b="1" dirty="0">
                <a:solidFill>
                  <a:sysClr val="windowText" lastClr="000000"/>
                </a:solidFill>
              </a:rPr>
              <a:t>(</a:t>
            </a:r>
            <a:r>
              <a:rPr lang="ko-KR" altLang="en-US" sz="3200" b="1" dirty="0">
                <a:solidFill>
                  <a:sysClr val="windowText" lastClr="000000"/>
                </a:solidFill>
              </a:rPr>
              <a:t>제목</a:t>
            </a:r>
            <a:r>
              <a:rPr lang="en-US" altLang="ko-KR" sz="3200" b="1" dirty="0">
                <a:solidFill>
                  <a:sysClr val="windowText" lastClr="000000"/>
                </a:solidFill>
              </a:rPr>
              <a:t>+</a:t>
            </a:r>
            <a:r>
              <a:rPr lang="ko-KR" altLang="en-US" sz="3200" b="1" dirty="0">
                <a:solidFill>
                  <a:sysClr val="windowText" lastClr="000000"/>
                </a:solidFill>
              </a:rPr>
              <a:t>내용</a:t>
            </a:r>
            <a:r>
              <a:rPr lang="en-US" altLang="ko-KR" sz="32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3200" b="1" dirty="0">
                <a:solidFill>
                  <a:sysClr val="windowText" lastClr="000000"/>
                </a:solidFill>
              </a:rPr>
              <a:t>제목</a:t>
            </a:r>
            <a:r>
              <a:rPr lang="en-US" altLang="ko-KR" sz="32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3200" b="1" dirty="0">
                <a:solidFill>
                  <a:sysClr val="windowText" lastClr="000000"/>
                </a:solidFill>
              </a:rPr>
              <a:t>내용</a:t>
            </a:r>
            <a:r>
              <a:rPr lang="en-US" altLang="ko-KR" sz="3200" b="1" dirty="0">
                <a:solidFill>
                  <a:sysClr val="windowText" lastClr="000000"/>
                </a:solidFill>
              </a:rPr>
              <a:t>)</a:t>
            </a:r>
            <a:r>
              <a:rPr lang="ko-KR" altLang="en-US" sz="3200" b="1" dirty="0">
                <a:solidFill>
                  <a:sysClr val="windowText" lastClr="000000"/>
                </a:solidFill>
              </a:rPr>
              <a:t> 기능</a:t>
            </a:r>
            <a:endParaRPr lang="en-US" altLang="ko-KR" sz="3200" b="1" dirty="0">
              <a:solidFill>
                <a:sysClr val="windowText" lastClr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>
                <a:solidFill>
                  <a:sysClr val="windowText" lastClr="000000"/>
                </a:solidFill>
              </a:rPr>
              <a:t>권한에 따른 메뉴 제시</a:t>
            </a:r>
            <a:r>
              <a:rPr lang="en-US" altLang="ko-KR" sz="3200" b="1" dirty="0">
                <a:solidFill>
                  <a:sysClr val="windowText" lastClr="000000"/>
                </a:solidFill>
              </a:rPr>
              <a:t>(Security</a:t>
            </a:r>
            <a:r>
              <a:rPr lang="ko-KR" altLang="en-US" sz="3200" b="1" dirty="0">
                <a:solidFill>
                  <a:sysClr val="windowText" lastClr="000000"/>
                </a:solidFill>
              </a:rPr>
              <a:t> 활용</a:t>
            </a:r>
            <a:r>
              <a:rPr lang="en-US" altLang="ko-KR" sz="3200" b="1" dirty="0">
                <a:solidFill>
                  <a:sysClr val="windowText" lastClr="000000"/>
                </a:solidFill>
              </a:rPr>
              <a:t>)</a:t>
            </a:r>
            <a:endParaRPr lang="ko-KR" altLang="en-US" sz="32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88E9A4-2DAE-4BB3-A058-5D649E157F31}"/>
              </a:ext>
            </a:extLst>
          </p:cNvPr>
          <p:cNvSpPr/>
          <p:nvPr/>
        </p:nvSpPr>
        <p:spPr>
          <a:xfrm>
            <a:off x="10711541" y="754943"/>
            <a:ext cx="420915" cy="2601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44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4001" y="62246"/>
            <a:ext cx="6992989" cy="692696"/>
          </a:xfrm>
          <a:prstGeom prst="rect">
            <a:avLst/>
          </a:prstGeom>
          <a:noFill/>
        </p:spPr>
        <p:txBody>
          <a:bodyPr wrap="none" lIns="468000" tIns="10800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게시글 등록</a:t>
            </a:r>
            <a:endParaRPr lang="en-US" altLang="ko-KR" sz="3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4595D8-C346-4715-9604-48D18C55A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00" y="754942"/>
            <a:ext cx="10073600" cy="5666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0AD1942-3943-43EF-A96F-5F6A5906C6AB}"/>
              </a:ext>
            </a:extLst>
          </p:cNvPr>
          <p:cNvSpPr/>
          <p:nvPr/>
        </p:nvSpPr>
        <p:spPr>
          <a:xfrm>
            <a:off x="1480456" y="5472630"/>
            <a:ext cx="9231086" cy="11321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b="1" dirty="0">
                <a:solidFill>
                  <a:sysClr val="windowText" lastClr="000000"/>
                </a:solidFill>
              </a:rPr>
              <a:t>Ajax</a:t>
            </a:r>
            <a:r>
              <a:rPr lang="ko-KR" altLang="en-US" sz="3200" b="1" dirty="0">
                <a:solidFill>
                  <a:sysClr val="windowText" lastClr="000000"/>
                </a:solidFill>
              </a:rPr>
              <a:t>를 활용한 이미지 업로드</a:t>
            </a:r>
            <a:endParaRPr lang="en-US" altLang="ko-KR" sz="32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0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4001" y="62246"/>
            <a:ext cx="6992989" cy="692696"/>
          </a:xfrm>
          <a:prstGeom prst="rect">
            <a:avLst/>
          </a:prstGeom>
          <a:noFill/>
        </p:spPr>
        <p:txBody>
          <a:bodyPr wrap="none" lIns="468000" tIns="10800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게시글 보기</a:t>
            </a:r>
            <a:endParaRPr lang="en-US" altLang="ko-KR" sz="3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8531A7-0C2B-4DE5-868D-8B3A62ACC2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43"/>
          <a:stretch/>
        </p:blipFill>
        <p:spPr>
          <a:xfrm>
            <a:off x="1059200" y="754942"/>
            <a:ext cx="10073600" cy="471768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0179EEE-9794-4CF5-9442-F74631F9AFAB}"/>
              </a:ext>
            </a:extLst>
          </p:cNvPr>
          <p:cNvSpPr/>
          <p:nvPr/>
        </p:nvSpPr>
        <p:spPr>
          <a:xfrm>
            <a:off x="1480456" y="5472630"/>
            <a:ext cx="9231086" cy="11321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>
                <a:solidFill>
                  <a:sysClr val="windowText" lastClr="000000"/>
                </a:solidFill>
              </a:rPr>
              <a:t>추천 기능</a:t>
            </a:r>
            <a:r>
              <a:rPr lang="en-US" altLang="ko-KR" sz="3200" b="1" dirty="0">
                <a:solidFill>
                  <a:sysClr val="windowText" lastClr="000000"/>
                </a:solidFill>
              </a:rPr>
              <a:t>(</a:t>
            </a:r>
            <a:r>
              <a:rPr lang="ko-KR" altLang="en-US" sz="3200" b="1" dirty="0">
                <a:solidFill>
                  <a:sysClr val="windowText" lastClr="000000"/>
                </a:solidFill>
              </a:rPr>
              <a:t>추천 중복 방지</a:t>
            </a:r>
            <a:r>
              <a:rPr lang="en-US" altLang="ko-KR" sz="3200" b="1" dirty="0">
                <a:solidFill>
                  <a:sysClr val="windowText" lastClr="00000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>
                <a:solidFill>
                  <a:sysClr val="windowText" lastClr="000000"/>
                </a:solidFill>
              </a:rPr>
              <a:t>본인</a:t>
            </a:r>
            <a:r>
              <a:rPr lang="en-US" altLang="ko-KR" sz="32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3200" b="1" dirty="0">
                <a:solidFill>
                  <a:sysClr val="windowText" lastClr="000000"/>
                </a:solidFill>
              </a:rPr>
              <a:t>관리자만 수정</a:t>
            </a:r>
            <a:r>
              <a:rPr lang="en-US" altLang="ko-KR" sz="32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3200" b="1" dirty="0">
                <a:solidFill>
                  <a:sysClr val="windowText" lastClr="000000"/>
                </a:solidFill>
              </a:rPr>
              <a:t>삭제 가능</a:t>
            </a:r>
            <a:endParaRPr lang="en-US" altLang="ko-KR" sz="3200" b="1" dirty="0">
              <a:solidFill>
                <a:sysClr val="windowText" lastClr="00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625B9A3-58BC-484C-A67E-17791A491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087" y="1385370"/>
            <a:ext cx="3062060" cy="8902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CAF07BD-69AA-43FD-9B19-E3FC24865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956" y="5178423"/>
            <a:ext cx="2476500" cy="6000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EB0F46-D96C-410F-BB1B-703D5156C9E0}"/>
              </a:ext>
            </a:extLst>
          </p:cNvPr>
          <p:cNvSpPr/>
          <p:nvPr/>
        </p:nvSpPr>
        <p:spPr>
          <a:xfrm>
            <a:off x="8263420" y="5262707"/>
            <a:ext cx="1618811" cy="504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2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4001" y="62246"/>
            <a:ext cx="6992989" cy="692696"/>
          </a:xfrm>
          <a:prstGeom prst="rect">
            <a:avLst/>
          </a:prstGeom>
          <a:noFill/>
        </p:spPr>
        <p:txBody>
          <a:bodyPr wrap="none" lIns="468000" tIns="10800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댓글</a:t>
            </a:r>
            <a:endParaRPr lang="en-US" altLang="ko-KR" sz="3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5AFA9F-2CE9-4DFE-8716-4F45FAF5A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4942"/>
            <a:ext cx="12192000" cy="459918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54E8A64-401F-46AE-A554-F1DF182DB87F}"/>
              </a:ext>
            </a:extLst>
          </p:cNvPr>
          <p:cNvSpPr/>
          <p:nvPr/>
        </p:nvSpPr>
        <p:spPr>
          <a:xfrm>
            <a:off x="10058398" y="1341057"/>
            <a:ext cx="667659" cy="545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618EE6-B1A7-466C-93BC-43896D8C4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4942"/>
            <a:ext cx="12192000" cy="259064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4AFC430-BC23-4487-BBC1-05AE75D64FD3}"/>
              </a:ext>
            </a:extLst>
          </p:cNvPr>
          <p:cNvSpPr/>
          <p:nvPr/>
        </p:nvSpPr>
        <p:spPr>
          <a:xfrm>
            <a:off x="108855" y="3187069"/>
            <a:ext cx="10762345" cy="21670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6BEA4F-652D-49FA-9F17-B25F334766F5}"/>
              </a:ext>
            </a:extLst>
          </p:cNvPr>
          <p:cNvSpPr/>
          <p:nvPr/>
        </p:nvSpPr>
        <p:spPr>
          <a:xfrm>
            <a:off x="1480456" y="5472630"/>
            <a:ext cx="9231086" cy="11321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b="1" dirty="0">
                <a:solidFill>
                  <a:sysClr val="windowText" lastClr="000000"/>
                </a:solidFill>
              </a:rPr>
              <a:t>Ajax</a:t>
            </a:r>
            <a:r>
              <a:rPr lang="ko-KR" altLang="en-US" sz="3200" b="1" dirty="0">
                <a:solidFill>
                  <a:sysClr val="windowText" lastClr="000000"/>
                </a:solidFill>
              </a:rPr>
              <a:t>로 댓글 추가</a:t>
            </a:r>
            <a:endParaRPr lang="en-US" altLang="ko-KR" sz="3200" b="1" dirty="0">
              <a:solidFill>
                <a:sysClr val="windowText" lastClr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>
                <a:solidFill>
                  <a:sysClr val="windowText" lastClr="000000"/>
                </a:solidFill>
              </a:rPr>
              <a:t>댓글은 본인</a:t>
            </a:r>
            <a:r>
              <a:rPr lang="en-US" altLang="ko-KR" sz="32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3200" b="1" dirty="0">
                <a:solidFill>
                  <a:sysClr val="windowText" lastClr="000000"/>
                </a:solidFill>
              </a:rPr>
              <a:t>관리자만 삭제 가능</a:t>
            </a:r>
            <a:endParaRPr lang="en-US" altLang="ko-KR" sz="32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28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4001" y="62246"/>
            <a:ext cx="6992989" cy="692696"/>
          </a:xfrm>
          <a:prstGeom prst="rect">
            <a:avLst/>
          </a:prstGeom>
          <a:noFill/>
        </p:spPr>
        <p:txBody>
          <a:bodyPr wrap="none" lIns="468000" tIns="10800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댓글 추천</a:t>
            </a:r>
            <a:endParaRPr lang="en-US" altLang="ko-KR" sz="3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3351D8-9EA1-43EF-ADC0-DC33C799A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28" y="754942"/>
            <a:ext cx="11901942" cy="56664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CE7AEA0-F85E-457E-ACFF-CD4F2CB67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932" y="1538352"/>
            <a:ext cx="4286250" cy="8572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0179EEE-9794-4CF5-9442-F74631F9AFAB}"/>
              </a:ext>
            </a:extLst>
          </p:cNvPr>
          <p:cNvSpPr/>
          <p:nvPr/>
        </p:nvSpPr>
        <p:spPr>
          <a:xfrm>
            <a:off x="1480456" y="5497797"/>
            <a:ext cx="9231086" cy="11321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>
                <a:solidFill>
                  <a:sysClr val="windowText" lastClr="000000"/>
                </a:solidFill>
              </a:rPr>
              <a:t>댓글 추천 기능</a:t>
            </a:r>
            <a:r>
              <a:rPr lang="en-US" altLang="ko-KR" sz="3200" b="1" dirty="0">
                <a:solidFill>
                  <a:sysClr val="windowText" lastClr="000000"/>
                </a:solidFill>
              </a:rPr>
              <a:t>(</a:t>
            </a:r>
            <a:r>
              <a:rPr lang="ko-KR" altLang="en-US" sz="3200" b="1" dirty="0">
                <a:solidFill>
                  <a:sysClr val="windowText" lastClr="000000"/>
                </a:solidFill>
              </a:rPr>
              <a:t>추천 중복 방지</a:t>
            </a:r>
            <a:r>
              <a:rPr lang="en-US" altLang="ko-KR" sz="3200" b="1" dirty="0">
                <a:solidFill>
                  <a:sysClr val="windowText" lastClr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761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CBF3EC0-35C6-440A-90D3-40E84D45E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799" y="754942"/>
            <a:ext cx="8294400" cy="47176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1" y="62246"/>
            <a:ext cx="6992989" cy="692696"/>
          </a:xfrm>
          <a:prstGeom prst="rect">
            <a:avLst/>
          </a:prstGeom>
          <a:noFill/>
        </p:spPr>
        <p:txBody>
          <a:bodyPr wrap="none" lIns="468000" tIns="10800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마이페이지</a:t>
            </a:r>
            <a:endParaRPr lang="en-US" altLang="ko-KR" sz="3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179EEE-9794-4CF5-9442-F74631F9AFAB}"/>
              </a:ext>
            </a:extLst>
          </p:cNvPr>
          <p:cNvSpPr/>
          <p:nvPr/>
        </p:nvSpPr>
        <p:spPr>
          <a:xfrm>
            <a:off x="1480456" y="5472630"/>
            <a:ext cx="9231086" cy="11321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b="1" dirty="0">
                <a:solidFill>
                  <a:sysClr val="windowText" lastClr="000000"/>
                </a:solidFill>
              </a:rPr>
              <a:t>Ajax</a:t>
            </a:r>
            <a:r>
              <a:rPr lang="ko-KR" altLang="en-US" sz="3200" b="1" dirty="0">
                <a:solidFill>
                  <a:sysClr val="windowText" lastClr="000000"/>
                </a:solidFill>
              </a:rPr>
              <a:t>를 이용한 비밀번호 체크</a:t>
            </a:r>
            <a:endParaRPr lang="en-US" altLang="ko-KR" sz="32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06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4001" y="62246"/>
            <a:ext cx="6992989" cy="692696"/>
          </a:xfrm>
          <a:prstGeom prst="rect">
            <a:avLst/>
          </a:prstGeom>
          <a:noFill/>
        </p:spPr>
        <p:txBody>
          <a:bodyPr wrap="none" lIns="468000" tIns="10800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관리자 메뉴</a:t>
            </a:r>
            <a:endParaRPr lang="en-US" altLang="ko-KR" sz="3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9362BA-F609-499A-B47B-26732E5EC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99" y="754942"/>
            <a:ext cx="10073600" cy="5666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0179EEE-9794-4CF5-9442-F74631F9AFAB}"/>
              </a:ext>
            </a:extLst>
          </p:cNvPr>
          <p:cNvSpPr/>
          <p:nvPr/>
        </p:nvSpPr>
        <p:spPr>
          <a:xfrm>
            <a:off x="1480456" y="5472630"/>
            <a:ext cx="9231086" cy="11321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12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4001" y="62246"/>
            <a:ext cx="6992989" cy="692696"/>
          </a:xfrm>
          <a:prstGeom prst="rect">
            <a:avLst/>
          </a:prstGeom>
          <a:noFill/>
        </p:spPr>
        <p:txBody>
          <a:bodyPr wrap="none" lIns="468000" tIns="10800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관리자 메뉴</a:t>
            </a:r>
            <a:endParaRPr lang="en-US" altLang="ko-KR" sz="3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657590-A632-4D7F-944F-AB3C57EF7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99" y="754942"/>
            <a:ext cx="10073600" cy="5666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0179EEE-9794-4CF5-9442-F74631F9AFAB}"/>
              </a:ext>
            </a:extLst>
          </p:cNvPr>
          <p:cNvSpPr/>
          <p:nvPr/>
        </p:nvSpPr>
        <p:spPr>
          <a:xfrm>
            <a:off x="1480456" y="5472630"/>
            <a:ext cx="9231086" cy="11321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>
                <a:solidFill>
                  <a:sysClr val="windowText" lastClr="000000"/>
                </a:solidFill>
              </a:rPr>
              <a:t>회원정보 수정 및 권한 설정</a:t>
            </a:r>
            <a:endParaRPr lang="en-US" altLang="ko-KR" sz="3200" b="1" dirty="0">
              <a:solidFill>
                <a:sysClr val="windowText" lastClr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>
                <a:solidFill>
                  <a:sysClr val="windowText" lastClr="000000"/>
                </a:solidFill>
              </a:rPr>
              <a:t>계정활성화로 계정 정지</a:t>
            </a:r>
            <a:endParaRPr lang="en-US" altLang="ko-KR" sz="32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69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500676" y="2978369"/>
            <a:ext cx="4480513" cy="432832"/>
            <a:chOff x="5332275" y="2269116"/>
            <a:chExt cx="4480513" cy="432832"/>
          </a:xfrm>
        </p:grpSpPr>
        <p:sp>
          <p:nvSpPr>
            <p:cNvPr id="57" name="직사각형 56"/>
            <p:cNvSpPr/>
            <p:nvPr/>
          </p:nvSpPr>
          <p:spPr>
            <a:xfrm>
              <a:off x="5332275" y="2332616"/>
              <a:ext cx="369504" cy="369332"/>
            </a:xfrm>
            <a:prstGeom prst="rect">
              <a:avLst/>
            </a:prstGeom>
          </p:spPr>
          <p:txBody>
            <a:bodyPr wrap="square" anchor="ctr" anchorCtr="0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Ⅰ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803038" y="2269116"/>
              <a:ext cx="4009750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lnSpc>
                  <a:spcPct val="90000"/>
                </a:lnSpc>
              </a:pP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프로젝트 설계 및 일정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(p.3)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500676" y="3675976"/>
            <a:ext cx="4195287" cy="432832"/>
            <a:chOff x="5332275" y="3148794"/>
            <a:chExt cx="4195287" cy="432832"/>
          </a:xfrm>
        </p:grpSpPr>
        <p:sp>
          <p:nvSpPr>
            <p:cNvPr id="50" name="직사각형 49"/>
            <p:cNvSpPr/>
            <p:nvPr/>
          </p:nvSpPr>
          <p:spPr>
            <a:xfrm>
              <a:off x="5332275" y="3212294"/>
              <a:ext cx="369504" cy="369332"/>
            </a:xfrm>
            <a:prstGeom prst="rect">
              <a:avLst/>
            </a:prstGeom>
          </p:spPr>
          <p:txBody>
            <a:bodyPr wrap="square" anchor="ctr" anchorCtr="0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Ⅱ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803037" y="3148794"/>
              <a:ext cx="3724525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lnSpc>
                  <a:spcPct val="90000"/>
                </a:lnSpc>
              </a:pP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개발 환경 및 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DB 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설계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(p.6)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500676" y="4373583"/>
            <a:ext cx="3697425" cy="432832"/>
            <a:chOff x="5332275" y="4028472"/>
            <a:chExt cx="3697425" cy="432832"/>
          </a:xfrm>
        </p:grpSpPr>
        <p:sp>
          <p:nvSpPr>
            <p:cNvPr id="39" name="직사각형 38"/>
            <p:cNvSpPr/>
            <p:nvPr/>
          </p:nvSpPr>
          <p:spPr>
            <a:xfrm>
              <a:off x="5332275" y="4091972"/>
              <a:ext cx="369504" cy="369332"/>
            </a:xfrm>
            <a:prstGeom prst="rect">
              <a:avLst/>
            </a:prstGeom>
          </p:spPr>
          <p:txBody>
            <a:bodyPr wrap="square" anchor="ctr" anchorCtr="0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Ⅲ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803038" y="4028472"/>
              <a:ext cx="3226662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lnSpc>
                  <a:spcPct val="90000"/>
                </a:lnSpc>
              </a:pP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주요 화면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(p.9)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842940" y="2013972"/>
            <a:ext cx="2980567" cy="1318766"/>
            <a:chOff x="1318939" y="2241351"/>
            <a:chExt cx="2980567" cy="1318766"/>
          </a:xfrm>
        </p:grpSpPr>
        <p:sp>
          <p:nvSpPr>
            <p:cNvPr id="29" name="이등변 삼각형 28"/>
            <p:cNvSpPr/>
            <p:nvPr/>
          </p:nvSpPr>
          <p:spPr>
            <a:xfrm rot="2638053">
              <a:off x="1342071" y="2925560"/>
              <a:ext cx="240204" cy="210318"/>
            </a:xfrm>
            <a:custGeom>
              <a:avLst/>
              <a:gdLst>
                <a:gd name="connsiteX0" fmla="*/ 0 w 288032"/>
                <a:gd name="connsiteY0" fmla="*/ 288032 h 288032"/>
                <a:gd name="connsiteX1" fmla="*/ 144016 w 288032"/>
                <a:gd name="connsiteY1" fmla="*/ 0 h 288032"/>
                <a:gd name="connsiteX2" fmla="*/ 288032 w 288032"/>
                <a:gd name="connsiteY2" fmla="*/ 288032 h 288032"/>
                <a:gd name="connsiteX3" fmla="*/ 0 w 288032"/>
                <a:gd name="connsiteY3" fmla="*/ 288032 h 288032"/>
                <a:gd name="connsiteX0" fmla="*/ 0 w 249346"/>
                <a:gd name="connsiteY0" fmla="*/ 288032 h 316526"/>
                <a:gd name="connsiteX1" fmla="*/ 144016 w 249346"/>
                <a:gd name="connsiteY1" fmla="*/ 0 h 316526"/>
                <a:gd name="connsiteX2" fmla="*/ 249346 w 249346"/>
                <a:gd name="connsiteY2" fmla="*/ 316526 h 316526"/>
                <a:gd name="connsiteX3" fmla="*/ 0 w 249346"/>
                <a:gd name="connsiteY3" fmla="*/ 288032 h 316526"/>
                <a:gd name="connsiteX0" fmla="*/ 0 w 249346"/>
                <a:gd name="connsiteY0" fmla="*/ 181824 h 210318"/>
                <a:gd name="connsiteX1" fmla="*/ 56775 w 249346"/>
                <a:gd name="connsiteY1" fmla="*/ 0 h 210318"/>
                <a:gd name="connsiteX2" fmla="*/ 249346 w 249346"/>
                <a:gd name="connsiteY2" fmla="*/ 210318 h 210318"/>
                <a:gd name="connsiteX3" fmla="*/ 0 w 249346"/>
                <a:gd name="connsiteY3" fmla="*/ 181824 h 210318"/>
                <a:gd name="connsiteX0" fmla="*/ 0 w 240204"/>
                <a:gd name="connsiteY0" fmla="*/ 181824 h 219135"/>
                <a:gd name="connsiteX1" fmla="*/ 56775 w 240204"/>
                <a:gd name="connsiteY1" fmla="*/ 0 h 219135"/>
                <a:gd name="connsiteX2" fmla="*/ 240204 w 240204"/>
                <a:gd name="connsiteY2" fmla="*/ 219135 h 219135"/>
                <a:gd name="connsiteX3" fmla="*/ 0 w 240204"/>
                <a:gd name="connsiteY3" fmla="*/ 181824 h 219135"/>
                <a:gd name="connsiteX0" fmla="*/ 0 w 240204"/>
                <a:gd name="connsiteY0" fmla="*/ 173007 h 210318"/>
                <a:gd name="connsiteX1" fmla="*/ 47634 w 240204"/>
                <a:gd name="connsiteY1" fmla="*/ 0 h 210318"/>
                <a:gd name="connsiteX2" fmla="*/ 240204 w 240204"/>
                <a:gd name="connsiteY2" fmla="*/ 210318 h 210318"/>
                <a:gd name="connsiteX3" fmla="*/ 0 w 240204"/>
                <a:gd name="connsiteY3" fmla="*/ 173007 h 210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204" h="210318">
                  <a:moveTo>
                    <a:pt x="0" y="173007"/>
                  </a:moveTo>
                  <a:lnTo>
                    <a:pt x="47634" y="0"/>
                  </a:lnTo>
                  <a:lnTo>
                    <a:pt x="240204" y="210318"/>
                  </a:lnTo>
                  <a:lnTo>
                    <a:pt x="0" y="173007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dist="25400" dir="2700000" algn="tl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 rot="5400000">
              <a:off x="2413179" y="1147111"/>
              <a:ext cx="792088" cy="2980567"/>
            </a:xfrm>
            <a:prstGeom prst="roundRect">
              <a:avLst>
                <a:gd name="adj" fmla="val 10654"/>
              </a:avLst>
            </a:prstGeom>
            <a:pattFill prst="dkUpDiag">
              <a:fgClr>
                <a:schemeClr val="tx1">
                  <a:lumMod val="65000"/>
                  <a:lumOff val="35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ln>
              <a:noFill/>
            </a:ln>
            <a:effectLst>
              <a:outerShdw dist="25400" dir="2700000" algn="tl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61417" y="2282511"/>
              <a:ext cx="2627784" cy="73034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4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CONTENTS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655729" y="3188925"/>
              <a:ext cx="2549765" cy="3711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lnSpc>
                  <a:spcPct val="110000"/>
                </a:lnSpc>
              </a:pPr>
              <a:endParaRPr lang="en-US" altLang="ko-KR" dirty="0">
                <a:solidFill>
                  <a:srgbClr val="358DA5"/>
                </a:solidFill>
                <a:latin typeface="+mn-ea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500676" y="5071190"/>
            <a:ext cx="3697425" cy="432832"/>
            <a:chOff x="5332275" y="4908150"/>
            <a:chExt cx="3697425" cy="432832"/>
          </a:xfrm>
        </p:grpSpPr>
        <p:sp>
          <p:nvSpPr>
            <p:cNvPr id="17" name="직사각형 16"/>
            <p:cNvSpPr/>
            <p:nvPr/>
          </p:nvSpPr>
          <p:spPr>
            <a:xfrm>
              <a:off x="5332275" y="4971650"/>
              <a:ext cx="369504" cy="369332"/>
            </a:xfrm>
            <a:prstGeom prst="rect">
              <a:avLst/>
            </a:prstGeom>
          </p:spPr>
          <p:txBody>
            <a:bodyPr wrap="square" anchor="ctr" anchorCtr="0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Ⅳ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803038" y="4908150"/>
              <a:ext cx="3226662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lnSpc>
                  <a:spcPct val="90000"/>
                </a:lnSpc>
              </a:pP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보완점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(p.20)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760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787927" y="2028376"/>
            <a:ext cx="2547471" cy="670669"/>
          </a:xfrm>
          <a:prstGeom prst="rect">
            <a:avLst/>
          </a:prstGeom>
        </p:spPr>
        <p:txBody>
          <a:bodyPr wrap="square" tIns="0" bIns="0" anchor="ctr" anchorCtr="0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n-ea"/>
              </a:rPr>
              <a:t>보완점</a:t>
            </a:r>
            <a:endParaRPr lang="en-US" altLang="ko-KR" sz="4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56041" y="1859620"/>
            <a:ext cx="4122476" cy="1080120"/>
          </a:xfrm>
          <a:prstGeom prst="rect">
            <a:avLst/>
          </a:prstGeom>
        </p:spPr>
        <p:txBody>
          <a:bodyPr wrap="square" tIns="0" bIns="0" anchor="ctr" anchorCtr="0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endParaRPr lang="en-US" altLang="ko-KR" sz="2400" dirty="0">
              <a:solidFill>
                <a:srgbClr val="F4A288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09412" y="2095066"/>
            <a:ext cx="537536" cy="537286"/>
          </a:xfrm>
          <a:prstGeom prst="rect">
            <a:avLst/>
          </a:prstGeom>
        </p:spPr>
        <p:txBody>
          <a:bodyPr wrap="square" anchor="ctr" anchorCtr="0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>
              <a:lnSpc>
                <a:spcPct val="9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+mn-ea"/>
              </a:rPr>
              <a:t>Ⅳ</a:t>
            </a:r>
          </a:p>
        </p:txBody>
      </p:sp>
      <p:sp>
        <p:nvSpPr>
          <p:cNvPr id="15" name="TextBox 179"/>
          <p:cNvSpPr txBox="1"/>
          <p:nvPr/>
        </p:nvSpPr>
        <p:spPr>
          <a:xfrm>
            <a:off x="2760876" y="3679758"/>
            <a:ext cx="3480298" cy="1893677"/>
          </a:xfrm>
          <a:prstGeom prst="rect">
            <a:avLst/>
          </a:prstGeom>
          <a:noFill/>
        </p:spPr>
        <p:txBody>
          <a:bodyPr wrap="none" rtlCol="0" anchor="t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216000" indent="-216000">
              <a:spcAft>
                <a:spcPts val="800"/>
              </a:spcAft>
              <a:buClr>
                <a:schemeClr val="accent5"/>
              </a:buClr>
              <a:buSzPct val="90000"/>
              <a:buFont typeface="Webdings" panose="05030102010509060703" pitchFamily="18" charset="2"/>
              <a:buChar char="4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>
              <a:buClr>
                <a:srgbClr val="4BACC6"/>
              </a:buClr>
            </a:pPr>
            <a:endParaRPr lang="en-US" altLang="ko-KR" dirty="0"/>
          </a:p>
        </p:txBody>
      </p:sp>
      <p:sp>
        <p:nvSpPr>
          <p:cNvPr id="16" name="직사각형 15"/>
          <p:cNvSpPr/>
          <p:nvPr/>
        </p:nvSpPr>
        <p:spPr>
          <a:xfrm>
            <a:off x="6196464" y="1273150"/>
            <a:ext cx="89423" cy="2376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26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4001" y="62246"/>
            <a:ext cx="6992989" cy="692696"/>
          </a:xfrm>
          <a:prstGeom prst="rect">
            <a:avLst/>
          </a:prstGeom>
          <a:noFill/>
        </p:spPr>
        <p:txBody>
          <a:bodyPr wrap="none" lIns="468000" tIns="10800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보완점</a:t>
            </a:r>
            <a:endParaRPr lang="en-US" altLang="ko-KR" sz="3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179EEE-9794-4CF5-9442-F74631F9AFAB}"/>
              </a:ext>
            </a:extLst>
          </p:cNvPr>
          <p:cNvSpPr/>
          <p:nvPr/>
        </p:nvSpPr>
        <p:spPr>
          <a:xfrm>
            <a:off x="1480456" y="5472630"/>
            <a:ext cx="9231086" cy="11321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b="1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0CC60-7E3F-4734-8802-D98210193FF0}"/>
              </a:ext>
            </a:extLst>
          </p:cNvPr>
          <p:cNvSpPr txBox="1"/>
          <p:nvPr/>
        </p:nvSpPr>
        <p:spPr>
          <a:xfrm>
            <a:off x="1066799" y="1659285"/>
            <a:ext cx="10058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서버단에서 </a:t>
            </a:r>
            <a:r>
              <a:rPr lang="en-US" altLang="ko-KR" sz="2800" b="1" dirty="0">
                <a:latin typeface="+mn-ea"/>
              </a:rPr>
              <a:t>Validation</a:t>
            </a:r>
            <a:r>
              <a:rPr lang="ko-KR" altLang="en-US" sz="2800" b="1" dirty="0">
                <a:latin typeface="+mn-ea"/>
              </a:rPr>
              <a:t> 이용한 유효성 검사 추가</a:t>
            </a:r>
            <a:endParaRPr lang="en-US" altLang="ko-KR" sz="28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회원탈퇴 추가</a:t>
            </a:r>
            <a:endParaRPr lang="en-US" altLang="ko-KR" sz="28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회원가입 시 이메일 인증 추가</a:t>
            </a:r>
            <a:endParaRPr lang="en-US" altLang="ko-KR" sz="28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게시글 추천순으로 조회</a:t>
            </a:r>
            <a:endParaRPr lang="en-US" altLang="ko-KR" sz="28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278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987330" y="3293676"/>
            <a:ext cx="4495650" cy="1658812"/>
            <a:chOff x="1457895" y="3099539"/>
            <a:chExt cx="4495650" cy="1658812"/>
          </a:xfrm>
        </p:grpSpPr>
        <p:sp>
          <p:nvSpPr>
            <p:cNvPr id="12" name="양쪽 모서리가 둥근 사각형 11"/>
            <p:cNvSpPr/>
            <p:nvPr/>
          </p:nvSpPr>
          <p:spPr>
            <a:xfrm rot="5400000">
              <a:off x="2950652" y="1606782"/>
              <a:ext cx="995435" cy="3980949"/>
            </a:xfrm>
            <a:prstGeom prst="round2SameRect">
              <a:avLst>
                <a:gd name="adj1" fmla="val 12840"/>
                <a:gd name="adj2" fmla="val 0"/>
              </a:avLst>
            </a:prstGeom>
            <a:pattFill prst="dkUpDiag">
              <a:fgClr>
                <a:schemeClr val="tx1">
                  <a:lumMod val="65000"/>
                  <a:lumOff val="35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ln>
              <a:noFill/>
            </a:ln>
            <a:effectLst>
              <a:outerShdw dist="25400" dir="2700000" algn="tl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475657" y="3137639"/>
              <a:ext cx="4477888" cy="1620712"/>
              <a:chOff x="1353824" y="1979372"/>
              <a:chExt cx="3434842" cy="162071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402534" y="1979372"/>
                <a:ext cx="2991322" cy="824204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</a:pPr>
                <a:r>
                  <a:rPr lang="ko-KR" altLang="en-US" sz="6000" b="1" spc="-150" dirty="0">
                    <a:solidFill>
                      <a:schemeClr val="bg1"/>
                    </a:solidFill>
                    <a:latin typeface="+mn-ea"/>
                  </a:rPr>
                  <a:t>감사합니다</a:t>
                </a:r>
                <a:endParaRPr lang="en-US" altLang="ko-KR" sz="6000" b="1" spc="-15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353824" y="3146038"/>
                <a:ext cx="3434842" cy="45404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</a:pPr>
                <a:r>
                  <a:rPr lang="en-US" altLang="ko-KR" sz="2000" dirty="0">
                    <a:hlinkClick r:id="rId2"/>
                  </a:rPr>
                  <a:t>https://github.com/bjmin17/project_bbs</a:t>
                </a:r>
                <a:endParaRPr lang="en-US" altLang="ko-KR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306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787927" y="2028376"/>
            <a:ext cx="2547471" cy="670669"/>
          </a:xfrm>
          <a:prstGeom prst="rect">
            <a:avLst/>
          </a:prstGeom>
        </p:spPr>
        <p:txBody>
          <a:bodyPr wrap="square" tIns="0" bIns="0" anchor="ctr" anchorCtr="0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en-US" sz="4400">
                <a:solidFill>
                  <a:schemeClr val="bg1"/>
                </a:solidFill>
                <a:latin typeface="+mn-ea"/>
              </a:rPr>
              <a:t>프로젝트</a:t>
            </a:r>
            <a:endParaRPr lang="en-US" altLang="ko-KR" sz="4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56041" y="1859620"/>
            <a:ext cx="4122476" cy="1080120"/>
          </a:xfrm>
          <a:prstGeom prst="rect">
            <a:avLst/>
          </a:prstGeom>
        </p:spPr>
        <p:txBody>
          <a:bodyPr wrap="square" tIns="0" bIns="0" anchor="ctr" anchorCtr="0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en-US" sz="2400">
                <a:solidFill>
                  <a:srgbClr val="F4A288"/>
                </a:solidFill>
                <a:latin typeface="+mn-ea"/>
              </a:rPr>
              <a:t>프로젝트 설계 및 진행 일정</a:t>
            </a:r>
            <a:endParaRPr lang="en-US" altLang="ko-KR" sz="2400" dirty="0">
              <a:solidFill>
                <a:srgbClr val="F4A288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09412" y="2095066"/>
            <a:ext cx="537536" cy="537286"/>
          </a:xfrm>
          <a:prstGeom prst="rect">
            <a:avLst/>
          </a:prstGeom>
        </p:spPr>
        <p:txBody>
          <a:bodyPr wrap="square" anchor="ctr" anchorCtr="0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>
              <a:lnSpc>
                <a:spcPct val="9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+mn-ea"/>
              </a:rPr>
              <a:t>Ⅰ</a:t>
            </a:r>
          </a:p>
        </p:txBody>
      </p:sp>
      <p:sp>
        <p:nvSpPr>
          <p:cNvPr id="15" name="TextBox 179"/>
          <p:cNvSpPr txBox="1"/>
          <p:nvPr/>
        </p:nvSpPr>
        <p:spPr>
          <a:xfrm>
            <a:off x="2760876" y="3679758"/>
            <a:ext cx="3480298" cy="1893677"/>
          </a:xfrm>
          <a:prstGeom prst="rect">
            <a:avLst/>
          </a:prstGeom>
          <a:noFill/>
        </p:spPr>
        <p:txBody>
          <a:bodyPr wrap="none" rtlCol="0" anchor="t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216000" indent="-216000">
              <a:spcAft>
                <a:spcPts val="800"/>
              </a:spcAft>
              <a:buClr>
                <a:schemeClr val="accent5"/>
              </a:buClr>
              <a:buSzPct val="90000"/>
              <a:buFont typeface="Webdings" panose="05030102010509060703" pitchFamily="18" charset="2"/>
              <a:buChar char="4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>
              <a:buClr>
                <a:srgbClr val="4BACC6"/>
              </a:buClr>
            </a:pPr>
            <a:endParaRPr lang="en-US" altLang="ko-KR" dirty="0"/>
          </a:p>
        </p:txBody>
      </p:sp>
      <p:sp>
        <p:nvSpPr>
          <p:cNvPr id="16" name="직사각형 15"/>
          <p:cNvSpPr/>
          <p:nvPr/>
        </p:nvSpPr>
        <p:spPr>
          <a:xfrm>
            <a:off x="6196464" y="1273150"/>
            <a:ext cx="89423" cy="2376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53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4001" y="87412"/>
            <a:ext cx="6992989" cy="692696"/>
          </a:xfrm>
          <a:prstGeom prst="rect">
            <a:avLst/>
          </a:prstGeom>
          <a:noFill/>
        </p:spPr>
        <p:txBody>
          <a:bodyPr wrap="none" lIns="468000" tIns="10800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프로젝트 설계 </a:t>
            </a:r>
            <a:r>
              <a:rPr lang="en-US" altLang="ko-K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- UML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AD8A66-3C89-421E-BFB6-8A51BC3B23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08" t="33704" r="34236" b="55803"/>
          <a:stretch/>
        </p:blipFill>
        <p:spPr>
          <a:xfrm>
            <a:off x="1066800" y="1651000"/>
            <a:ext cx="558800" cy="10795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952DF4FC-14E9-43D0-9E3C-5E4C9EDB7F85}"/>
              </a:ext>
            </a:extLst>
          </p:cNvPr>
          <p:cNvSpPr/>
          <p:nvPr/>
        </p:nvSpPr>
        <p:spPr>
          <a:xfrm>
            <a:off x="4627459" y="964258"/>
            <a:ext cx="1638300" cy="711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게시글 등록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1A7FE18-76E6-4515-89BD-8A3FAC47F289}"/>
              </a:ext>
            </a:extLst>
          </p:cNvPr>
          <p:cNvSpPr/>
          <p:nvPr/>
        </p:nvSpPr>
        <p:spPr>
          <a:xfrm>
            <a:off x="4627459" y="5788496"/>
            <a:ext cx="2106074" cy="711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게시판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 CRUD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0B44A56-DB02-4AA6-9136-29EDC329F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08" t="33704" r="34236" b="55803"/>
          <a:stretch/>
        </p:blipFill>
        <p:spPr>
          <a:xfrm>
            <a:off x="1066800" y="4375150"/>
            <a:ext cx="558800" cy="107950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ECD547-0070-484A-8506-C9ABBA613C1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732109" y="1319858"/>
            <a:ext cx="895350" cy="9232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DC5F6F-8252-4D25-93D8-673AF72F84F4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>
            <a:off x="1625600" y="4914900"/>
            <a:ext cx="3001859" cy="122919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8131B0-4B17-4B4C-8D04-65843E64E908}"/>
              </a:ext>
            </a:extLst>
          </p:cNvPr>
          <p:cNvSpPr txBox="1"/>
          <p:nvPr/>
        </p:nvSpPr>
        <p:spPr>
          <a:xfrm>
            <a:off x="892174" y="5454649"/>
            <a:ext cx="90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관리자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7DF785-1D48-4020-B291-E88F93E86CD2}"/>
              </a:ext>
            </a:extLst>
          </p:cNvPr>
          <p:cNvSpPr txBox="1"/>
          <p:nvPr/>
        </p:nvSpPr>
        <p:spPr>
          <a:xfrm>
            <a:off x="892175" y="2790919"/>
            <a:ext cx="90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사용자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BCDE08B-2E17-490D-BF42-956439453DC0}"/>
              </a:ext>
            </a:extLst>
          </p:cNvPr>
          <p:cNvSpPr/>
          <p:nvPr/>
        </p:nvSpPr>
        <p:spPr>
          <a:xfrm>
            <a:off x="4627459" y="1732938"/>
            <a:ext cx="1638300" cy="711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게시글 조회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784BC7A-6A82-4BF6-88FC-B844F4248675}"/>
              </a:ext>
            </a:extLst>
          </p:cNvPr>
          <p:cNvSpPr/>
          <p:nvPr/>
        </p:nvSpPr>
        <p:spPr>
          <a:xfrm>
            <a:off x="4627459" y="2504133"/>
            <a:ext cx="1638300" cy="711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게시글 수정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95B0279-F0B7-43D9-BB42-5892D4FB8133}"/>
              </a:ext>
            </a:extLst>
          </p:cNvPr>
          <p:cNvSpPr/>
          <p:nvPr/>
        </p:nvSpPr>
        <p:spPr>
          <a:xfrm>
            <a:off x="4627459" y="3308352"/>
            <a:ext cx="1638300" cy="711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게시글 삭제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02376AA-9AC7-457A-A94A-CD6112867666}"/>
              </a:ext>
            </a:extLst>
          </p:cNvPr>
          <p:cNvSpPr/>
          <p:nvPr/>
        </p:nvSpPr>
        <p:spPr>
          <a:xfrm>
            <a:off x="7448550" y="590044"/>
            <a:ext cx="1638300" cy="711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게시글 추천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6BE2727-843D-4D26-ADD9-6B87B6984CB4}"/>
              </a:ext>
            </a:extLst>
          </p:cNvPr>
          <p:cNvSpPr/>
          <p:nvPr/>
        </p:nvSpPr>
        <p:spPr>
          <a:xfrm>
            <a:off x="7448550" y="1377968"/>
            <a:ext cx="1638300" cy="711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댓글 조회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B07789D-2D13-40EA-8DCC-661396CCD14E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3732109" y="2213028"/>
            <a:ext cx="895350" cy="6467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B41AF82-6B3F-469D-B4DB-406063B24C87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3706709" y="2088538"/>
            <a:ext cx="920750" cy="1546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37314B2-ABAD-4FAC-AB1B-C4B9298E459B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3713059" y="2223466"/>
            <a:ext cx="914400" cy="144048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39AA8952-B4CA-48DE-8994-7B2EB721D240}"/>
              </a:ext>
            </a:extLst>
          </p:cNvPr>
          <p:cNvSpPr/>
          <p:nvPr/>
        </p:nvSpPr>
        <p:spPr>
          <a:xfrm>
            <a:off x="4627459" y="4179600"/>
            <a:ext cx="2106074" cy="711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회원 리스트 조회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5C53403-18B6-4FCA-810E-71AFED8BABCE}"/>
              </a:ext>
            </a:extLst>
          </p:cNvPr>
          <p:cNvSpPr/>
          <p:nvPr/>
        </p:nvSpPr>
        <p:spPr>
          <a:xfrm>
            <a:off x="4627459" y="4991140"/>
            <a:ext cx="2106074" cy="711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회원 정보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권한 변경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EDF29EA-FBF2-40E7-A9DF-9A713DC7799F}"/>
              </a:ext>
            </a:extLst>
          </p:cNvPr>
          <p:cNvCxnSpPr>
            <a:cxnSpLocks/>
            <a:stCxn id="10" idx="3"/>
            <a:endCxn id="45" idx="2"/>
          </p:cNvCxnSpPr>
          <p:nvPr/>
        </p:nvCxnSpPr>
        <p:spPr>
          <a:xfrm flipV="1">
            <a:off x="1625600" y="4535200"/>
            <a:ext cx="3001859" cy="3797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EF0EC79-7E9E-471C-BCD0-0FA7CB616DD8}"/>
              </a:ext>
            </a:extLst>
          </p:cNvPr>
          <p:cNvCxnSpPr>
            <a:cxnSpLocks/>
            <a:stCxn id="10" idx="3"/>
            <a:endCxn id="46" idx="2"/>
          </p:cNvCxnSpPr>
          <p:nvPr/>
        </p:nvCxnSpPr>
        <p:spPr>
          <a:xfrm>
            <a:off x="1625600" y="4914900"/>
            <a:ext cx="3001859" cy="4318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B4D6B33F-2034-4056-A560-C53ED7501D37}"/>
              </a:ext>
            </a:extLst>
          </p:cNvPr>
          <p:cNvSpPr/>
          <p:nvPr/>
        </p:nvSpPr>
        <p:spPr>
          <a:xfrm>
            <a:off x="7448550" y="2153129"/>
            <a:ext cx="1638300" cy="711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댓글 등록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45C81D5-D6D2-4B01-BB7B-3D65162791B0}"/>
              </a:ext>
            </a:extLst>
          </p:cNvPr>
          <p:cNvSpPr/>
          <p:nvPr/>
        </p:nvSpPr>
        <p:spPr>
          <a:xfrm>
            <a:off x="7448550" y="3741399"/>
            <a:ext cx="1638300" cy="711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댓글 추천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D822E74-9814-42C3-BE76-75B69873F7AC}"/>
              </a:ext>
            </a:extLst>
          </p:cNvPr>
          <p:cNvSpPr/>
          <p:nvPr/>
        </p:nvSpPr>
        <p:spPr>
          <a:xfrm>
            <a:off x="7448550" y="2947264"/>
            <a:ext cx="1638300" cy="711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댓글 삭제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B197A01-DC3F-4C93-89E0-D9F39825E8C0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6265759" y="945644"/>
            <a:ext cx="1182791" cy="11428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D5BC80D-7A70-4DE2-AA69-A592DE5FD043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6265759" y="1733568"/>
            <a:ext cx="1182791" cy="3549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AC093C5-E2FC-4B53-A6DB-1C4DEF304369}"/>
              </a:ext>
            </a:extLst>
          </p:cNvPr>
          <p:cNvCxnSpPr>
            <a:cxnSpLocks/>
            <a:stCxn id="25" idx="6"/>
            <a:endCxn id="62" idx="2"/>
          </p:cNvCxnSpPr>
          <p:nvPr/>
        </p:nvCxnSpPr>
        <p:spPr>
          <a:xfrm>
            <a:off x="6265759" y="2088538"/>
            <a:ext cx="1182791" cy="4201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AFDB4E0-EABF-4B15-B9AD-776EC613F6C9}"/>
              </a:ext>
            </a:extLst>
          </p:cNvPr>
          <p:cNvCxnSpPr>
            <a:cxnSpLocks/>
            <a:stCxn id="25" idx="6"/>
            <a:endCxn id="64" idx="2"/>
          </p:cNvCxnSpPr>
          <p:nvPr/>
        </p:nvCxnSpPr>
        <p:spPr>
          <a:xfrm>
            <a:off x="6265759" y="2088538"/>
            <a:ext cx="1182791" cy="121432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69C4C32-74B9-4F06-8305-069DBB0BA3E7}"/>
              </a:ext>
            </a:extLst>
          </p:cNvPr>
          <p:cNvCxnSpPr>
            <a:cxnSpLocks/>
            <a:stCxn id="25" idx="6"/>
            <a:endCxn id="63" idx="2"/>
          </p:cNvCxnSpPr>
          <p:nvPr/>
        </p:nvCxnSpPr>
        <p:spPr>
          <a:xfrm>
            <a:off x="6265759" y="2088538"/>
            <a:ext cx="1182791" cy="20084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F2194593-C087-4611-9BE5-87D65630E522}"/>
              </a:ext>
            </a:extLst>
          </p:cNvPr>
          <p:cNvSpPr/>
          <p:nvPr/>
        </p:nvSpPr>
        <p:spPr>
          <a:xfrm>
            <a:off x="2055709" y="1907945"/>
            <a:ext cx="1638300" cy="711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로그인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D9CC8FAD-7ACA-460C-8CA3-990FD976899F}"/>
              </a:ext>
            </a:extLst>
          </p:cNvPr>
          <p:cNvSpPr/>
          <p:nvPr/>
        </p:nvSpPr>
        <p:spPr>
          <a:xfrm>
            <a:off x="2093809" y="3092768"/>
            <a:ext cx="1638300" cy="711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  <a:latin typeface="+mn-ea"/>
              </a:rPr>
              <a:t>회원가입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AF8ACA6-C8A9-4652-9FFE-B73296FA835A}"/>
              </a:ext>
            </a:extLst>
          </p:cNvPr>
          <p:cNvCxnSpPr>
            <a:cxnSpLocks/>
            <a:stCxn id="4" idx="3"/>
            <a:endCxn id="95" idx="2"/>
          </p:cNvCxnSpPr>
          <p:nvPr/>
        </p:nvCxnSpPr>
        <p:spPr>
          <a:xfrm>
            <a:off x="1625600" y="2190750"/>
            <a:ext cx="430109" cy="727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C4B31A2-C3FC-4BD7-BC26-24BB3CA7B599}"/>
              </a:ext>
            </a:extLst>
          </p:cNvPr>
          <p:cNvCxnSpPr>
            <a:cxnSpLocks/>
            <a:stCxn id="4" idx="3"/>
            <a:endCxn id="96" idx="2"/>
          </p:cNvCxnSpPr>
          <p:nvPr/>
        </p:nvCxnSpPr>
        <p:spPr>
          <a:xfrm>
            <a:off x="1625600" y="2190750"/>
            <a:ext cx="468209" cy="12576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22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4001" y="37079"/>
            <a:ext cx="6992989" cy="692696"/>
          </a:xfrm>
          <a:prstGeom prst="rect">
            <a:avLst/>
          </a:prstGeom>
          <a:noFill/>
        </p:spPr>
        <p:txBody>
          <a:bodyPr wrap="none" lIns="468000" tIns="10800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프로젝트 진행 일정</a:t>
            </a:r>
            <a:endParaRPr lang="en-US" altLang="ko-KR" sz="3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944A096-3881-4024-93D5-9A93C3038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31862"/>
              </p:ext>
            </p:extLst>
          </p:nvPr>
        </p:nvGraphicFramePr>
        <p:xfrm>
          <a:off x="668437" y="1383332"/>
          <a:ext cx="10855125" cy="474133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30">
                  <a:extLst>
                    <a:ext uri="{9D8B030D-6E8A-4147-A177-3AD203B41FA5}">
                      <a16:colId xmlns:a16="http://schemas.microsoft.com/office/drawing/2014/main" val="3748527693"/>
                    </a:ext>
                  </a:extLst>
                </a:gridCol>
                <a:gridCol w="557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7230">
                  <a:extLst>
                    <a:ext uri="{9D8B030D-6E8A-4147-A177-3AD203B41FA5}">
                      <a16:colId xmlns:a16="http://schemas.microsoft.com/office/drawing/2014/main" val="2582064464"/>
                    </a:ext>
                  </a:extLst>
                </a:gridCol>
                <a:gridCol w="557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30">
                  <a:extLst>
                    <a:ext uri="{9D8B030D-6E8A-4147-A177-3AD203B41FA5}">
                      <a16:colId xmlns:a16="http://schemas.microsoft.com/office/drawing/2014/main" val="836389024"/>
                    </a:ext>
                  </a:extLst>
                </a:gridCol>
                <a:gridCol w="557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7230">
                  <a:extLst>
                    <a:ext uri="{9D8B030D-6E8A-4147-A177-3AD203B41FA5}">
                      <a16:colId xmlns:a16="http://schemas.microsoft.com/office/drawing/2014/main" val="3937072577"/>
                    </a:ext>
                  </a:extLst>
                </a:gridCol>
                <a:gridCol w="5572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7230">
                  <a:extLst>
                    <a:ext uri="{9D8B030D-6E8A-4147-A177-3AD203B41FA5}">
                      <a16:colId xmlns:a16="http://schemas.microsoft.com/office/drawing/2014/main" val="1256946915"/>
                    </a:ext>
                  </a:extLst>
                </a:gridCol>
                <a:gridCol w="5572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7230">
                  <a:extLst>
                    <a:ext uri="{9D8B030D-6E8A-4147-A177-3AD203B41FA5}">
                      <a16:colId xmlns:a16="http://schemas.microsoft.com/office/drawing/2014/main" val="811125717"/>
                    </a:ext>
                  </a:extLst>
                </a:gridCol>
                <a:gridCol w="5572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7230">
                  <a:extLst>
                    <a:ext uri="{9D8B030D-6E8A-4147-A177-3AD203B41FA5}">
                      <a16:colId xmlns:a16="http://schemas.microsoft.com/office/drawing/2014/main" val="2221841481"/>
                    </a:ext>
                  </a:extLst>
                </a:gridCol>
                <a:gridCol w="557230">
                  <a:extLst>
                    <a:ext uri="{9D8B030D-6E8A-4147-A177-3AD203B41FA5}">
                      <a16:colId xmlns:a16="http://schemas.microsoft.com/office/drawing/2014/main" val="2187107330"/>
                    </a:ext>
                  </a:extLst>
                </a:gridCol>
              </a:tblGrid>
              <a:tr h="67733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5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7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8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9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15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요구사항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00B0F0"/>
                          </a:solidFill>
                        </a:rPr>
                        <a:t>기능구현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00B0F0"/>
                          </a:solidFill>
                        </a:rPr>
                        <a:t>화면구현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7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통합구현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737157D-E6EA-47F1-BC29-F77C49522E51}"/>
              </a:ext>
            </a:extLst>
          </p:cNvPr>
          <p:cNvCxnSpPr/>
          <p:nvPr/>
        </p:nvCxnSpPr>
        <p:spPr>
          <a:xfrm>
            <a:off x="3171039" y="2390862"/>
            <a:ext cx="110734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F0AC545-0BE8-4023-BE48-D20A3E6F2C42}"/>
              </a:ext>
            </a:extLst>
          </p:cNvPr>
          <p:cNvCxnSpPr>
            <a:cxnSpLocks/>
          </p:cNvCxnSpPr>
          <p:nvPr/>
        </p:nvCxnSpPr>
        <p:spPr>
          <a:xfrm>
            <a:off x="3724712" y="3088547"/>
            <a:ext cx="166940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51D91F1-0A5A-4D6E-97B3-C69C9A27F94B}"/>
              </a:ext>
            </a:extLst>
          </p:cNvPr>
          <p:cNvCxnSpPr>
            <a:cxnSpLocks/>
          </p:cNvCxnSpPr>
          <p:nvPr/>
        </p:nvCxnSpPr>
        <p:spPr>
          <a:xfrm>
            <a:off x="4278385" y="3752676"/>
            <a:ext cx="5847127" cy="0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269099B-13A5-4FB9-9A9A-D7024D7C442D}"/>
              </a:ext>
            </a:extLst>
          </p:cNvPr>
          <p:cNvCxnSpPr>
            <a:cxnSpLocks/>
          </p:cNvCxnSpPr>
          <p:nvPr/>
        </p:nvCxnSpPr>
        <p:spPr>
          <a:xfrm>
            <a:off x="4556620" y="4425193"/>
            <a:ext cx="5847127" cy="0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46DF923-6650-4214-BEE5-9C119434BFB6}"/>
              </a:ext>
            </a:extLst>
          </p:cNvPr>
          <p:cNvCxnSpPr>
            <a:cxnSpLocks/>
          </p:cNvCxnSpPr>
          <p:nvPr/>
        </p:nvCxnSpPr>
        <p:spPr>
          <a:xfrm>
            <a:off x="9873842" y="5120081"/>
            <a:ext cx="142752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2C0571-10C9-4EA2-ABB4-E86353B1DAD0}"/>
              </a:ext>
            </a:extLst>
          </p:cNvPr>
          <p:cNvCxnSpPr>
            <a:cxnSpLocks/>
          </p:cNvCxnSpPr>
          <p:nvPr/>
        </p:nvCxnSpPr>
        <p:spPr>
          <a:xfrm>
            <a:off x="10403747" y="5767432"/>
            <a:ext cx="111981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36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787927" y="2028376"/>
            <a:ext cx="2547471" cy="670669"/>
          </a:xfrm>
          <a:prstGeom prst="rect">
            <a:avLst/>
          </a:prstGeom>
        </p:spPr>
        <p:txBody>
          <a:bodyPr wrap="square" tIns="0" bIns="0" anchor="ctr" anchorCtr="0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n-ea"/>
              </a:rPr>
              <a:t>개발환경</a:t>
            </a:r>
            <a:endParaRPr lang="en-US" altLang="ko-KR" sz="4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56041" y="1859620"/>
            <a:ext cx="4122476" cy="1080120"/>
          </a:xfrm>
          <a:prstGeom prst="rect">
            <a:avLst/>
          </a:prstGeom>
        </p:spPr>
        <p:txBody>
          <a:bodyPr wrap="square" tIns="0" bIns="0" anchor="ctr" anchorCtr="0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en-US" sz="2400" dirty="0">
                <a:solidFill>
                  <a:srgbClr val="F4A288"/>
                </a:solidFill>
                <a:latin typeface="+mn-ea"/>
              </a:rPr>
              <a:t>개발환경 및 </a:t>
            </a:r>
            <a:r>
              <a:rPr lang="en-US" altLang="ko-KR" sz="2400" dirty="0">
                <a:solidFill>
                  <a:srgbClr val="F4A288"/>
                </a:solidFill>
                <a:latin typeface="+mn-ea"/>
              </a:rPr>
              <a:t>DB </a:t>
            </a:r>
            <a:r>
              <a:rPr lang="ko-KR" altLang="en-US" sz="2400" dirty="0">
                <a:solidFill>
                  <a:srgbClr val="F4A288"/>
                </a:solidFill>
                <a:latin typeface="+mn-ea"/>
              </a:rPr>
              <a:t>설계</a:t>
            </a:r>
            <a:endParaRPr lang="en-US" altLang="ko-KR" sz="2400" dirty="0">
              <a:solidFill>
                <a:srgbClr val="F4A288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09412" y="2095066"/>
            <a:ext cx="537536" cy="537286"/>
          </a:xfrm>
          <a:prstGeom prst="rect">
            <a:avLst/>
          </a:prstGeom>
        </p:spPr>
        <p:txBody>
          <a:bodyPr wrap="square" anchor="ctr" anchorCtr="0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>
              <a:lnSpc>
                <a:spcPct val="9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+mn-ea"/>
              </a:rPr>
              <a:t>Ⅱ</a:t>
            </a:r>
          </a:p>
        </p:txBody>
      </p:sp>
      <p:sp>
        <p:nvSpPr>
          <p:cNvPr id="15" name="TextBox 179"/>
          <p:cNvSpPr txBox="1"/>
          <p:nvPr/>
        </p:nvSpPr>
        <p:spPr>
          <a:xfrm>
            <a:off x="2760876" y="3679758"/>
            <a:ext cx="3480298" cy="1893677"/>
          </a:xfrm>
          <a:prstGeom prst="rect">
            <a:avLst/>
          </a:prstGeom>
          <a:noFill/>
        </p:spPr>
        <p:txBody>
          <a:bodyPr wrap="none" rtlCol="0" anchor="t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216000" indent="-216000">
              <a:spcAft>
                <a:spcPts val="800"/>
              </a:spcAft>
              <a:buClr>
                <a:schemeClr val="accent5"/>
              </a:buClr>
              <a:buSzPct val="90000"/>
              <a:buFont typeface="Webdings" panose="05030102010509060703" pitchFamily="18" charset="2"/>
              <a:buChar char="4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>
              <a:buClr>
                <a:srgbClr val="4BACC6"/>
              </a:buClr>
            </a:pPr>
            <a:endParaRPr lang="en-US" altLang="ko-KR" dirty="0"/>
          </a:p>
        </p:txBody>
      </p:sp>
      <p:sp>
        <p:nvSpPr>
          <p:cNvPr id="16" name="직사각형 15"/>
          <p:cNvSpPr/>
          <p:nvPr/>
        </p:nvSpPr>
        <p:spPr>
          <a:xfrm>
            <a:off x="6196464" y="1273150"/>
            <a:ext cx="89423" cy="2376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29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4001" y="87412"/>
            <a:ext cx="6992989" cy="692696"/>
          </a:xfrm>
          <a:prstGeom prst="rect">
            <a:avLst/>
          </a:prstGeom>
          <a:noFill/>
        </p:spPr>
        <p:txBody>
          <a:bodyPr wrap="none" lIns="468000" tIns="10800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개발환경</a:t>
            </a:r>
            <a:endParaRPr lang="en-US" altLang="ko-KR" sz="3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703DAC9-0167-478D-ADAD-F139E1772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104637"/>
              </p:ext>
            </p:extLst>
          </p:nvPr>
        </p:nvGraphicFramePr>
        <p:xfrm>
          <a:off x="2068191" y="1383494"/>
          <a:ext cx="8055618" cy="475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93425">
                  <a:extLst>
                    <a:ext uri="{9D8B030D-6E8A-4147-A177-3AD203B41FA5}">
                      <a16:colId xmlns:a16="http://schemas.microsoft.com/office/drawing/2014/main" val="3628140681"/>
                    </a:ext>
                  </a:extLst>
                </a:gridCol>
                <a:gridCol w="1640960">
                  <a:extLst>
                    <a:ext uri="{9D8B030D-6E8A-4147-A177-3AD203B41FA5}">
                      <a16:colId xmlns:a16="http://schemas.microsoft.com/office/drawing/2014/main" val="593082372"/>
                    </a:ext>
                  </a:extLst>
                </a:gridCol>
                <a:gridCol w="954740">
                  <a:extLst>
                    <a:ext uri="{9D8B030D-6E8A-4147-A177-3AD203B41FA5}">
                      <a16:colId xmlns:a16="http://schemas.microsoft.com/office/drawing/2014/main" val="1815478823"/>
                    </a:ext>
                  </a:extLst>
                </a:gridCol>
                <a:gridCol w="4266493">
                  <a:extLst>
                    <a:ext uri="{9D8B030D-6E8A-4147-A177-3AD203B41FA5}">
                      <a16:colId xmlns:a16="http://schemas.microsoft.com/office/drawing/2014/main" val="945968887"/>
                    </a:ext>
                  </a:extLst>
                </a:gridCol>
              </a:tblGrid>
              <a:tr h="312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구현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적용기술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버전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89841"/>
                  </a:ext>
                </a:extLst>
              </a:tr>
              <a:tr h="312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기본언어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Java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프로젝트 구현을</a:t>
                      </a:r>
                      <a:r>
                        <a:rPr lang="ko-KR" altLang="en-US" sz="1600" baseline="0" dirty="0"/>
                        <a:t> 위한 기반 언어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930365"/>
                  </a:ext>
                </a:extLst>
              </a:tr>
              <a:tr h="312125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프레임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Spring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Framework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5.2.X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MVC</a:t>
                      </a:r>
                      <a:r>
                        <a:rPr lang="ko-KR" altLang="en-US" sz="1600" dirty="0"/>
                        <a:t>패턴을 이용하여 </a:t>
                      </a:r>
                      <a:r>
                        <a:rPr lang="en-US" altLang="ko-KR" sz="1600" dirty="0"/>
                        <a:t>CRUD </a:t>
                      </a:r>
                      <a:r>
                        <a:rPr lang="ko-KR" altLang="en-US" sz="1600" dirty="0"/>
                        <a:t>구현을 위한 도구</a:t>
                      </a: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37813"/>
                  </a:ext>
                </a:extLst>
              </a:tr>
              <a:tr h="312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Spring Security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5.2.X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보안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인증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권한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인가 등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을 담당하는 도구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1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JSTL, JSP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JSP </a:t>
                      </a:r>
                      <a:r>
                        <a:rPr lang="ko-KR" altLang="en-US" sz="1600" dirty="0"/>
                        <a:t>연동 차세대 구현도구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668589"/>
                  </a:ext>
                </a:extLst>
              </a:tr>
              <a:tr h="3121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Mybatis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3.5.X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dbPool</a:t>
                      </a:r>
                      <a:r>
                        <a:rPr lang="en-US" altLang="ko-KR" sz="1600" dirty="0"/>
                        <a:t>, Connection </a:t>
                      </a:r>
                      <a:r>
                        <a:rPr lang="ko-KR" altLang="en-US" sz="1600" dirty="0" err="1"/>
                        <a:t>자동화도구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461158"/>
                  </a:ext>
                </a:extLst>
              </a:tr>
              <a:tr h="312125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화면구현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HTML5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HTML5</a:t>
                      </a:r>
                      <a:r>
                        <a:rPr lang="ko-KR" altLang="en-US" sz="1600" dirty="0"/>
                        <a:t>기반 </a:t>
                      </a:r>
                      <a:r>
                        <a:rPr lang="en-US" altLang="ko-KR" sz="1600" dirty="0"/>
                        <a:t>Web </a:t>
                      </a:r>
                      <a:r>
                        <a:rPr lang="ko-KR" altLang="en-US" sz="1600" dirty="0"/>
                        <a:t>화면구현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218604"/>
                  </a:ext>
                </a:extLst>
              </a:tr>
              <a:tr h="55222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CSS2, JS, </a:t>
                      </a:r>
                      <a:r>
                        <a:rPr lang="en-US" altLang="ko-KR" sz="1600" dirty="0" err="1"/>
                        <a:t>Jquery</a:t>
                      </a:r>
                      <a:r>
                        <a:rPr lang="en-US" altLang="ko-KR" sz="1600" dirty="0"/>
                        <a:t> /Bootstrap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3.4.X 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/ 4.X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UI </a:t>
                      </a:r>
                      <a:r>
                        <a:rPr lang="ko-KR" altLang="en-US" sz="1600" dirty="0"/>
                        <a:t>구현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화면디자인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/ UI</a:t>
                      </a:r>
                      <a:r>
                        <a:rPr lang="ko-KR" altLang="en-US" sz="1600" dirty="0"/>
                        <a:t>구현 보조도구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883951"/>
                  </a:ext>
                </a:extLst>
              </a:tr>
              <a:tr h="312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개발 도구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SpringMVC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프로젝트 개발도구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40367"/>
                  </a:ext>
                </a:extLst>
              </a:tr>
              <a:tr h="312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DBMS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MySQL DBMS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8.0.X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데이터베이스 서버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998084"/>
                  </a:ext>
                </a:extLst>
              </a:tr>
              <a:tr h="312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DB </a:t>
                      </a:r>
                      <a:r>
                        <a:rPr lang="ko-KR" altLang="en-US" sz="1600" dirty="0"/>
                        <a:t>도구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MySQL</a:t>
                      </a:r>
                      <a:r>
                        <a:rPr lang="en-US" altLang="ko-KR" sz="1600" baseline="0" dirty="0"/>
                        <a:t> Workbench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8.0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MySQL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DB Console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586521"/>
                  </a:ext>
                </a:extLst>
              </a:tr>
              <a:tr h="312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Server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Tomcat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9.0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Web</a:t>
                      </a:r>
                      <a:r>
                        <a:rPr lang="en-US" altLang="ko-KR" sz="1600" baseline="0" dirty="0"/>
                        <a:t> Application Service </a:t>
                      </a:r>
                      <a:r>
                        <a:rPr lang="ko-KR" altLang="en-US" sz="1600" baseline="0" dirty="0"/>
                        <a:t>도구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858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0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4001" y="87412"/>
            <a:ext cx="6992989" cy="692696"/>
          </a:xfrm>
          <a:prstGeom prst="rect">
            <a:avLst/>
          </a:prstGeom>
          <a:noFill/>
        </p:spPr>
        <p:txBody>
          <a:bodyPr wrap="none" lIns="468000" tIns="10800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DB </a:t>
            </a:r>
            <a:r>
              <a:rPr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설계</a:t>
            </a:r>
            <a:endParaRPr lang="en-US" altLang="ko-KR" sz="3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3A73F23C-F3B6-4702-A649-D73BB6EAC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77343"/>
            <a:ext cx="10667999" cy="525805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AA8B108-831A-4513-8A8E-AB435C15916A}"/>
              </a:ext>
            </a:extLst>
          </p:cNvPr>
          <p:cNvSpPr/>
          <p:nvPr/>
        </p:nvSpPr>
        <p:spPr>
          <a:xfrm>
            <a:off x="8112154" y="2902591"/>
            <a:ext cx="4079846" cy="3447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회원 정보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tbl_users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권한 정보 </a:t>
            </a:r>
            <a:r>
              <a:rPr lang="en-US" altLang="ko-KR" sz="1600" dirty="0">
                <a:solidFill>
                  <a:schemeClr val="tx1"/>
                </a:solidFill>
              </a:rPr>
              <a:t>: authorities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게시판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tbl_bbs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게시판 이미지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tbl_images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게시판 추천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tbl_b_recommend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댓글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tbl_comment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댓글 추천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tbl_c_recommend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관계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</a:rPr>
              <a:t>Tbl_users</a:t>
            </a:r>
            <a:r>
              <a:rPr lang="ko-KR" altLang="en-US" sz="1600" dirty="0">
                <a:solidFill>
                  <a:schemeClr val="tx1"/>
                </a:solidFill>
              </a:rPr>
              <a:t>와 </a:t>
            </a:r>
            <a:r>
              <a:rPr lang="en-US" altLang="ko-KR" sz="1600" dirty="0">
                <a:solidFill>
                  <a:schemeClr val="tx1"/>
                </a:solidFill>
              </a:rPr>
              <a:t>authorities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</a:rPr>
              <a:t>	1:1 </a:t>
            </a:r>
            <a:r>
              <a:rPr lang="ko-KR" altLang="en-US" sz="1600" dirty="0">
                <a:solidFill>
                  <a:schemeClr val="tx1"/>
                </a:solidFill>
              </a:rPr>
              <a:t>또는 </a:t>
            </a:r>
            <a:r>
              <a:rPr lang="en-US" altLang="ko-KR" sz="1600" dirty="0">
                <a:solidFill>
                  <a:schemeClr val="tx1"/>
                </a:solidFill>
              </a:rPr>
              <a:t>1:N </a:t>
            </a:r>
            <a:r>
              <a:rPr lang="ko-KR" altLang="en-US" sz="1600" dirty="0">
                <a:solidFill>
                  <a:schemeClr val="tx1"/>
                </a:solidFill>
              </a:rPr>
              <a:t>관계 설정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</a:rPr>
              <a:t>Tbl_bbs</a:t>
            </a:r>
            <a:r>
              <a:rPr lang="ko-KR" altLang="en-US" sz="1600" dirty="0">
                <a:solidFill>
                  <a:schemeClr val="tx1"/>
                </a:solidFill>
              </a:rPr>
              <a:t>와 </a:t>
            </a:r>
            <a:r>
              <a:rPr lang="en-US" altLang="ko-KR" sz="1600" dirty="0" err="1">
                <a:solidFill>
                  <a:schemeClr val="tx1"/>
                </a:solidFill>
              </a:rPr>
              <a:t>tbl_images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1"/>
            <a:r>
              <a:rPr lang="en-US" altLang="ko-KR" sz="1600" dirty="0">
                <a:solidFill>
                  <a:schemeClr val="tx1"/>
                </a:solidFill>
              </a:rPr>
              <a:t>	1:0 </a:t>
            </a:r>
            <a:r>
              <a:rPr lang="ko-KR" altLang="en-US" sz="1600" dirty="0">
                <a:solidFill>
                  <a:schemeClr val="tx1"/>
                </a:solidFill>
              </a:rPr>
              <a:t>또는 </a:t>
            </a:r>
            <a:r>
              <a:rPr lang="en-US" altLang="ko-KR" sz="1600" dirty="0">
                <a:solidFill>
                  <a:schemeClr val="tx1"/>
                </a:solidFill>
              </a:rPr>
              <a:t>1:1 </a:t>
            </a:r>
            <a:r>
              <a:rPr lang="ko-KR" altLang="en-US" sz="1600" dirty="0">
                <a:solidFill>
                  <a:schemeClr val="tx1"/>
                </a:solidFill>
              </a:rPr>
              <a:t>또는 </a:t>
            </a:r>
            <a:r>
              <a:rPr lang="en-US" altLang="ko-KR" sz="1600" dirty="0">
                <a:solidFill>
                  <a:schemeClr val="tx1"/>
                </a:solidFill>
              </a:rPr>
              <a:t>1:N </a:t>
            </a:r>
            <a:r>
              <a:rPr lang="ko-KR" altLang="en-US" sz="1600" dirty="0">
                <a:solidFill>
                  <a:schemeClr val="tx1"/>
                </a:solidFill>
              </a:rPr>
              <a:t>관계 설정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1"/>
            <a:r>
              <a:rPr lang="en-US" altLang="ko-KR" sz="1600" dirty="0">
                <a:solidFill>
                  <a:schemeClr val="tx1"/>
                </a:solidFill>
              </a:rPr>
              <a:t>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82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787927" y="2028376"/>
            <a:ext cx="2547471" cy="670669"/>
          </a:xfrm>
          <a:prstGeom prst="rect">
            <a:avLst/>
          </a:prstGeom>
        </p:spPr>
        <p:txBody>
          <a:bodyPr wrap="square" tIns="0" bIns="0" anchor="ctr" anchorCtr="0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n-ea"/>
              </a:rPr>
              <a:t>주요화면</a:t>
            </a:r>
            <a:endParaRPr lang="en-US" altLang="ko-KR" sz="4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56041" y="1859620"/>
            <a:ext cx="5171100" cy="1080120"/>
          </a:xfrm>
          <a:prstGeom prst="rect">
            <a:avLst/>
          </a:prstGeom>
        </p:spPr>
        <p:txBody>
          <a:bodyPr wrap="square" tIns="0" bIns="0" anchor="ctr" anchorCtr="0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en-US" sz="2400" dirty="0">
                <a:solidFill>
                  <a:srgbClr val="F4A288"/>
                </a:solidFill>
                <a:latin typeface="+mn-ea"/>
              </a:rPr>
              <a:t>어플리케이션의 흐름에 대한 설명</a:t>
            </a:r>
            <a:endParaRPr lang="en-US" altLang="ko-KR" sz="2400" dirty="0">
              <a:solidFill>
                <a:srgbClr val="F4A288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09412" y="2095066"/>
            <a:ext cx="537536" cy="537286"/>
          </a:xfrm>
          <a:prstGeom prst="rect">
            <a:avLst/>
          </a:prstGeom>
        </p:spPr>
        <p:txBody>
          <a:bodyPr wrap="square" anchor="ctr" anchorCtr="0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>
              <a:lnSpc>
                <a:spcPct val="9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+mn-ea"/>
              </a:rPr>
              <a:t>Ⅲ</a:t>
            </a:r>
          </a:p>
        </p:txBody>
      </p:sp>
      <p:sp>
        <p:nvSpPr>
          <p:cNvPr id="15" name="TextBox 179"/>
          <p:cNvSpPr txBox="1"/>
          <p:nvPr/>
        </p:nvSpPr>
        <p:spPr>
          <a:xfrm>
            <a:off x="2760876" y="3679758"/>
            <a:ext cx="3480298" cy="1893677"/>
          </a:xfrm>
          <a:prstGeom prst="rect">
            <a:avLst/>
          </a:prstGeom>
          <a:noFill/>
        </p:spPr>
        <p:txBody>
          <a:bodyPr wrap="none" rtlCol="0" anchor="t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216000" indent="-216000">
              <a:spcAft>
                <a:spcPts val="800"/>
              </a:spcAft>
              <a:buClr>
                <a:schemeClr val="accent5"/>
              </a:buClr>
              <a:buSzPct val="90000"/>
              <a:buFont typeface="Webdings" panose="05030102010509060703" pitchFamily="18" charset="2"/>
              <a:buChar char="4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>
              <a:buClr>
                <a:srgbClr val="4BACC6"/>
              </a:buClr>
            </a:pP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회원가입</a:t>
            </a:r>
            <a:r>
              <a:rPr lang="en-US" altLang="ko-KR" dirty="0"/>
              <a:t>(p.10)</a:t>
            </a:r>
          </a:p>
          <a:p>
            <a:pPr>
              <a:buClr>
                <a:srgbClr val="4BACC6"/>
              </a:buClr>
            </a:pPr>
            <a:r>
              <a:rPr lang="ko-KR" altLang="en-US" dirty="0"/>
              <a:t>게시판 </a:t>
            </a:r>
            <a:r>
              <a:rPr lang="en-US" altLang="ko-KR" dirty="0"/>
              <a:t>CRUD(p.12)</a:t>
            </a:r>
          </a:p>
          <a:p>
            <a:pPr>
              <a:buClr>
                <a:srgbClr val="4BACC6"/>
              </a:buClr>
            </a:pPr>
            <a:r>
              <a:rPr lang="ko-KR" altLang="en-US" dirty="0"/>
              <a:t>댓글 </a:t>
            </a:r>
            <a:r>
              <a:rPr lang="en-US" altLang="ko-KR" dirty="0"/>
              <a:t>CRD(p.15)</a:t>
            </a:r>
          </a:p>
          <a:p>
            <a:pPr>
              <a:buClr>
                <a:srgbClr val="4BACC6"/>
              </a:buClr>
            </a:pPr>
            <a:r>
              <a:rPr lang="ko-KR" altLang="en-US" dirty="0"/>
              <a:t>관리자 메뉴</a:t>
            </a:r>
            <a:r>
              <a:rPr lang="en-US" altLang="ko-KR"/>
              <a:t>(p.18)</a:t>
            </a:r>
            <a:endParaRPr lang="en-US" altLang="ko-KR" dirty="0"/>
          </a:p>
          <a:p>
            <a:pPr>
              <a:buClr>
                <a:srgbClr val="4BACC6"/>
              </a:buClr>
            </a:pPr>
            <a:endParaRPr lang="en-US" altLang="ko-KR" dirty="0"/>
          </a:p>
          <a:p>
            <a:pPr>
              <a:buClr>
                <a:srgbClr val="4BACC6"/>
              </a:buClr>
            </a:pPr>
            <a:endParaRPr lang="en-US" altLang="ko-KR" dirty="0"/>
          </a:p>
        </p:txBody>
      </p:sp>
      <p:sp>
        <p:nvSpPr>
          <p:cNvPr id="16" name="직사각형 15"/>
          <p:cNvSpPr/>
          <p:nvPr/>
        </p:nvSpPr>
        <p:spPr>
          <a:xfrm>
            <a:off x="6196464" y="1273150"/>
            <a:ext cx="89423" cy="2376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11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1673</TotalTime>
  <Words>453</Words>
  <Application>Microsoft Office PowerPoint</Application>
  <PresentationFormat>와이드스크린</PresentationFormat>
  <Paragraphs>165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Webdings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ptlineD</dc:creator>
  <cp:lastModifiedBy>A User</cp:lastModifiedBy>
  <cp:revision>33</cp:revision>
  <dcterms:created xsi:type="dcterms:W3CDTF">2016-06-22T01:15:21Z</dcterms:created>
  <dcterms:modified xsi:type="dcterms:W3CDTF">2020-06-02T05:30:35Z</dcterms:modified>
</cp:coreProperties>
</file>