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9"/>
  </p:notesMasterIdLst>
  <p:handoutMasterIdLst>
    <p:handoutMasterId r:id="rId10"/>
  </p:handoutMasterIdLst>
  <p:sldIdLst>
    <p:sldId id="289" r:id="rId2"/>
    <p:sldId id="475" r:id="rId3"/>
    <p:sldId id="485" r:id="rId4"/>
    <p:sldId id="486" r:id="rId5"/>
    <p:sldId id="487" r:id="rId6"/>
    <p:sldId id="488" r:id="rId7"/>
    <p:sldId id="489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3651">
          <p15:clr>
            <a:srgbClr val="A4A3A4"/>
          </p15:clr>
        </p15:guide>
        <p15:guide id="3" orient="horz" pos="4012">
          <p15:clr>
            <a:srgbClr val="A4A3A4"/>
          </p15:clr>
        </p15:guide>
        <p15:guide id="4" orient="horz" pos="320">
          <p15:clr>
            <a:srgbClr val="A4A3A4"/>
          </p15:clr>
        </p15:guide>
        <p15:guide id="5" orient="horz" pos="1237">
          <p15:clr>
            <a:srgbClr val="A4A3A4"/>
          </p15:clr>
        </p15:guide>
        <p15:guide id="6" orient="horz" pos="1768">
          <p15:clr>
            <a:srgbClr val="A4A3A4"/>
          </p15:clr>
        </p15:guide>
        <p15:guide id="7" orient="horz" pos="4203">
          <p15:clr>
            <a:srgbClr val="A4A3A4"/>
          </p15:clr>
        </p15:guide>
        <p15:guide id="8" pos="7677">
          <p15:clr>
            <a:srgbClr val="A4A3A4"/>
          </p15:clr>
        </p15:guide>
        <p15:guide id="9" pos="2">
          <p15:clr>
            <a:srgbClr val="A4A3A4"/>
          </p15:clr>
        </p15:guide>
        <p15:guide id="10" pos="246">
          <p15:clr>
            <a:srgbClr val="A4A3A4"/>
          </p15:clr>
        </p15:guide>
        <p15:guide id="11" pos="3841">
          <p15:clr>
            <a:srgbClr val="A4A3A4"/>
          </p15:clr>
        </p15:guide>
        <p15:guide id="12" pos="7444">
          <p15:clr>
            <a:srgbClr val="A4A3A4"/>
          </p15:clr>
        </p15:guide>
        <p15:guide id="13">
          <p15:clr>
            <a:srgbClr val="A4A3A4"/>
          </p15:clr>
        </p15:guide>
        <p15:guide id="14" pos="240">
          <p15:clr>
            <a:srgbClr val="A4A3A4"/>
          </p15:clr>
        </p15:guide>
        <p15:guide id="15" pos="5629">
          <p15:clr>
            <a:srgbClr val="A4A3A4"/>
          </p15:clr>
        </p15:guide>
        <p15:guide id="16" pos="241">
          <p15:clr>
            <a:srgbClr val="A4A3A4"/>
          </p15:clr>
        </p15:guide>
        <p15:guide id="17" pos="20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1214"/>
    <a:srgbClr val="7F7F7F"/>
    <a:srgbClr val="BC141A"/>
    <a:srgbClr val="8F297D"/>
    <a:srgbClr val="8F297C"/>
    <a:srgbClr val="003B66"/>
    <a:srgbClr val="008D95"/>
    <a:srgbClr val="FDF055"/>
    <a:srgbClr val="E46D20"/>
    <a:srgbClr val="EB2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85548" autoAdjust="0"/>
  </p:normalViewPr>
  <p:slideViewPr>
    <p:cSldViewPr snapToGrid="0" snapToObjects="1">
      <p:cViewPr varScale="1">
        <p:scale>
          <a:sx n="79" d="100"/>
          <a:sy n="79" d="100"/>
        </p:scale>
        <p:origin x="216" y="78"/>
      </p:cViewPr>
      <p:guideLst>
        <p:guide orient="horz" pos="2166"/>
        <p:guide orient="horz" pos="3651"/>
        <p:guide orient="horz" pos="4012"/>
        <p:guide orient="horz" pos="320"/>
        <p:guide orient="horz" pos="1237"/>
        <p:guide orient="horz" pos="1768"/>
        <p:guide orient="horz" pos="4203"/>
        <p:guide pos="7677"/>
        <p:guide pos="2"/>
        <p:guide pos="246"/>
        <p:guide pos="3841"/>
        <p:guide pos="7444"/>
        <p:guide/>
        <p:guide pos="240"/>
        <p:guide pos="5629"/>
        <p:guide pos="241"/>
        <p:guide pos="2042"/>
      </p:guideLst>
    </p:cSldViewPr>
  </p:slideViewPr>
  <p:outlineViewPr>
    <p:cViewPr>
      <p:scale>
        <a:sx n="33" d="100"/>
        <a:sy n="33" d="100"/>
      </p:scale>
      <p:origin x="0" y="-53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B4C68-02D4-43B7-82D0-CC0F31ADA7D5}" type="datetimeFigureOut">
              <a:rPr lang="en-US" smtClean="0">
                <a:latin typeface="Qualcomm Office Regular" pitchFamily="34" charset="0"/>
              </a:rPr>
              <a:t>3/6/2017</a:t>
            </a:fld>
            <a:endParaRPr lang="en-US" dirty="0">
              <a:latin typeface="Qualcomm Office Regular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8D803-E2CE-43E6-BB9D-83A503D767A5}" type="slidenum">
              <a:rPr lang="en-US" smtClean="0">
                <a:latin typeface="Qualcomm Office Regular" pitchFamily="34" charset="0"/>
              </a:rPr>
              <a:t>‹#›</a:t>
            </a:fld>
            <a:endParaRPr lang="en-US" dirty="0">
              <a:latin typeface="Qualcomm Office Regular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888" y="8400641"/>
            <a:ext cx="980122" cy="20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2895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2587" y="4343400"/>
            <a:ext cx="6092825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287587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Qualcomm Office Regular" pitchFamily="34" charset="0"/>
              </a:defRPr>
            </a:lvl1pPr>
          </a:lstStyle>
          <a:p>
            <a:fld id="{928A2613-ABFE-468A-A021-82F251360FB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892993"/>
            <a:ext cx="980122" cy="20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860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itchFamily="34" charset="0"/>
      <a:buChar char="•"/>
      <a:defRPr sz="1600" kern="1200">
        <a:solidFill>
          <a:schemeClr val="tx1"/>
        </a:solidFill>
        <a:latin typeface="Qualcomm Office Regular" pitchFamily="34" charset="0"/>
        <a:ea typeface="+mn-ea"/>
        <a:cs typeface="+mn-cs"/>
      </a:defRPr>
    </a:lvl1pPr>
    <a:lvl2pPr marL="6286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Qualcomm Office Regular" pitchFamily="34" charset="0"/>
        <a:ea typeface="+mn-ea"/>
        <a:cs typeface="+mn-cs"/>
      </a:defRPr>
    </a:lvl2pPr>
    <a:lvl3pPr marL="1085850" indent="-171450" algn="l" defTabSz="914400" rtl="0" eaLnBrk="1" latinLnBrk="0" hangingPunct="1">
      <a:buFont typeface="Arial" pitchFamily="34" charset="0"/>
      <a:buChar char="•"/>
      <a:defRPr sz="1200" kern="1200" baseline="0">
        <a:solidFill>
          <a:schemeClr val="tx1"/>
        </a:solidFill>
        <a:latin typeface="Qualcomm Office Regular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A2613-ABFE-468A-A021-82F251360F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2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A2613-ABFE-468A-A021-82F251360F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4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A2613-ABFE-468A-A021-82F251360F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4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A2613-ABFE-468A-A021-82F251360F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0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A2613-ABFE-468A-A021-82F251360F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1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A2613-ABFE-468A-A021-82F251360F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0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lash Slide">
    <p:bg>
      <p:bgPr>
        <a:gradFill>
          <a:gsLst>
            <a:gs pos="100000">
              <a:srgbClr val="008E95"/>
            </a:gs>
            <a:gs pos="0">
              <a:srgbClr val="143C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6"/>
          <p:cNvSpPr>
            <a:spLocks noEditPoints="1"/>
          </p:cNvSpPr>
          <p:nvPr userDrawn="1"/>
        </p:nvSpPr>
        <p:spPr bwMode="auto">
          <a:xfrm>
            <a:off x="2401888" y="3588584"/>
            <a:ext cx="103188" cy="114300"/>
          </a:xfrm>
          <a:custGeom>
            <a:avLst/>
            <a:gdLst>
              <a:gd name="T0" fmla="*/ 65 w 65"/>
              <a:gd name="T1" fmla="*/ 72 h 72"/>
              <a:gd name="T2" fmla="*/ 0 w 65"/>
              <a:gd name="T3" fmla="*/ 39 h 72"/>
              <a:gd name="T4" fmla="*/ 61 w 65"/>
              <a:gd name="T5" fmla="*/ 0 h 72"/>
              <a:gd name="T6" fmla="*/ 65 w 65"/>
              <a:gd name="T7" fmla="*/ 72 h 72"/>
              <a:gd name="T8" fmla="*/ 18 w 65"/>
              <a:gd name="T9" fmla="*/ 38 h 72"/>
              <a:gd name="T10" fmla="*/ 55 w 65"/>
              <a:gd name="T11" fmla="*/ 57 h 72"/>
              <a:gd name="T12" fmla="*/ 53 w 65"/>
              <a:gd name="T13" fmla="*/ 15 h 72"/>
              <a:gd name="T14" fmla="*/ 18 w 65"/>
              <a:gd name="T15" fmla="*/ 3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72">
                <a:moveTo>
                  <a:pt x="65" y="72"/>
                </a:moveTo>
                <a:lnTo>
                  <a:pt x="0" y="39"/>
                </a:lnTo>
                <a:lnTo>
                  <a:pt x="61" y="0"/>
                </a:lnTo>
                <a:lnTo>
                  <a:pt x="65" y="72"/>
                </a:lnTo>
                <a:close/>
                <a:moveTo>
                  <a:pt x="18" y="38"/>
                </a:moveTo>
                <a:lnTo>
                  <a:pt x="55" y="57"/>
                </a:lnTo>
                <a:lnTo>
                  <a:pt x="53" y="15"/>
                </a:lnTo>
                <a:lnTo>
                  <a:pt x="1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81" name="Curved Line"/>
          <p:cNvSpPr>
            <a:spLocks noEditPoints="1"/>
          </p:cNvSpPr>
          <p:nvPr userDrawn="1"/>
        </p:nvSpPr>
        <p:spPr bwMode="auto">
          <a:xfrm>
            <a:off x="2333626" y="2189996"/>
            <a:ext cx="1335088" cy="1944688"/>
          </a:xfrm>
          <a:custGeom>
            <a:avLst/>
            <a:gdLst>
              <a:gd name="T0" fmla="*/ 139 w 489"/>
              <a:gd name="T1" fmla="*/ 711 h 712"/>
              <a:gd name="T2" fmla="*/ 196 w 489"/>
              <a:gd name="T3" fmla="*/ 706 h 712"/>
              <a:gd name="T4" fmla="*/ 111 w 489"/>
              <a:gd name="T5" fmla="*/ 703 h 712"/>
              <a:gd name="T6" fmla="*/ 212 w 489"/>
              <a:gd name="T7" fmla="*/ 692 h 712"/>
              <a:gd name="T8" fmla="*/ 92 w 489"/>
              <a:gd name="T9" fmla="*/ 694 h 712"/>
              <a:gd name="T10" fmla="*/ 222 w 489"/>
              <a:gd name="T11" fmla="*/ 694 h 712"/>
              <a:gd name="T12" fmla="*/ 234 w 489"/>
              <a:gd name="T13" fmla="*/ 676 h 712"/>
              <a:gd name="T14" fmla="*/ 57 w 489"/>
              <a:gd name="T15" fmla="*/ 650 h 712"/>
              <a:gd name="T16" fmla="*/ 261 w 489"/>
              <a:gd name="T17" fmla="*/ 653 h 712"/>
              <a:gd name="T18" fmla="*/ 265 w 489"/>
              <a:gd name="T19" fmla="*/ 646 h 712"/>
              <a:gd name="T20" fmla="*/ 41 w 489"/>
              <a:gd name="T21" fmla="*/ 613 h 712"/>
              <a:gd name="T22" fmla="*/ 272 w 489"/>
              <a:gd name="T23" fmla="*/ 626 h 712"/>
              <a:gd name="T24" fmla="*/ 269 w 489"/>
              <a:gd name="T25" fmla="*/ 604 h 712"/>
              <a:gd name="T26" fmla="*/ 33 w 489"/>
              <a:gd name="T27" fmla="*/ 585 h 712"/>
              <a:gd name="T28" fmla="*/ 274 w 489"/>
              <a:gd name="T29" fmla="*/ 583 h 712"/>
              <a:gd name="T30" fmla="*/ 264 w 489"/>
              <a:gd name="T31" fmla="*/ 564 h 712"/>
              <a:gd name="T32" fmla="*/ 257 w 489"/>
              <a:gd name="T33" fmla="*/ 529 h 712"/>
              <a:gd name="T34" fmla="*/ 248 w 489"/>
              <a:gd name="T35" fmla="*/ 526 h 712"/>
              <a:gd name="T36" fmla="*/ 218 w 489"/>
              <a:gd name="T37" fmla="*/ 479 h 712"/>
              <a:gd name="T38" fmla="*/ 219 w 489"/>
              <a:gd name="T39" fmla="*/ 469 h 712"/>
              <a:gd name="T40" fmla="*/ 188 w 489"/>
              <a:gd name="T41" fmla="*/ 440 h 712"/>
              <a:gd name="T42" fmla="*/ 170 w 489"/>
              <a:gd name="T43" fmla="*/ 410 h 712"/>
              <a:gd name="T44" fmla="*/ 161 w 489"/>
              <a:gd name="T45" fmla="*/ 409 h 712"/>
              <a:gd name="T46" fmla="*/ 123 w 489"/>
              <a:gd name="T47" fmla="*/ 367 h 712"/>
              <a:gd name="T48" fmla="*/ 123 w 489"/>
              <a:gd name="T49" fmla="*/ 358 h 712"/>
              <a:gd name="T50" fmla="*/ 90 w 489"/>
              <a:gd name="T51" fmla="*/ 331 h 712"/>
              <a:gd name="T52" fmla="*/ 72 w 489"/>
              <a:gd name="T53" fmla="*/ 300 h 712"/>
              <a:gd name="T54" fmla="*/ 63 w 489"/>
              <a:gd name="T55" fmla="*/ 299 h 712"/>
              <a:gd name="T56" fmla="*/ 31 w 489"/>
              <a:gd name="T57" fmla="*/ 253 h 712"/>
              <a:gd name="T58" fmla="*/ 32 w 489"/>
              <a:gd name="T59" fmla="*/ 244 h 712"/>
              <a:gd name="T60" fmla="*/ 9 w 489"/>
              <a:gd name="T61" fmla="*/ 208 h 712"/>
              <a:gd name="T62" fmla="*/ 485 w 489"/>
              <a:gd name="T63" fmla="*/ 188 h 712"/>
              <a:gd name="T64" fmla="*/ 4 w 489"/>
              <a:gd name="T65" fmla="*/ 188 h 712"/>
              <a:gd name="T66" fmla="*/ 0 w 489"/>
              <a:gd name="T67" fmla="*/ 152 h 712"/>
              <a:gd name="T68" fmla="*/ 473 w 489"/>
              <a:gd name="T69" fmla="*/ 162 h 712"/>
              <a:gd name="T70" fmla="*/ 6 w 489"/>
              <a:gd name="T71" fmla="*/ 145 h 712"/>
              <a:gd name="T72" fmla="*/ 444 w 489"/>
              <a:gd name="T73" fmla="*/ 131 h 712"/>
              <a:gd name="T74" fmla="*/ 4 w 489"/>
              <a:gd name="T75" fmla="*/ 110 h 712"/>
              <a:gd name="T76" fmla="*/ 431 w 489"/>
              <a:gd name="T77" fmla="*/ 115 h 712"/>
              <a:gd name="T78" fmla="*/ 406 w 489"/>
              <a:gd name="T79" fmla="*/ 90 h 712"/>
              <a:gd name="T80" fmla="*/ 405 w 489"/>
              <a:gd name="T81" fmla="*/ 81 h 712"/>
              <a:gd name="T82" fmla="*/ 384 w 489"/>
              <a:gd name="T83" fmla="*/ 73 h 712"/>
              <a:gd name="T84" fmla="*/ 34 w 489"/>
              <a:gd name="T85" fmla="*/ 53 h 712"/>
              <a:gd name="T86" fmla="*/ 367 w 489"/>
              <a:gd name="T87" fmla="*/ 61 h 712"/>
              <a:gd name="T88" fmla="*/ 337 w 489"/>
              <a:gd name="T89" fmla="*/ 44 h 712"/>
              <a:gd name="T90" fmla="*/ 334 w 489"/>
              <a:gd name="T91" fmla="*/ 35 h 712"/>
              <a:gd name="T92" fmla="*/ 312 w 489"/>
              <a:gd name="T93" fmla="*/ 32 h 712"/>
              <a:gd name="T94" fmla="*/ 86 w 489"/>
              <a:gd name="T95" fmla="*/ 17 h 712"/>
              <a:gd name="T96" fmla="*/ 292 w 489"/>
              <a:gd name="T97" fmla="*/ 25 h 712"/>
              <a:gd name="T98" fmla="*/ 259 w 489"/>
              <a:gd name="T99" fmla="*/ 16 h 712"/>
              <a:gd name="T100" fmla="*/ 254 w 489"/>
              <a:gd name="T101" fmla="*/ 8 h 712"/>
              <a:gd name="T102" fmla="*/ 232 w 489"/>
              <a:gd name="T103" fmla="*/ 10 h 712"/>
              <a:gd name="T104" fmla="*/ 146 w 489"/>
              <a:gd name="T105" fmla="*/ 1 h 712"/>
              <a:gd name="T106" fmla="*/ 198 w 489"/>
              <a:gd name="T107" fmla="*/ 1 h 712"/>
              <a:gd name="T108" fmla="*/ 156 w 489"/>
              <a:gd name="T109" fmla="*/ 7 h 712"/>
              <a:gd name="T110" fmla="*/ 190 w 489"/>
              <a:gd name="T111" fmla="*/ 7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89" h="712">
                <a:moveTo>
                  <a:pt x="160" y="712"/>
                </a:moveTo>
                <a:cubicBezTo>
                  <a:pt x="160" y="706"/>
                  <a:pt x="160" y="706"/>
                  <a:pt x="160" y="706"/>
                </a:cubicBezTo>
                <a:cubicBezTo>
                  <a:pt x="165" y="706"/>
                  <a:pt x="169" y="705"/>
                  <a:pt x="174" y="705"/>
                </a:cubicBezTo>
                <a:cubicBezTo>
                  <a:pt x="175" y="711"/>
                  <a:pt x="175" y="711"/>
                  <a:pt x="175" y="711"/>
                </a:cubicBezTo>
                <a:cubicBezTo>
                  <a:pt x="170" y="711"/>
                  <a:pt x="165" y="712"/>
                  <a:pt x="160" y="712"/>
                </a:cubicBezTo>
                <a:close/>
                <a:moveTo>
                  <a:pt x="153" y="712"/>
                </a:moveTo>
                <a:cubicBezTo>
                  <a:pt x="148" y="712"/>
                  <a:pt x="144" y="711"/>
                  <a:pt x="139" y="711"/>
                </a:cubicBezTo>
                <a:cubicBezTo>
                  <a:pt x="140" y="705"/>
                  <a:pt x="140" y="705"/>
                  <a:pt x="140" y="705"/>
                </a:cubicBezTo>
                <a:cubicBezTo>
                  <a:pt x="144" y="705"/>
                  <a:pt x="149" y="706"/>
                  <a:pt x="153" y="706"/>
                </a:cubicBezTo>
                <a:lnTo>
                  <a:pt x="153" y="712"/>
                </a:lnTo>
                <a:close/>
                <a:moveTo>
                  <a:pt x="182" y="710"/>
                </a:moveTo>
                <a:cubicBezTo>
                  <a:pt x="180" y="703"/>
                  <a:pt x="180" y="703"/>
                  <a:pt x="180" y="703"/>
                </a:cubicBezTo>
                <a:cubicBezTo>
                  <a:pt x="185" y="702"/>
                  <a:pt x="189" y="701"/>
                  <a:pt x="194" y="700"/>
                </a:cubicBezTo>
                <a:cubicBezTo>
                  <a:pt x="196" y="706"/>
                  <a:pt x="196" y="706"/>
                  <a:pt x="196" y="706"/>
                </a:cubicBezTo>
                <a:cubicBezTo>
                  <a:pt x="191" y="707"/>
                  <a:pt x="186" y="709"/>
                  <a:pt x="182" y="710"/>
                </a:cubicBezTo>
                <a:close/>
                <a:moveTo>
                  <a:pt x="132" y="710"/>
                </a:moveTo>
                <a:cubicBezTo>
                  <a:pt x="127" y="709"/>
                  <a:pt x="122" y="707"/>
                  <a:pt x="118" y="706"/>
                </a:cubicBezTo>
                <a:cubicBezTo>
                  <a:pt x="120" y="700"/>
                  <a:pt x="120" y="700"/>
                  <a:pt x="120" y="700"/>
                </a:cubicBezTo>
                <a:cubicBezTo>
                  <a:pt x="124" y="701"/>
                  <a:pt x="129" y="702"/>
                  <a:pt x="133" y="703"/>
                </a:cubicBezTo>
                <a:lnTo>
                  <a:pt x="132" y="710"/>
                </a:lnTo>
                <a:close/>
                <a:moveTo>
                  <a:pt x="111" y="703"/>
                </a:moveTo>
                <a:cubicBezTo>
                  <a:pt x="107" y="702"/>
                  <a:pt x="102" y="700"/>
                  <a:pt x="98" y="697"/>
                </a:cubicBezTo>
                <a:cubicBezTo>
                  <a:pt x="101" y="692"/>
                  <a:pt x="101" y="692"/>
                  <a:pt x="101" y="692"/>
                </a:cubicBezTo>
                <a:cubicBezTo>
                  <a:pt x="105" y="694"/>
                  <a:pt x="109" y="696"/>
                  <a:pt x="113" y="698"/>
                </a:cubicBezTo>
                <a:lnTo>
                  <a:pt x="111" y="703"/>
                </a:lnTo>
                <a:close/>
                <a:moveTo>
                  <a:pt x="202" y="703"/>
                </a:moveTo>
                <a:cubicBezTo>
                  <a:pt x="200" y="698"/>
                  <a:pt x="200" y="698"/>
                  <a:pt x="200" y="698"/>
                </a:cubicBezTo>
                <a:cubicBezTo>
                  <a:pt x="204" y="696"/>
                  <a:pt x="208" y="694"/>
                  <a:pt x="212" y="692"/>
                </a:cubicBezTo>
                <a:cubicBezTo>
                  <a:pt x="215" y="697"/>
                  <a:pt x="215" y="697"/>
                  <a:pt x="215" y="697"/>
                </a:cubicBezTo>
                <a:cubicBezTo>
                  <a:pt x="211" y="700"/>
                  <a:pt x="207" y="702"/>
                  <a:pt x="202" y="703"/>
                </a:cubicBezTo>
                <a:close/>
                <a:moveTo>
                  <a:pt x="92" y="694"/>
                </a:moveTo>
                <a:cubicBezTo>
                  <a:pt x="88" y="691"/>
                  <a:pt x="84" y="689"/>
                  <a:pt x="80" y="686"/>
                </a:cubicBezTo>
                <a:cubicBezTo>
                  <a:pt x="84" y="681"/>
                  <a:pt x="84" y="681"/>
                  <a:pt x="84" y="681"/>
                </a:cubicBezTo>
                <a:cubicBezTo>
                  <a:pt x="88" y="683"/>
                  <a:pt x="91" y="686"/>
                  <a:pt x="95" y="688"/>
                </a:cubicBezTo>
                <a:lnTo>
                  <a:pt x="92" y="694"/>
                </a:lnTo>
                <a:close/>
                <a:moveTo>
                  <a:pt x="222" y="694"/>
                </a:moveTo>
                <a:cubicBezTo>
                  <a:pt x="218" y="688"/>
                  <a:pt x="218" y="688"/>
                  <a:pt x="218" y="688"/>
                </a:cubicBezTo>
                <a:cubicBezTo>
                  <a:pt x="221" y="687"/>
                  <a:pt x="224" y="685"/>
                  <a:pt x="227" y="683"/>
                </a:cubicBezTo>
                <a:cubicBezTo>
                  <a:pt x="229" y="680"/>
                  <a:pt x="229" y="680"/>
                  <a:pt x="229" y="680"/>
                </a:cubicBezTo>
                <a:cubicBezTo>
                  <a:pt x="233" y="685"/>
                  <a:pt x="233" y="685"/>
                  <a:pt x="233" y="685"/>
                </a:cubicBezTo>
                <a:cubicBezTo>
                  <a:pt x="231" y="688"/>
                  <a:pt x="231" y="688"/>
                  <a:pt x="231" y="688"/>
                </a:cubicBezTo>
                <a:cubicBezTo>
                  <a:pt x="228" y="690"/>
                  <a:pt x="225" y="692"/>
                  <a:pt x="222" y="694"/>
                </a:cubicBezTo>
                <a:close/>
                <a:moveTo>
                  <a:pt x="75" y="681"/>
                </a:moveTo>
                <a:cubicBezTo>
                  <a:pt x="71" y="678"/>
                  <a:pt x="68" y="674"/>
                  <a:pt x="64" y="671"/>
                </a:cubicBezTo>
                <a:cubicBezTo>
                  <a:pt x="69" y="667"/>
                  <a:pt x="69" y="667"/>
                  <a:pt x="69" y="667"/>
                </a:cubicBezTo>
                <a:cubicBezTo>
                  <a:pt x="72" y="670"/>
                  <a:pt x="75" y="673"/>
                  <a:pt x="79" y="676"/>
                </a:cubicBezTo>
                <a:lnTo>
                  <a:pt x="75" y="681"/>
                </a:lnTo>
                <a:close/>
                <a:moveTo>
                  <a:pt x="239" y="681"/>
                </a:moveTo>
                <a:cubicBezTo>
                  <a:pt x="234" y="676"/>
                  <a:pt x="234" y="676"/>
                  <a:pt x="234" y="676"/>
                </a:cubicBezTo>
                <a:cubicBezTo>
                  <a:pt x="238" y="673"/>
                  <a:pt x="241" y="669"/>
                  <a:pt x="244" y="666"/>
                </a:cubicBezTo>
                <a:cubicBezTo>
                  <a:pt x="249" y="670"/>
                  <a:pt x="249" y="670"/>
                  <a:pt x="249" y="670"/>
                </a:cubicBezTo>
                <a:cubicBezTo>
                  <a:pt x="246" y="674"/>
                  <a:pt x="242" y="677"/>
                  <a:pt x="239" y="681"/>
                </a:cubicBezTo>
                <a:close/>
                <a:moveTo>
                  <a:pt x="60" y="665"/>
                </a:moveTo>
                <a:cubicBezTo>
                  <a:pt x="59" y="664"/>
                  <a:pt x="58" y="663"/>
                  <a:pt x="57" y="662"/>
                </a:cubicBezTo>
                <a:cubicBezTo>
                  <a:pt x="55" y="659"/>
                  <a:pt x="53" y="657"/>
                  <a:pt x="51" y="654"/>
                </a:cubicBezTo>
                <a:cubicBezTo>
                  <a:pt x="57" y="650"/>
                  <a:pt x="57" y="650"/>
                  <a:pt x="57" y="650"/>
                </a:cubicBezTo>
                <a:cubicBezTo>
                  <a:pt x="59" y="653"/>
                  <a:pt x="60" y="656"/>
                  <a:pt x="62" y="658"/>
                </a:cubicBezTo>
                <a:cubicBezTo>
                  <a:pt x="63" y="659"/>
                  <a:pt x="64" y="660"/>
                  <a:pt x="65" y="661"/>
                </a:cubicBezTo>
                <a:lnTo>
                  <a:pt x="60" y="665"/>
                </a:lnTo>
                <a:close/>
                <a:moveTo>
                  <a:pt x="253" y="665"/>
                </a:moveTo>
                <a:cubicBezTo>
                  <a:pt x="248" y="661"/>
                  <a:pt x="248" y="661"/>
                  <a:pt x="248" y="661"/>
                </a:cubicBezTo>
                <a:cubicBezTo>
                  <a:pt x="251" y="657"/>
                  <a:pt x="253" y="653"/>
                  <a:pt x="256" y="649"/>
                </a:cubicBezTo>
                <a:cubicBezTo>
                  <a:pt x="261" y="653"/>
                  <a:pt x="261" y="653"/>
                  <a:pt x="261" y="653"/>
                </a:cubicBezTo>
                <a:cubicBezTo>
                  <a:pt x="259" y="657"/>
                  <a:pt x="256" y="661"/>
                  <a:pt x="253" y="665"/>
                </a:cubicBezTo>
                <a:close/>
                <a:moveTo>
                  <a:pt x="48" y="648"/>
                </a:moveTo>
                <a:cubicBezTo>
                  <a:pt x="45" y="643"/>
                  <a:pt x="43" y="639"/>
                  <a:pt x="42" y="635"/>
                </a:cubicBezTo>
                <a:cubicBezTo>
                  <a:pt x="47" y="632"/>
                  <a:pt x="47" y="632"/>
                  <a:pt x="47" y="632"/>
                </a:cubicBezTo>
                <a:cubicBezTo>
                  <a:pt x="49" y="636"/>
                  <a:pt x="51" y="640"/>
                  <a:pt x="53" y="644"/>
                </a:cubicBezTo>
                <a:lnTo>
                  <a:pt x="48" y="648"/>
                </a:lnTo>
                <a:close/>
                <a:moveTo>
                  <a:pt x="265" y="646"/>
                </a:moveTo>
                <a:cubicBezTo>
                  <a:pt x="259" y="644"/>
                  <a:pt x="259" y="644"/>
                  <a:pt x="259" y="644"/>
                </a:cubicBezTo>
                <a:cubicBezTo>
                  <a:pt x="261" y="639"/>
                  <a:pt x="263" y="635"/>
                  <a:pt x="264" y="631"/>
                </a:cubicBezTo>
                <a:cubicBezTo>
                  <a:pt x="270" y="633"/>
                  <a:pt x="270" y="633"/>
                  <a:pt x="270" y="633"/>
                </a:cubicBezTo>
                <a:cubicBezTo>
                  <a:pt x="269" y="637"/>
                  <a:pt x="267" y="642"/>
                  <a:pt x="265" y="646"/>
                </a:cubicBezTo>
                <a:close/>
                <a:moveTo>
                  <a:pt x="39" y="628"/>
                </a:moveTo>
                <a:cubicBezTo>
                  <a:pt x="37" y="623"/>
                  <a:pt x="36" y="619"/>
                  <a:pt x="35" y="614"/>
                </a:cubicBezTo>
                <a:cubicBezTo>
                  <a:pt x="41" y="613"/>
                  <a:pt x="41" y="613"/>
                  <a:pt x="41" y="613"/>
                </a:cubicBezTo>
                <a:cubicBezTo>
                  <a:pt x="42" y="617"/>
                  <a:pt x="44" y="622"/>
                  <a:pt x="45" y="626"/>
                </a:cubicBezTo>
                <a:lnTo>
                  <a:pt x="39" y="628"/>
                </a:lnTo>
                <a:close/>
                <a:moveTo>
                  <a:pt x="272" y="626"/>
                </a:moveTo>
                <a:cubicBezTo>
                  <a:pt x="266" y="624"/>
                  <a:pt x="266" y="624"/>
                  <a:pt x="266" y="624"/>
                </a:cubicBezTo>
                <a:cubicBezTo>
                  <a:pt x="267" y="620"/>
                  <a:pt x="268" y="616"/>
                  <a:pt x="268" y="611"/>
                </a:cubicBezTo>
                <a:cubicBezTo>
                  <a:pt x="275" y="612"/>
                  <a:pt x="275" y="612"/>
                  <a:pt x="275" y="612"/>
                </a:cubicBezTo>
                <a:cubicBezTo>
                  <a:pt x="274" y="617"/>
                  <a:pt x="273" y="621"/>
                  <a:pt x="272" y="626"/>
                </a:cubicBezTo>
                <a:close/>
                <a:moveTo>
                  <a:pt x="34" y="607"/>
                </a:moveTo>
                <a:cubicBezTo>
                  <a:pt x="33" y="602"/>
                  <a:pt x="33" y="597"/>
                  <a:pt x="33" y="593"/>
                </a:cubicBezTo>
                <a:cubicBezTo>
                  <a:pt x="39" y="592"/>
                  <a:pt x="39" y="592"/>
                  <a:pt x="39" y="592"/>
                </a:cubicBezTo>
                <a:cubicBezTo>
                  <a:pt x="39" y="597"/>
                  <a:pt x="39" y="602"/>
                  <a:pt x="40" y="606"/>
                </a:cubicBezTo>
                <a:lnTo>
                  <a:pt x="34" y="607"/>
                </a:lnTo>
                <a:close/>
                <a:moveTo>
                  <a:pt x="275" y="605"/>
                </a:moveTo>
                <a:cubicBezTo>
                  <a:pt x="269" y="604"/>
                  <a:pt x="269" y="604"/>
                  <a:pt x="269" y="604"/>
                </a:cubicBezTo>
                <a:cubicBezTo>
                  <a:pt x="269" y="603"/>
                  <a:pt x="269" y="601"/>
                  <a:pt x="269" y="599"/>
                </a:cubicBezTo>
                <a:cubicBezTo>
                  <a:pt x="269" y="597"/>
                  <a:pt x="269" y="594"/>
                  <a:pt x="269" y="591"/>
                </a:cubicBezTo>
                <a:cubicBezTo>
                  <a:pt x="275" y="590"/>
                  <a:pt x="275" y="590"/>
                  <a:pt x="275" y="590"/>
                </a:cubicBezTo>
                <a:cubicBezTo>
                  <a:pt x="275" y="593"/>
                  <a:pt x="275" y="596"/>
                  <a:pt x="275" y="599"/>
                </a:cubicBezTo>
                <a:cubicBezTo>
                  <a:pt x="275" y="601"/>
                  <a:pt x="275" y="603"/>
                  <a:pt x="275" y="605"/>
                </a:cubicBezTo>
                <a:close/>
                <a:moveTo>
                  <a:pt x="39" y="586"/>
                </a:moveTo>
                <a:cubicBezTo>
                  <a:pt x="33" y="585"/>
                  <a:pt x="33" y="585"/>
                  <a:pt x="33" y="585"/>
                </a:cubicBezTo>
                <a:cubicBezTo>
                  <a:pt x="33" y="581"/>
                  <a:pt x="33" y="576"/>
                  <a:pt x="34" y="571"/>
                </a:cubicBezTo>
                <a:cubicBezTo>
                  <a:pt x="40" y="572"/>
                  <a:pt x="40" y="572"/>
                  <a:pt x="40" y="572"/>
                </a:cubicBezTo>
                <a:cubicBezTo>
                  <a:pt x="40" y="577"/>
                  <a:pt x="39" y="581"/>
                  <a:pt x="39" y="586"/>
                </a:cubicBezTo>
                <a:close/>
                <a:moveTo>
                  <a:pt x="268" y="584"/>
                </a:moveTo>
                <a:cubicBezTo>
                  <a:pt x="267" y="580"/>
                  <a:pt x="266" y="575"/>
                  <a:pt x="265" y="570"/>
                </a:cubicBezTo>
                <a:cubicBezTo>
                  <a:pt x="272" y="569"/>
                  <a:pt x="272" y="569"/>
                  <a:pt x="272" y="569"/>
                </a:cubicBezTo>
                <a:cubicBezTo>
                  <a:pt x="273" y="574"/>
                  <a:pt x="274" y="579"/>
                  <a:pt x="274" y="583"/>
                </a:cubicBezTo>
                <a:lnTo>
                  <a:pt x="268" y="584"/>
                </a:lnTo>
                <a:close/>
                <a:moveTo>
                  <a:pt x="41" y="565"/>
                </a:moveTo>
                <a:cubicBezTo>
                  <a:pt x="35" y="564"/>
                  <a:pt x="35" y="564"/>
                  <a:pt x="35" y="564"/>
                </a:cubicBezTo>
                <a:cubicBezTo>
                  <a:pt x="36" y="559"/>
                  <a:pt x="38" y="555"/>
                  <a:pt x="39" y="550"/>
                </a:cubicBezTo>
                <a:cubicBezTo>
                  <a:pt x="45" y="552"/>
                  <a:pt x="45" y="552"/>
                  <a:pt x="45" y="552"/>
                </a:cubicBezTo>
                <a:cubicBezTo>
                  <a:pt x="44" y="557"/>
                  <a:pt x="42" y="561"/>
                  <a:pt x="41" y="565"/>
                </a:cubicBezTo>
                <a:close/>
                <a:moveTo>
                  <a:pt x="264" y="564"/>
                </a:moveTo>
                <a:cubicBezTo>
                  <a:pt x="263" y="560"/>
                  <a:pt x="261" y="555"/>
                  <a:pt x="260" y="551"/>
                </a:cubicBezTo>
                <a:cubicBezTo>
                  <a:pt x="265" y="549"/>
                  <a:pt x="265" y="549"/>
                  <a:pt x="265" y="549"/>
                </a:cubicBezTo>
                <a:cubicBezTo>
                  <a:pt x="267" y="553"/>
                  <a:pt x="269" y="558"/>
                  <a:pt x="270" y="562"/>
                </a:cubicBezTo>
                <a:lnTo>
                  <a:pt x="264" y="564"/>
                </a:lnTo>
                <a:close/>
                <a:moveTo>
                  <a:pt x="257" y="544"/>
                </a:moveTo>
                <a:cubicBezTo>
                  <a:pt x="255" y="540"/>
                  <a:pt x="254" y="536"/>
                  <a:pt x="251" y="532"/>
                </a:cubicBezTo>
                <a:cubicBezTo>
                  <a:pt x="257" y="529"/>
                  <a:pt x="257" y="529"/>
                  <a:pt x="257" y="529"/>
                </a:cubicBezTo>
                <a:cubicBezTo>
                  <a:pt x="259" y="533"/>
                  <a:pt x="261" y="538"/>
                  <a:pt x="263" y="542"/>
                </a:cubicBezTo>
                <a:lnTo>
                  <a:pt x="257" y="544"/>
                </a:lnTo>
                <a:close/>
                <a:moveTo>
                  <a:pt x="248" y="526"/>
                </a:moveTo>
                <a:cubicBezTo>
                  <a:pt x="246" y="522"/>
                  <a:pt x="244" y="517"/>
                  <a:pt x="242" y="513"/>
                </a:cubicBezTo>
                <a:cubicBezTo>
                  <a:pt x="247" y="510"/>
                  <a:pt x="247" y="510"/>
                  <a:pt x="247" y="510"/>
                </a:cubicBezTo>
                <a:cubicBezTo>
                  <a:pt x="250" y="514"/>
                  <a:pt x="252" y="518"/>
                  <a:pt x="254" y="523"/>
                </a:cubicBezTo>
                <a:lnTo>
                  <a:pt x="248" y="526"/>
                </a:lnTo>
                <a:close/>
                <a:moveTo>
                  <a:pt x="238" y="507"/>
                </a:moveTo>
                <a:cubicBezTo>
                  <a:pt x="236" y="504"/>
                  <a:pt x="233" y="500"/>
                  <a:pt x="231" y="496"/>
                </a:cubicBezTo>
                <a:cubicBezTo>
                  <a:pt x="236" y="492"/>
                  <a:pt x="236" y="492"/>
                  <a:pt x="236" y="492"/>
                </a:cubicBezTo>
                <a:cubicBezTo>
                  <a:pt x="239" y="496"/>
                  <a:pt x="241" y="500"/>
                  <a:pt x="244" y="504"/>
                </a:cubicBezTo>
                <a:lnTo>
                  <a:pt x="238" y="507"/>
                </a:lnTo>
                <a:close/>
                <a:moveTo>
                  <a:pt x="227" y="490"/>
                </a:moveTo>
                <a:cubicBezTo>
                  <a:pt x="224" y="486"/>
                  <a:pt x="221" y="483"/>
                  <a:pt x="218" y="479"/>
                </a:cubicBezTo>
                <a:cubicBezTo>
                  <a:pt x="224" y="475"/>
                  <a:pt x="224" y="475"/>
                  <a:pt x="224" y="475"/>
                </a:cubicBezTo>
                <a:cubicBezTo>
                  <a:pt x="226" y="479"/>
                  <a:pt x="229" y="483"/>
                  <a:pt x="232" y="486"/>
                </a:cubicBezTo>
                <a:lnTo>
                  <a:pt x="227" y="490"/>
                </a:lnTo>
                <a:close/>
                <a:moveTo>
                  <a:pt x="214" y="473"/>
                </a:moveTo>
                <a:cubicBezTo>
                  <a:pt x="211" y="470"/>
                  <a:pt x="209" y="466"/>
                  <a:pt x="206" y="462"/>
                </a:cubicBezTo>
                <a:cubicBezTo>
                  <a:pt x="211" y="458"/>
                  <a:pt x="211" y="458"/>
                  <a:pt x="211" y="458"/>
                </a:cubicBezTo>
                <a:cubicBezTo>
                  <a:pt x="214" y="462"/>
                  <a:pt x="217" y="466"/>
                  <a:pt x="219" y="469"/>
                </a:cubicBezTo>
                <a:lnTo>
                  <a:pt x="214" y="473"/>
                </a:lnTo>
                <a:close/>
                <a:moveTo>
                  <a:pt x="201" y="457"/>
                </a:moveTo>
                <a:cubicBezTo>
                  <a:pt x="199" y="453"/>
                  <a:pt x="196" y="449"/>
                  <a:pt x="193" y="446"/>
                </a:cubicBezTo>
                <a:cubicBezTo>
                  <a:pt x="198" y="442"/>
                  <a:pt x="198" y="442"/>
                  <a:pt x="198" y="442"/>
                </a:cubicBezTo>
                <a:cubicBezTo>
                  <a:pt x="201" y="445"/>
                  <a:pt x="204" y="449"/>
                  <a:pt x="206" y="453"/>
                </a:cubicBezTo>
                <a:lnTo>
                  <a:pt x="201" y="457"/>
                </a:lnTo>
                <a:close/>
                <a:moveTo>
                  <a:pt x="188" y="440"/>
                </a:moveTo>
                <a:cubicBezTo>
                  <a:pt x="185" y="437"/>
                  <a:pt x="182" y="433"/>
                  <a:pt x="179" y="430"/>
                </a:cubicBezTo>
                <a:cubicBezTo>
                  <a:pt x="184" y="426"/>
                  <a:pt x="184" y="426"/>
                  <a:pt x="184" y="426"/>
                </a:cubicBezTo>
                <a:cubicBezTo>
                  <a:pt x="187" y="429"/>
                  <a:pt x="190" y="433"/>
                  <a:pt x="193" y="436"/>
                </a:cubicBezTo>
                <a:lnTo>
                  <a:pt x="188" y="440"/>
                </a:lnTo>
                <a:close/>
                <a:moveTo>
                  <a:pt x="175" y="425"/>
                </a:moveTo>
                <a:cubicBezTo>
                  <a:pt x="172" y="421"/>
                  <a:pt x="169" y="417"/>
                  <a:pt x="166" y="414"/>
                </a:cubicBezTo>
                <a:cubicBezTo>
                  <a:pt x="170" y="410"/>
                  <a:pt x="170" y="410"/>
                  <a:pt x="170" y="410"/>
                </a:cubicBezTo>
                <a:cubicBezTo>
                  <a:pt x="173" y="413"/>
                  <a:pt x="176" y="417"/>
                  <a:pt x="180" y="420"/>
                </a:cubicBezTo>
                <a:lnTo>
                  <a:pt x="175" y="425"/>
                </a:lnTo>
                <a:close/>
                <a:moveTo>
                  <a:pt x="161" y="409"/>
                </a:moveTo>
                <a:cubicBezTo>
                  <a:pt x="158" y="405"/>
                  <a:pt x="155" y="402"/>
                  <a:pt x="152" y="398"/>
                </a:cubicBezTo>
                <a:cubicBezTo>
                  <a:pt x="156" y="394"/>
                  <a:pt x="156" y="394"/>
                  <a:pt x="156" y="394"/>
                </a:cubicBezTo>
                <a:cubicBezTo>
                  <a:pt x="159" y="398"/>
                  <a:pt x="163" y="401"/>
                  <a:pt x="166" y="405"/>
                </a:cubicBezTo>
                <a:lnTo>
                  <a:pt x="161" y="409"/>
                </a:lnTo>
                <a:close/>
                <a:moveTo>
                  <a:pt x="147" y="393"/>
                </a:moveTo>
                <a:cubicBezTo>
                  <a:pt x="144" y="390"/>
                  <a:pt x="141" y="386"/>
                  <a:pt x="138" y="383"/>
                </a:cubicBezTo>
                <a:cubicBezTo>
                  <a:pt x="142" y="379"/>
                  <a:pt x="142" y="379"/>
                  <a:pt x="142" y="379"/>
                </a:cubicBezTo>
                <a:cubicBezTo>
                  <a:pt x="145" y="382"/>
                  <a:pt x="148" y="385"/>
                  <a:pt x="152" y="389"/>
                </a:cubicBezTo>
                <a:lnTo>
                  <a:pt x="147" y="393"/>
                </a:lnTo>
                <a:close/>
                <a:moveTo>
                  <a:pt x="133" y="378"/>
                </a:moveTo>
                <a:cubicBezTo>
                  <a:pt x="123" y="367"/>
                  <a:pt x="123" y="367"/>
                  <a:pt x="123" y="367"/>
                </a:cubicBezTo>
                <a:cubicBezTo>
                  <a:pt x="128" y="363"/>
                  <a:pt x="128" y="363"/>
                  <a:pt x="128" y="363"/>
                </a:cubicBezTo>
                <a:cubicBezTo>
                  <a:pt x="137" y="373"/>
                  <a:pt x="137" y="373"/>
                  <a:pt x="137" y="373"/>
                </a:cubicBezTo>
                <a:lnTo>
                  <a:pt x="133" y="378"/>
                </a:lnTo>
                <a:close/>
                <a:moveTo>
                  <a:pt x="119" y="362"/>
                </a:moveTo>
                <a:cubicBezTo>
                  <a:pt x="109" y="352"/>
                  <a:pt x="109" y="352"/>
                  <a:pt x="109" y="352"/>
                </a:cubicBezTo>
                <a:cubicBezTo>
                  <a:pt x="114" y="348"/>
                  <a:pt x="114" y="348"/>
                  <a:pt x="114" y="348"/>
                </a:cubicBezTo>
                <a:cubicBezTo>
                  <a:pt x="123" y="358"/>
                  <a:pt x="123" y="358"/>
                  <a:pt x="123" y="358"/>
                </a:cubicBezTo>
                <a:lnTo>
                  <a:pt x="119" y="362"/>
                </a:lnTo>
                <a:close/>
                <a:moveTo>
                  <a:pt x="104" y="347"/>
                </a:moveTo>
                <a:cubicBezTo>
                  <a:pt x="101" y="343"/>
                  <a:pt x="98" y="340"/>
                  <a:pt x="95" y="336"/>
                </a:cubicBezTo>
                <a:cubicBezTo>
                  <a:pt x="100" y="332"/>
                  <a:pt x="100" y="332"/>
                  <a:pt x="100" y="332"/>
                </a:cubicBezTo>
                <a:cubicBezTo>
                  <a:pt x="103" y="335"/>
                  <a:pt x="106" y="339"/>
                  <a:pt x="109" y="342"/>
                </a:cubicBezTo>
                <a:lnTo>
                  <a:pt x="104" y="347"/>
                </a:lnTo>
                <a:close/>
                <a:moveTo>
                  <a:pt x="90" y="331"/>
                </a:moveTo>
                <a:cubicBezTo>
                  <a:pt x="87" y="328"/>
                  <a:pt x="84" y="324"/>
                  <a:pt x="81" y="320"/>
                </a:cubicBezTo>
                <a:cubicBezTo>
                  <a:pt x="86" y="316"/>
                  <a:pt x="86" y="316"/>
                  <a:pt x="86" y="316"/>
                </a:cubicBezTo>
                <a:cubicBezTo>
                  <a:pt x="89" y="320"/>
                  <a:pt x="92" y="323"/>
                  <a:pt x="95" y="327"/>
                </a:cubicBezTo>
                <a:lnTo>
                  <a:pt x="90" y="331"/>
                </a:lnTo>
                <a:close/>
                <a:moveTo>
                  <a:pt x="76" y="315"/>
                </a:moveTo>
                <a:cubicBezTo>
                  <a:pt x="73" y="312"/>
                  <a:pt x="70" y="308"/>
                  <a:pt x="67" y="304"/>
                </a:cubicBezTo>
                <a:cubicBezTo>
                  <a:pt x="72" y="300"/>
                  <a:pt x="72" y="300"/>
                  <a:pt x="72" y="300"/>
                </a:cubicBezTo>
                <a:cubicBezTo>
                  <a:pt x="75" y="304"/>
                  <a:pt x="78" y="307"/>
                  <a:pt x="81" y="311"/>
                </a:cubicBezTo>
                <a:lnTo>
                  <a:pt x="76" y="315"/>
                </a:lnTo>
                <a:close/>
                <a:moveTo>
                  <a:pt x="63" y="299"/>
                </a:moveTo>
                <a:cubicBezTo>
                  <a:pt x="60" y="295"/>
                  <a:pt x="57" y="292"/>
                  <a:pt x="54" y="288"/>
                </a:cubicBezTo>
                <a:cubicBezTo>
                  <a:pt x="59" y="284"/>
                  <a:pt x="59" y="284"/>
                  <a:pt x="59" y="284"/>
                </a:cubicBezTo>
                <a:cubicBezTo>
                  <a:pt x="62" y="288"/>
                  <a:pt x="65" y="291"/>
                  <a:pt x="68" y="295"/>
                </a:cubicBezTo>
                <a:lnTo>
                  <a:pt x="63" y="299"/>
                </a:lnTo>
                <a:close/>
                <a:moveTo>
                  <a:pt x="50" y="282"/>
                </a:moveTo>
                <a:cubicBezTo>
                  <a:pt x="47" y="278"/>
                  <a:pt x="45" y="275"/>
                  <a:pt x="42" y="271"/>
                </a:cubicBezTo>
                <a:cubicBezTo>
                  <a:pt x="47" y="267"/>
                  <a:pt x="47" y="267"/>
                  <a:pt x="47" y="267"/>
                </a:cubicBezTo>
                <a:cubicBezTo>
                  <a:pt x="50" y="271"/>
                  <a:pt x="52" y="275"/>
                  <a:pt x="55" y="278"/>
                </a:cubicBezTo>
                <a:lnTo>
                  <a:pt x="50" y="282"/>
                </a:lnTo>
                <a:close/>
                <a:moveTo>
                  <a:pt x="38" y="265"/>
                </a:moveTo>
                <a:cubicBezTo>
                  <a:pt x="35" y="261"/>
                  <a:pt x="33" y="257"/>
                  <a:pt x="31" y="253"/>
                </a:cubicBezTo>
                <a:cubicBezTo>
                  <a:pt x="36" y="250"/>
                  <a:pt x="36" y="250"/>
                  <a:pt x="36" y="250"/>
                </a:cubicBezTo>
                <a:cubicBezTo>
                  <a:pt x="38" y="253"/>
                  <a:pt x="41" y="257"/>
                  <a:pt x="43" y="261"/>
                </a:cubicBezTo>
                <a:lnTo>
                  <a:pt x="38" y="265"/>
                </a:lnTo>
                <a:close/>
                <a:moveTo>
                  <a:pt x="27" y="247"/>
                </a:moveTo>
                <a:cubicBezTo>
                  <a:pt x="25" y="243"/>
                  <a:pt x="22" y="238"/>
                  <a:pt x="20" y="234"/>
                </a:cubicBezTo>
                <a:cubicBezTo>
                  <a:pt x="26" y="231"/>
                  <a:pt x="26" y="231"/>
                  <a:pt x="26" y="231"/>
                </a:cubicBezTo>
                <a:cubicBezTo>
                  <a:pt x="28" y="235"/>
                  <a:pt x="30" y="240"/>
                  <a:pt x="32" y="244"/>
                </a:cubicBezTo>
                <a:lnTo>
                  <a:pt x="27" y="247"/>
                </a:lnTo>
                <a:close/>
                <a:moveTo>
                  <a:pt x="17" y="228"/>
                </a:moveTo>
                <a:cubicBezTo>
                  <a:pt x="15" y="223"/>
                  <a:pt x="13" y="219"/>
                  <a:pt x="12" y="215"/>
                </a:cubicBezTo>
                <a:cubicBezTo>
                  <a:pt x="18" y="212"/>
                  <a:pt x="18" y="212"/>
                  <a:pt x="18" y="212"/>
                </a:cubicBezTo>
                <a:cubicBezTo>
                  <a:pt x="19" y="217"/>
                  <a:pt x="21" y="221"/>
                  <a:pt x="23" y="225"/>
                </a:cubicBezTo>
                <a:lnTo>
                  <a:pt x="17" y="228"/>
                </a:lnTo>
                <a:close/>
                <a:moveTo>
                  <a:pt x="9" y="208"/>
                </a:moveTo>
                <a:cubicBezTo>
                  <a:pt x="8" y="204"/>
                  <a:pt x="7" y="199"/>
                  <a:pt x="5" y="194"/>
                </a:cubicBezTo>
                <a:cubicBezTo>
                  <a:pt x="11" y="193"/>
                  <a:pt x="11" y="193"/>
                  <a:pt x="11" y="193"/>
                </a:cubicBezTo>
                <a:cubicBezTo>
                  <a:pt x="13" y="197"/>
                  <a:pt x="14" y="202"/>
                  <a:pt x="15" y="206"/>
                </a:cubicBezTo>
                <a:lnTo>
                  <a:pt x="9" y="208"/>
                </a:lnTo>
                <a:close/>
                <a:moveTo>
                  <a:pt x="483" y="203"/>
                </a:moveTo>
                <a:cubicBezTo>
                  <a:pt x="482" y="199"/>
                  <a:pt x="480" y="194"/>
                  <a:pt x="479" y="190"/>
                </a:cubicBezTo>
                <a:cubicBezTo>
                  <a:pt x="485" y="188"/>
                  <a:pt x="485" y="188"/>
                  <a:pt x="485" y="188"/>
                </a:cubicBezTo>
                <a:cubicBezTo>
                  <a:pt x="486" y="192"/>
                  <a:pt x="488" y="197"/>
                  <a:pt x="489" y="201"/>
                </a:cubicBezTo>
                <a:lnTo>
                  <a:pt x="483" y="203"/>
                </a:lnTo>
                <a:close/>
                <a:moveTo>
                  <a:pt x="4" y="188"/>
                </a:moveTo>
                <a:cubicBezTo>
                  <a:pt x="3" y="183"/>
                  <a:pt x="2" y="178"/>
                  <a:pt x="1" y="173"/>
                </a:cubicBezTo>
                <a:cubicBezTo>
                  <a:pt x="7" y="173"/>
                  <a:pt x="7" y="173"/>
                  <a:pt x="7" y="173"/>
                </a:cubicBezTo>
                <a:cubicBezTo>
                  <a:pt x="8" y="177"/>
                  <a:pt x="9" y="182"/>
                  <a:pt x="10" y="186"/>
                </a:cubicBezTo>
                <a:lnTo>
                  <a:pt x="4" y="188"/>
                </a:lnTo>
                <a:close/>
                <a:moveTo>
                  <a:pt x="476" y="184"/>
                </a:moveTo>
                <a:cubicBezTo>
                  <a:pt x="474" y="179"/>
                  <a:pt x="472" y="175"/>
                  <a:pt x="470" y="171"/>
                </a:cubicBezTo>
                <a:cubicBezTo>
                  <a:pt x="476" y="168"/>
                  <a:pt x="476" y="168"/>
                  <a:pt x="476" y="168"/>
                </a:cubicBezTo>
                <a:cubicBezTo>
                  <a:pt x="478" y="172"/>
                  <a:pt x="480" y="177"/>
                  <a:pt x="482" y="181"/>
                </a:cubicBezTo>
                <a:lnTo>
                  <a:pt x="476" y="184"/>
                </a:lnTo>
                <a:close/>
                <a:moveTo>
                  <a:pt x="0" y="166"/>
                </a:moveTo>
                <a:cubicBezTo>
                  <a:pt x="0" y="162"/>
                  <a:pt x="0" y="157"/>
                  <a:pt x="0" y="152"/>
                </a:cubicBezTo>
                <a:cubicBezTo>
                  <a:pt x="6" y="152"/>
                  <a:pt x="6" y="152"/>
                  <a:pt x="6" y="152"/>
                </a:cubicBezTo>
                <a:cubicBezTo>
                  <a:pt x="6" y="157"/>
                  <a:pt x="6" y="161"/>
                  <a:pt x="7" y="166"/>
                </a:cubicBezTo>
                <a:lnTo>
                  <a:pt x="0" y="166"/>
                </a:lnTo>
                <a:close/>
                <a:moveTo>
                  <a:pt x="467" y="165"/>
                </a:moveTo>
                <a:cubicBezTo>
                  <a:pt x="465" y="161"/>
                  <a:pt x="462" y="157"/>
                  <a:pt x="460" y="153"/>
                </a:cubicBezTo>
                <a:cubicBezTo>
                  <a:pt x="465" y="150"/>
                  <a:pt x="465" y="150"/>
                  <a:pt x="465" y="150"/>
                </a:cubicBezTo>
                <a:cubicBezTo>
                  <a:pt x="468" y="154"/>
                  <a:pt x="470" y="158"/>
                  <a:pt x="473" y="162"/>
                </a:cubicBezTo>
                <a:lnTo>
                  <a:pt x="467" y="165"/>
                </a:lnTo>
                <a:close/>
                <a:moveTo>
                  <a:pt x="456" y="147"/>
                </a:moveTo>
                <a:cubicBezTo>
                  <a:pt x="454" y="144"/>
                  <a:pt x="451" y="140"/>
                  <a:pt x="448" y="136"/>
                </a:cubicBezTo>
                <a:cubicBezTo>
                  <a:pt x="453" y="132"/>
                  <a:pt x="453" y="132"/>
                  <a:pt x="453" y="132"/>
                </a:cubicBezTo>
                <a:cubicBezTo>
                  <a:pt x="456" y="136"/>
                  <a:pt x="459" y="140"/>
                  <a:pt x="461" y="144"/>
                </a:cubicBezTo>
                <a:lnTo>
                  <a:pt x="456" y="147"/>
                </a:lnTo>
                <a:close/>
                <a:moveTo>
                  <a:pt x="6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1"/>
                  <a:pt x="0" y="137"/>
                  <a:pt x="0" y="133"/>
                </a:cubicBezTo>
                <a:cubicBezTo>
                  <a:pt x="1" y="131"/>
                  <a:pt x="1" y="131"/>
                  <a:pt x="1" y="131"/>
                </a:cubicBezTo>
                <a:cubicBezTo>
                  <a:pt x="7" y="132"/>
                  <a:pt x="7" y="132"/>
                  <a:pt x="7" y="132"/>
                </a:cubicBezTo>
                <a:cubicBezTo>
                  <a:pt x="7" y="134"/>
                  <a:pt x="7" y="134"/>
                  <a:pt x="7" y="134"/>
                </a:cubicBezTo>
                <a:cubicBezTo>
                  <a:pt x="6" y="138"/>
                  <a:pt x="6" y="141"/>
                  <a:pt x="6" y="145"/>
                </a:cubicBezTo>
                <a:close/>
                <a:moveTo>
                  <a:pt x="444" y="131"/>
                </a:moveTo>
                <a:cubicBezTo>
                  <a:pt x="441" y="127"/>
                  <a:pt x="438" y="123"/>
                  <a:pt x="435" y="120"/>
                </a:cubicBezTo>
                <a:cubicBezTo>
                  <a:pt x="440" y="116"/>
                  <a:pt x="440" y="116"/>
                  <a:pt x="440" y="116"/>
                </a:cubicBezTo>
                <a:cubicBezTo>
                  <a:pt x="443" y="119"/>
                  <a:pt x="446" y="123"/>
                  <a:pt x="449" y="127"/>
                </a:cubicBezTo>
                <a:lnTo>
                  <a:pt x="444" y="131"/>
                </a:lnTo>
                <a:close/>
                <a:moveTo>
                  <a:pt x="8" y="125"/>
                </a:moveTo>
                <a:cubicBezTo>
                  <a:pt x="1" y="124"/>
                  <a:pt x="1" y="124"/>
                  <a:pt x="1" y="124"/>
                </a:cubicBezTo>
                <a:cubicBezTo>
                  <a:pt x="2" y="119"/>
                  <a:pt x="3" y="114"/>
                  <a:pt x="4" y="110"/>
                </a:cubicBezTo>
                <a:cubicBezTo>
                  <a:pt x="10" y="111"/>
                  <a:pt x="10" y="111"/>
                  <a:pt x="10" y="111"/>
                </a:cubicBezTo>
                <a:cubicBezTo>
                  <a:pt x="9" y="116"/>
                  <a:pt x="8" y="120"/>
                  <a:pt x="8" y="125"/>
                </a:cubicBezTo>
                <a:close/>
                <a:moveTo>
                  <a:pt x="431" y="115"/>
                </a:moveTo>
                <a:cubicBezTo>
                  <a:pt x="427" y="111"/>
                  <a:pt x="424" y="108"/>
                  <a:pt x="421" y="105"/>
                </a:cubicBezTo>
                <a:cubicBezTo>
                  <a:pt x="425" y="100"/>
                  <a:pt x="425" y="100"/>
                  <a:pt x="425" y="100"/>
                </a:cubicBezTo>
                <a:cubicBezTo>
                  <a:pt x="429" y="104"/>
                  <a:pt x="432" y="107"/>
                  <a:pt x="435" y="110"/>
                </a:cubicBezTo>
                <a:lnTo>
                  <a:pt x="431" y="115"/>
                </a:lnTo>
                <a:close/>
                <a:moveTo>
                  <a:pt x="12" y="105"/>
                </a:moveTo>
                <a:cubicBezTo>
                  <a:pt x="6" y="103"/>
                  <a:pt x="6" y="103"/>
                  <a:pt x="6" y="103"/>
                </a:cubicBezTo>
                <a:cubicBezTo>
                  <a:pt x="8" y="98"/>
                  <a:pt x="9" y="94"/>
                  <a:pt x="11" y="89"/>
                </a:cubicBezTo>
                <a:cubicBezTo>
                  <a:pt x="17" y="92"/>
                  <a:pt x="17" y="92"/>
                  <a:pt x="17" y="92"/>
                </a:cubicBezTo>
                <a:cubicBezTo>
                  <a:pt x="15" y="96"/>
                  <a:pt x="14" y="100"/>
                  <a:pt x="12" y="105"/>
                </a:cubicBezTo>
                <a:close/>
                <a:moveTo>
                  <a:pt x="416" y="100"/>
                </a:moveTo>
                <a:cubicBezTo>
                  <a:pt x="413" y="97"/>
                  <a:pt x="409" y="94"/>
                  <a:pt x="406" y="90"/>
                </a:cubicBezTo>
                <a:cubicBezTo>
                  <a:pt x="410" y="86"/>
                  <a:pt x="410" y="86"/>
                  <a:pt x="410" y="86"/>
                </a:cubicBezTo>
                <a:cubicBezTo>
                  <a:pt x="414" y="89"/>
                  <a:pt x="417" y="92"/>
                  <a:pt x="420" y="95"/>
                </a:cubicBezTo>
                <a:lnTo>
                  <a:pt x="416" y="100"/>
                </a:lnTo>
                <a:close/>
                <a:moveTo>
                  <a:pt x="401" y="86"/>
                </a:moveTo>
                <a:cubicBezTo>
                  <a:pt x="397" y="83"/>
                  <a:pt x="393" y="80"/>
                  <a:pt x="390" y="77"/>
                </a:cubicBezTo>
                <a:cubicBezTo>
                  <a:pt x="394" y="72"/>
                  <a:pt x="394" y="72"/>
                  <a:pt x="394" y="72"/>
                </a:cubicBezTo>
                <a:cubicBezTo>
                  <a:pt x="397" y="75"/>
                  <a:pt x="401" y="78"/>
                  <a:pt x="405" y="81"/>
                </a:cubicBezTo>
                <a:lnTo>
                  <a:pt x="401" y="86"/>
                </a:lnTo>
                <a:close/>
                <a:moveTo>
                  <a:pt x="20" y="86"/>
                </a:moveTo>
                <a:cubicBezTo>
                  <a:pt x="14" y="83"/>
                  <a:pt x="14" y="83"/>
                  <a:pt x="14" y="83"/>
                </a:cubicBezTo>
                <a:cubicBezTo>
                  <a:pt x="16" y="79"/>
                  <a:pt x="18" y="74"/>
                  <a:pt x="21" y="70"/>
                </a:cubicBezTo>
                <a:cubicBezTo>
                  <a:pt x="26" y="74"/>
                  <a:pt x="26" y="74"/>
                  <a:pt x="26" y="74"/>
                </a:cubicBezTo>
                <a:cubicBezTo>
                  <a:pt x="24" y="78"/>
                  <a:pt x="22" y="82"/>
                  <a:pt x="20" y="86"/>
                </a:cubicBezTo>
                <a:close/>
                <a:moveTo>
                  <a:pt x="384" y="73"/>
                </a:moveTo>
                <a:cubicBezTo>
                  <a:pt x="381" y="70"/>
                  <a:pt x="377" y="68"/>
                  <a:pt x="373" y="65"/>
                </a:cubicBezTo>
                <a:cubicBezTo>
                  <a:pt x="376" y="60"/>
                  <a:pt x="376" y="60"/>
                  <a:pt x="376" y="60"/>
                </a:cubicBezTo>
                <a:cubicBezTo>
                  <a:pt x="380" y="63"/>
                  <a:pt x="384" y="65"/>
                  <a:pt x="388" y="68"/>
                </a:cubicBezTo>
                <a:lnTo>
                  <a:pt x="384" y="73"/>
                </a:lnTo>
                <a:close/>
                <a:moveTo>
                  <a:pt x="30" y="68"/>
                </a:moveTo>
                <a:cubicBezTo>
                  <a:pt x="25" y="65"/>
                  <a:pt x="25" y="65"/>
                  <a:pt x="25" y="65"/>
                </a:cubicBezTo>
                <a:cubicBezTo>
                  <a:pt x="28" y="61"/>
                  <a:pt x="31" y="57"/>
                  <a:pt x="34" y="53"/>
                </a:cubicBezTo>
                <a:cubicBezTo>
                  <a:pt x="39" y="58"/>
                  <a:pt x="39" y="58"/>
                  <a:pt x="39" y="58"/>
                </a:cubicBezTo>
                <a:cubicBezTo>
                  <a:pt x="36" y="61"/>
                  <a:pt x="33" y="65"/>
                  <a:pt x="30" y="68"/>
                </a:cubicBezTo>
                <a:close/>
                <a:moveTo>
                  <a:pt x="367" y="61"/>
                </a:moveTo>
                <a:cubicBezTo>
                  <a:pt x="363" y="59"/>
                  <a:pt x="359" y="56"/>
                  <a:pt x="355" y="54"/>
                </a:cubicBezTo>
                <a:cubicBezTo>
                  <a:pt x="358" y="49"/>
                  <a:pt x="358" y="49"/>
                  <a:pt x="358" y="49"/>
                </a:cubicBezTo>
                <a:cubicBezTo>
                  <a:pt x="363" y="51"/>
                  <a:pt x="367" y="53"/>
                  <a:pt x="370" y="56"/>
                </a:cubicBezTo>
                <a:lnTo>
                  <a:pt x="367" y="61"/>
                </a:lnTo>
                <a:close/>
                <a:moveTo>
                  <a:pt x="44" y="53"/>
                </a:moveTo>
                <a:cubicBezTo>
                  <a:pt x="39" y="48"/>
                  <a:pt x="39" y="48"/>
                  <a:pt x="39" y="48"/>
                </a:cubicBezTo>
                <a:cubicBezTo>
                  <a:pt x="42" y="45"/>
                  <a:pt x="46" y="42"/>
                  <a:pt x="50" y="39"/>
                </a:cubicBezTo>
                <a:cubicBezTo>
                  <a:pt x="54" y="44"/>
                  <a:pt x="54" y="44"/>
                  <a:pt x="54" y="44"/>
                </a:cubicBezTo>
                <a:cubicBezTo>
                  <a:pt x="50" y="46"/>
                  <a:pt x="47" y="50"/>
                  <a:pt x="44" y="53"/>
                </a:cubicBezTo>
                <a:close/>
                <a:moveTo>
                  <a:pt x="349" y="51"/>
                </a:moveTo>
                <a:cubicBezTo>
                  <a:pt x="345" y="48"/>
                  <a:pt x="341" y="46"/>
                  <a:pt x="337" y="44"/>
                </a:cubicBezTo>
                <a:cubicBezTo>
                  <a:pt x="340" y="38"/>
                  <a:pt x="340" y="38"/>
                  <a:pt x="340" y="38"/>
                </a:cubicBezTo>
                <a:cubicBezTo>
                  <a:pt x="344" y="41"/>
                  <a:pt x="348" y="43"/>
                  <a:pt x="352" y="45"/>
                </a:cubicBezTo>
                <a:lnTo>
                  <a:pt x="349" y="51"/>
                </a:lnTo>
                <a:close/>
                <a:moveTo>
                  <a:pt x="331" y="41"/>
                </a:moveTo>
                <a:cubicBezTo>
                  <a:pt x="327" y="39"/>
                  <a:pt x="322" y="37"/>
                  <a:pt x="318" y="35"/>
                </a:cubicBezTo>
                <a:cubicBezTo>
                  <a:pt x="321" y="29"/>
                  <a:pt x="321" y="29"/>
                  <a:pt x="321" y="29"/>
                </a:cubicBezTo>
                <a:cubicBezTo>
                  <a:pt x="325" y="31"/>
                  <a:pt x="329" y="33"/>
                  <a:pt x="334" y="35"/>
                </a:cubicBezTo>
                <a:lnTo>
                  <a:pt x="331" y="41"/>
                </a:lnTo>
                <a:close/>
                <a:moveTo>
                  <a:pt x="59" y="39"/>
                </a:moveTo>
                <a:cubicBezTo>
                  <a:pt x="55" y="34"/>
                  <a:pt x="55" y="34"/>
                  <a:pt x="55" y="34"/>
                </a:cubicBezTo>
                <a:cubicBezTo>
                  <a:pt x="59" y="32"/>
                  <a:pt x="63" y="29"/>
                  <a:pt x="67" y="26"/>
                </a:cubicBezTo>
                <a:cubicBezTo>
                  <a:pt x="71" y="32"/>
                  <a:pt x="71" y="32"/>
                  <a:pt x="71" y="32"/>
                </a:cubicBezTo>
                <a:cubicBezTo>
                  <a:pt x="67" y="34"/>
                  <a:pt x="63" y="37"/>
                  <a:pt x="59" y="39"/>
                </a:cubicBezTo>
                <a:close/>
                <a:moveTo>
                  <a:pt x="312" y="32"/>
                </a:moveTo>
                <a:cubicBezTo>
                  <a:pt x="308" y="31"/>
                  <a:pt x="303" y="29"/>
                  <a:pt x="299" y="27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5" y="23"/>
                  <a:pt x="310" y="25"/>
                  <a:pt x="314" y="27"/>
                </a:cubicBezTo>
                <a:lnTo>
                  <a:pt x="312" y="32"/>
                </a:lnTo>
                <a:close/>
                <a:moveTo>
                  <a:pt x="77" y="28"/>
                </a:moveTo>
                <a:cubicBezTo>
                  <a:pt x="74" y="23"/>
                  <a:pt x="74" y="23"/>
                  <a:pt x="74" y="23"/>
                </a:cubicBezTo>
                <a:cubicBezTo>
                  <a:pt x="78" y="21"/>
                  <a:pt x="82" y="19"/>
                  <a:pt x="86" y="17"/>
                </a:cubicBezTo>
                <a:cubicBezTo>
                  <a:pt x="89" y="22"/>
                  <a:pt x="89" y="22"/>
                  <a:pt x="89" y="22"/>
                </a:cubicBezTo>
                <a:cubicBezTo>
                  <a:pt x="85" y="24"/>
                  <a:pt x="80" y="26"/>
                  <a:pt x="77" y="28"/>
                </a:cubicBezTo>
                <a:close/>
                <a:moveTo>
                  <a:pt x="292" y="25"/>
                </a:moveTo>
                <a:cubicBezTo>
                  <a:pt x="288" y="24"/>
                  <a:pt x="284" y="22"/>
                  <a:pt x="279" y="21"/>
                </a:cubicBezTo>
                <a:cubicBezTo>
                  <a:pt x="281" y="15"/>
                  <a:pt x="281" y="15"/>
                  <a:pt x="281" y="15"/>
                </a:cubicBezTo>
                <a:cubicBezTo>
                  <a:pt x="285" y="16"/>
                  <a:pt x="290" y="18"/>
                  <a:pt x="294" y="19"/>
                </a:cubicBezTo>
                <a:lnTo>
                  <a:pt x="292" y="25"/>
                </a:lnTo>
                <a:close/>
                <a:moveTo>
                  <a:pt x="95" y="20"/>
                </a:moveTo>
                <a:cubicBezTo>
                  <a:pt x="93" y="14"/>
                  <a:pt x="93" y="14"/>
                  <a:pt x="93" y="14"/>
                </a:cubicBezTo>
                <a:cubicBezTo>
                  <a:pt x="97" y="12"/>
                  <a:pt x="102" y="11"/>
                  <a:pt x="106" y="9"/>
                </a:cubicBezTo>
                <a:cubicBezTo>
                  <a:pt x="108" y="15"/>
                  <a:pt x="108" y="15"/>
                  <a:pt x="108" y="15"/>
                </a:cubicBezTo>
                <a:cubicBezTo>
                  <a:pt x="104" y="17"/>
                  <a:pt x="99" y="18"/>
                  <a:pt x="95" y="20"/>
                </a:cubicBezTo>
                <a:close/>
                <a:moveTo>
                  <a:pt x="272" y="19"/>
                </a:moveTo>
                <a:cubicBezTo>
                  <a:pt x="268" y="18"/>
                  <a:pt x="263" y="17"/>
                  <a:pt x="259" y="16"/>
                </a:cubicBezTo>
                <a:cubicBezTo>
                  <a:pt x="260" y="9"/>
                  <a:pt x="260" y="9"/>
                  <a:pt x="260" y="9"/>
                </a:cubicBezTo>
                <a:cubicBezTo>
                  <a:pt x="265" y="10"/>
                  <a:pt x="270" y="12"/>
                  <a:pt x="274" y="13"/>
                </a:cubicBezTo>
                <a:lnTo>
                  <a:pt x="272" y="19"/>
                </a:lnTo>
                <a:close/>
                <a:moveTo>
                  <a:pt x="252" y="14"/>
                </a:moveTo>
                <a:cubicBezTo>
                  <a:pt x="248" y="13"/>
                  <a:pt x="243" y="12"/>
                  <a:pt x="239" y="11"/>
                </a:cubicBezTo>
                <a:cubicBezTo>
                  <a:pt x="240" y="5"/>
                  <a:pt x="240" y="5"/>
                  <a:pt x="240" y="5"/>
                </a:cubicBezTo>
                <a:cubicBezTo>
                  <a:pt x="244" y="6"/>
                  <a:pt x="249" y="7"/>
                  <a:pt x="254" y="8"/>
                </a:cubicBezTo>
                <a:lnTo>
                  <a:pt x="252" y="14"/>
                </a:lnTo>
                <a:close/>
                <a:moveTo>
                  <a:pt x="115" y="13"/>
                </a:moveTo>
                <a:cubicBezTo>
                  <a:pt x="113" y="7"/>
                  <a:pt x="113" y="7"/>
                  <a:pt x="113" y="7"/>
                </a:cubicBezTo>
                <a:cubicBezTo>
                  <a:pt x="118" y="6"/>
                  <a:pt x="122" y="5"/>
                  <a:pt x="127" y="4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24" y="11"/>
                  <a:pt x="119" y="12"/>
                  <a:pt x="115" y="13"/>
                </a:cubicBezTo>
                <a:close/>
                <a:moveTo>
                  <a:pt x="232" y="10"/>
                </a:moveTo>
                <a:cubicBezTo>
                  <a:pt x="227" y="10"/>
                  <a:pt x="223" y="9"/>
                  <a:pt x="218" y="9"/>
                </a:cubicBezTo>
                <a:cubicBezTo>
                  <a:pt x="219" y="2"/>
                  <a:pt x="219" y="2"/>
                  <a:pt x="219" y="2"/>
                </a:cubicBezTo>
                <a:cubicBezTo>
                  <a:pt x="223" y="3"/>
                  <a:pt x="228" y="3"/>
                  <a:pt x="233" y="4"/>
                </a:cubicBezTo>
                <a:lnTo>
                  <a:pt x="232" y="10"/>
                </a:lnTo>
                <a:close/>
                <a:moveTo>
                  <a:pt x="135" y="9"/>
                </a:moveTo>
                <a:cubicBezTo>
                  <a:pt x="134" y="3"/>
                  <a:pt x="134" y="3"/>
                  <a:pt x="134" y="3"/>
                </a:cubicBezTo>
                <a:cubicBezTo>
                  <a:pt x="138" y="2"/>
                  <a:pt x="142" y="2"/>
                  <a:pt x="146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9" y="8"/>
                  <a:pt x="149" y="8"/>
                  <a:pt x="149" y="8"/>
                </a:cubicBezTo>
                <a:cubicBezTo>
                  <a:pt x="146" y="8"/>
                  <a:pt x="146" y="8"/>
                  <a:pt x="146" y="8"/>
                </a:cubicBezTo>
                <a:cubicBezTo>
                  <a:pt x="143" y="8"/>
                  <a:pt x="139" y="9"/>
                  <a:pt x="135" y="9"/>
                </a:cubicBezTo>
                <a:close/>
                <a:moveTo>
                  <a:pt x="211" y="8"/>
                </a:moveTo>
                <a:cubicBezTo>
                  <a:pt x="207" y="7"/>
                  <a:pt x="202" y="7"/>
                  <a:pt x="197" y="7"/>
                </a:cubicBezTo>
                <a:cubicBezTo>
                  <a:pt x="198" y="1"/>
                  <a:pt x="198" y="1"/>
                  <a:pt x="198" y="1"/>
                </a:cubicBezTo>
                <a:cubicBezTo>
                  <a:pt x="202" y="1"/>
                  <a:pt x="207" y="1"/>
                  <a:pt x="212" y="2"/>
                </a:cubicBezTo>
                <a:lnTo>
                  <a:pt x="211" y="8"/>
                </a:lnTo>
                <a:close/>
                <a:moveTo>
                  <a:pt x="156" y="7"/>
                </a:moveTo>
                <a:cubicBezTo>
                  <a:pt x="155" y="1"/>
                  <a:pt x="155" y="1"/>
                  <a:pt x="155" y="1"/>
                </a:cubicBezTo>
                <a:cubicBezTo>
                  <a:pt x="160" y="0"/>
                  <a:pt x="165" y="0"/>
                  <a:pt x="169" y="0"/>
                </a:cubicBezTo>
                <a:cubicBezTo>
                  <a:pt x="170" y="6"/>
                  <a:pt x="170" y="6"/>
                  <a:pt x="170" y="6"/>
                </a:cubicBezTo>
                <a:cubicBezTo>
                  <a:pt x="165" y="7"/>
                  <a:pt x="160" y="7"/>
                  <a:pt x="156" y="7"/>
                </a:cubicBezTo>
                <a:close/>
                <a:moveTo>
                  <a:pt x="190" y="7"/>
                </a:moveTo>
                <a:cubicBezTo>
                  <a:pt x="186" y="6"/>
                  <a:pt x="183" y="6"/>
                  <a:pt x="179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0"/>
                  <a:pt x="176" y="0"/>
                  <a:pt x="176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3" y="0"/>
                  <a:pt x="187" y="0"/>
                  <a:pt x="191" y="0"/>
                </a:cubicBezTo>
                <a:lnTo>
                  <a:pt x="19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grpSp>
        <p:nvGrpSpPr>
          <p:cNvPr id="3172" name="bIg Eye"/>
          <p:cNvGrpSpPr/>
          <p:nvPr userDrawn="1"/>
        </p:nvGrpSpPr>
        <p:grpSpPr>
          <a:xfrm>
            <a:off x="2665413" y="2318584"/>
            <a:ext cx="962025" cy="568325"/>
            <a:chOff x="2665413" y="2318584"/>
            <a:chExt cx="962025" cy="568325"/>
          </a:xfrm>
          <a:solidFill>
            <a:schemeClr val="tx2"/>
          </a:solidFill>
        </p:grpSpPr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51176" y="2504321"/>
              <a:ext cx="190500" cy="188913"/>
            </a:xfrm>
            <a:custGeom>
              <a:avLst/>
              <a:gdLst>
                <a:gd name="T0" fmla="*/ 45 w 70"/>
                <a:gd name="T1" fmla="*/ 5 h 69"/>
                <a:gd name="T2" fmla="*/ 6 w 70"/>
                <a:gd name="T3" fmla="*/ 24 h 69"/>
                <a:gd name="T4" fmla="*/ 25 w 70"/>
                <a:gd name="T5" fmla="*/ 64 h 69"/>
                <a:gd name="T6" fmla="*/ 64 w 70"/>
                <a:gd name="T7" fmla="*/ 45 h 69"/>
                <a:gd name="T8" fmla="*/ 45 w 70"/>
                <a:gd name="T9" fmla="*/ 5 h 69"/>
                <a:gd name="T10" fmla="*/ 28 w 70"/>
                <a:gd name="T11" fmla="*/ 53 h 69"/>
                <a:gd name="T12" fmla="*/ 16 w 70"/>
                <a:gd name="T13" fmla="*/ 28 h 69"/>
                <a:gd name="T14" fmla="*/ 41 w 70"/>
                <a:gd name="T15" fmla="*/ 16 h 69"/>
                <a:gd name="T16" fmla="*/ 54 w 70"/>
                <a:gd name="T17" fmla="*/ 41 h 69"/>
                <a:gd name="T18" fmla="*/ 28 w 70"/>
                <a:gd name="T19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45" y="5"/>
                  </a:moveTo>
                  <a:cubicBezTo>
                    <a:pt x="29" y="0"/>
                    <a:pt x="11" y="8"/>
                    <a:pt x="6" y="24"/>
                  </a:cubicBezTo>
                  <a:cubicBezTo>
                    <a:pt x="0" y="41"/>
                    <a:pt x="9" y="58"/>
                    <a:pt x="25" y="64"/>
                  </a:cubicBezTo>
                  <a:cubicBezTo>
                    <a:pt x="41" y="69"/>
                    <a:pt x="59" y="61"/>
                    <a:pt x="64" y="45"/>
                  </a:cubicBezTo>
                  <a:cubicBezTo>
                    <a:pt x="70" y="28"/>
                    <a:pt x="61" y="11"/>
                    <a:pt x="45" y="5"/>
                  </a:cubicBezTo>
                  <a:moveTo>
                    <a:pt x="28" y="53"/>
                  </a:moveTo>
                  <a:cubicBezTo>
                    <a:pt x="18" y="50"/>
                    <a:pt x="12" y="38"/>
                    <a:pt x="16" y="28"/>
                  </a:cubicBezTo>
                  <a:cubicBezTo>
                    <a:pt x="20" y="18"/>
                    <a:pt x="31" y="12"/>
                    <a:pt x="41" y="16"/>
                  </a:cubicBezTo>
                  <a:cubicBezTo>
                    <a:pt x="52" y="19"/>
                    <a:pt x="57" y="31"/>
                    <a:pt x="54" y="41"/>
                  </a:cubicBezTo>
                  <a:cubicBezTo>
                    <a:pt x="50" y="51"/>
                    <a:pt x="39" y="57"/>
                    <a:pt x="28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83" name="Freeform 9"/>
            <p:cNvSpPr>
              <a:spLocks noEditPoints="1"/>
            </p:cNvSpPr>
            <p:nvPr userDrawn="1"/>
          </p:nvSpPr>
          <p:spPr bwMode="auto">
            <a:xfrm>
              <a:off x="2665413" y="2318584"/>
              <a:ext cx="962025" cy="568325"/>
            </a:xfrm>
            <a:custGeom>
              <a:avLst/>
              <a:gdLst>
                <a:gd name="T0" fmla="*/ 199 w 352"/>
                <a:gd name="T1" fmla="*/ 31 h 208"/>
                <a:gd name="T2" fmla="*/ 0 w 352"/>
                <a:gd name="T3" fmla="*/ 42 h 208"/>
                <a:gd name="T4" fmla="*/ 155 w 352"/>
                <a:gd name="T5" fmla="*/ 174 h 208"/>
                <a:gd name="T6" fmla="*/ 352 w 352"/>
                <a:gd name="T7" fmla="*/ 163 h 208"/>
                <a:gd name="T8" fmla="*/ 199 w 352"/>
                <a:gd name="T9" fmla="*/ 31 h 208"/>
                <a:gd name="T10" fmla="*/ 157 w 352"/>
                <a:gd name="T11" fmla="*/ 156 h 208"/>
                <a:gd name="T12" fmla="*/ 122 w 352"/>
                <a:gd name="T13" fmla="*/ 84 h 208"/>
                <a:gd name="T14" fmla="*/ 195 w 352"/>
                <a:gd name="T15" fmla="*/ 49 h 208"/>
                <a:gd name="T16" fmla="*/ 230 w 352"/>
                <a:gd name="T17" fmla="*/ 121 h 208"/>
                <a:gd name="T18" fmla="*/ 157 w 352"/>
                <a:gd name="T19" fmla="*/ 15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208">
                  <a:moveTo>
                    <a:pt x="199" y="31"/>
                  </a:moveTo>
                  <a:cubicBezTo>
                    <a:pt x="107" y="0"/>
                    <a:pt x="0" y="42"/>
                    <a:pt x="0" y="42"/>
                  </a:cubicBezTo>
                  <a:cubicBezTo>
                    <a:pt x="0" y="42"/>
                    <a:pt x="55" y="140"/>
                    <a:pt x="155" y="174"/>
                  </a:cubicBezTo>
                  <a:cubicBezTo>
                    <a:pt x="254" y="208"/>
                    <a:pt x="352" y="163"/>
                    <a:pt x="352" y="163"/>
                  </a:cubicBezTo>
                  <a:cubicBezTo>
                    <a:pt x="352" y="163"/>
                    <a:pt x="290" y="63"/>
                    <a:pt x="199" y="31"/>
                  </a:cubicBezTo>
                  <a:moveTo>
                    <a:pt x="157" y="156"/>
                  </a:moveTo>
                  <a:cubicBezTo>
                    <a:pt x="128" y="146"/>
                    <a:pt x="112" y="114"/>
                    <a:pt x="122" y="84"/>
                  </a:cubicBezTo>
                  <a:cubicBezTo>
                    <a:pt x="132" y="54"/>
                    <a:pt x="165" y="39"/>
                    <a:pt x="195" y="49"/>
                  </a:cubicBezTo>
                  <a:cubicBezTo>
                    <a:pt x="224" y="59"/>
                    <a:pt x="240" y="91"/>
                    <a:pt x="230" y="121"/>
                  </a:cubicBezTo>
                  <a:cubicBezTo>
                    <a:pt x="219" y="151"/>
                    <a:pt x="187" y="166"/>
                    <a:pt x="157" y="1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sp>
        <p:nvSpPr>
          <p:cNvPr id="84" name="Line to bugle"/>
          <p:cNvSpPr>
            <a:spLocks noChangeArrowheads="1"/>
          </p:cNvSpPr>
          <p:nvPr userDrawn="1"/>
        </p:nvSpPr>
        <p:spPr bwMode="auto">
          <a:xfrm>
            <a:off x="2178051" y="3694946"/>
            <a:ext cx="23813" cy="636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112" name="Bugle"/>
          <p:cNvSpPr>
            <a:spLocks/>
          </p:cNvSpPr>
          <p:nvPr userDrawn="1"/>
        </p:nvSpPr>
        <p:spPr bwMode="auto">
          <a:xfrm>
            <a:off x="1857376" y="4245809"/>
            <a:ext cx="593725" cy="306388"/>
          </a:xfrm>
          <a:custGeom>
            <a:avLst/>
            <a:gdLst>
              <a:gd name="T0" fmla="*/ 374 w 374"/>
              <a:gd name="T1" fmla="*/ 97 h 193"/>
              <a:gd name="T2" fmla="*/ 348 w 374"/>
              <a:gd name="T3" fmla="*/ 76 h 193"/>
              <a:gd name="T4" fmla="*/ 348 w 374"/>
              <a:gd name="T5" fmla="*/ 93 h 193"/>
              <a:gd name="T6" fmla="*/ 269 w 374"/>
              <a:gd name="T7" fmla="*/ 93 h 193"/>
              <a:gd name="T8" fmla="*/ 200 w 374"/>
              <a:gd name="T9" fmla="*/ 42 h 193"/>
              <a:gd name="T10" fmla="*/ 200 w 374"/>
              <a:gd name="T11" fmla="*/ 93 h 193"/>
              <a:gd name="T12" fmla="*/ 124 w 374"/>
              <a:gd name="T13" fmla="*/ 93 h 193"/>
              <a:gd name="T14" fmla="*/ 0 w 374"/>
              <a:gd name="T15" fmla="*/ 0 h 193"/>
              <a:gd name="T16" fmla="*/ 0 w 374"/>
              <a:gd name="T17" fmla="*/ 193 h 193"/>
              <a:gd name="T18" fmla="*/ 124 w 374"/>
              <a:gd name="T19" fmla="*/ 100 h 193"/>
              <a:gd name="T20" fmla="*/ 200 w 374"/>
              <a:gd name="T21" fmla="*/ 100 h 193"/>
              <a:gd name="T22" fmla="*/ 200 w 374"/>
              <a:gd name="T23" fmla="*/ 152 h 193"/>
              <a:gd name="T24" fmla="*/ 269 w 374"/>
              <a:gd name="T25" fmla="*/ 100 h 193"/>
              <a:gd name="T26" fmla="*/ 348 w 374"/>
              <a:gd name="T27" fmla="*/ 100 h 193"/>
              <a:gd name="T28" fmla="*/ 348 w 374"/>
              <a:gd name="T29" fmla="*/ 116 h 193"/>
              <a:gd name="T30" fmla="*/ 374 w 374"/>
              <a:gd name="T31" fmla="*/ 97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4" h="193">
                <a:moveTo>
                  <a:pt x="374" y="97"/>
                </a:moveTo>
                <a:lnTo>
                  <a:pt x="348" y="76"/>
                </a:lnTo>
                <a:lnTo>
                  <a:pt x="348" y="93"/>
                </a:lnTo>
                <a:lnTo>
                  <a:pt x="269" y="93"/>
                </a:lnTo>
                <a:lnTo>
                  <a:pt x="200" y="42"/>
                </a:lnTo>
                <a:lnTo>
                  <a:pt x="200" y="93"/>
                </a:lnTo>
                <a:lnTo>
                  <a:pt x="124" y="93"/>
                </a:lnTo>
                <a:lnTo>
                  <a:pt x="0" y="0"/>
                </a:lnTo>
                <a:lnTo>
                  <a:pt x="0" y="193"/>
                </a:lnTo>
                <a:lnTo>
                  <a:pt x="124" y="100"/>
                </a:lnTo>
                <a:lnTo>
                  <a:pt x="200" y="100"/>
                </a:lnTo>
                <a:lnTo>
                  <a:pt x="200" y="152"/>
                </a:lnTo>
                <a:lnTo>
                  <a:pt x="269" y="100"/>
                </a:lnTo>
                <a:lnTo>
                  <a:pt x="348" y="100"/>
                </a:lnTo>
                <a:lnTo>
                  <a:pt x="348" y="116"/>
                </a:lnTo>
                <a:lnTo>
                  <a:pt x="374" y="97"/>
                </a:lnTo>
                <a:close/>
              </a:path>
            </a:pathLst>
          </a:custGeom>
          <a:solidFill>
            <a:srgbClr val="FCB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grpSp>
        <p:nvGrpSpPr>
          <p:cNvPr id="259" name="Arrow round wheel 2"/>
          <p:cNvGrpSpPr/>
          <p:nvPr userDrawn="1"/>
        </p:nvGrpSpPr>
        <p:grpSpPr>
          <a:xfrm>
            <a:off x="1208088" y="3209171"/>
            <a:ext cx="982663" cy="684213"/>
            <a:chOff x="1208088" y="3209171"/>
            <a:chExt cx="982663" cy="684213"/>
          </a:xfrm>
        </p:grpSpPr>
        <p:sp>
          <p:nvSpPr>
            <p:cNvPr id="113" name="Freeform 12"/>
            <p:cNvSpPr>
              <a:spLocks noEditPoints="1"/>
            </p:cNvSpPr>
            <p:nvPr userDrawn="1"/>
          </p:nvSpPr>
          <p:spPr bwMode="auto">
            <a:xfrm>
              <a:off x="1208088" y="3220284"/>
              <a:ext cx="120650" cy="114300"/>
            </a:xfrm>
            <a:custGeom>
              <a:avLst/>
              <a:gdLst>
                <a:gd name="T0" fmla="*/ 76 w 76"/>
                <a:gd name="T1" fmla="*/ 72 h 72"/>
                <a:gd name="T2" fmla="*/ 0 w 76"/>
                <a:gd name="T3" fmla="*/ 58 h 72"/>
                <a:gd name="T4" fmla="*/ 48 w 76"/>
                <a:gd name="T5" fmla="*/ 0 h 72"/>
                <a:gd name="T6" fmla="*/ 76 w 76"/>
                <a:gd name="T7" fmla="*/ 72 h 72"/>
                <a:gd name="T8" fmla="*/ 17 w 76"/>
                <a:gd name="T9" fmla="*/ 51 h 72"/>
                <a:gd name="T10" fmla="*/ 62 w 76"/>
                <a:gd name="T11" fmla="*/ 60 h 72"/>
                <a:gd name="T12" fmla="*/ 46 w 76"/>
                <a:gd name="T13" fmla="*/ 19 h 72"/>
                <a:gd name="T14" fmla="*/ 17 w 76"/>
                <a:gd name="T15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72">
                  <a:moveTo>
                    <a:pt x="76" y="72"/>
                  </a:moveTo>
                  <a:lnTo>
                    <a:pt x="0" y="58"/>
                  </a:lnTo>
                  <a:lnTo>
                    <a:pt x="48" y="0"/>
                  </a:lnTo>
                  <a:lnTo>
                    <a:pt x="76" y="72"/>
                  </a:lnTo>
                  <a:close/>
                  <a:moveTo>
                    <a:pt x="17" y="51"/>
                  </a:moveTo>
                  <a:lnTo>
                    <a:pt x="62" y="60"/>
                  </a:lnTo>
                  <a:lnTo>
                    <a:pt x="46" y="19"/>
                  </a:lnTo>
                  <a:lnTo>
                    <a:pt x="17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15" name="Freeform 13"/>
            <p:cNvSpPr>
              <a:spLocks noEditPoints="1"/>
            </p:cNvSpPr>
            <p:nvPr userDrawn="1"/>
          </p:nvSpPr>
          <p:spPr bwMode="auto">
            <a:xfrm>
              <a:off x="1249363" y="3209171"/>
              <a:ext cx="941388" cy="684213"/>
            </a:xfrm>
            <a:custGeom>
              <a:avLst/>
              <a:gdLst>
                <a:gd name="T0" fmla="*/ 170 w 345"/>
                <a:gd name="T1" fmla="*/ 245 h 251"/>
                <a:gd name="T2" fmla="*/ 173 w 345"/>
                <a:gd name="T3" fmla="*/ 251 h 251"/>
                <a:gd name="T4" fmla="*/ 149 w 345"/>
                <a:gd name="T5" fmla="*/ 243 h 251"/>
                <a:gd name="T6" fmla="*/ 191 w 345"/>
                <a:gd name="T7" fmla="*/ 251 h 251"/>
                <a:gd name="T8" fmla="*/ 205 w 345"/>
                <a:gd name="T9" fmla="*/ 248 h 251"/>
                <a:gd name="T10" fmla="*/ 127 w 345"/>
                <a:gd name="T11" fmla="*/ 245 h 251"/>
                <a:gd name="T12" fmla="*/ 141 w 345"/>
                <a:gd name="T13" fmla="*/ 249 h 251"/>
                <a:gd name="T14" fmla="*/ 224 w 345"/>
                <a:gd name="T15" fmla="*/ 237 h 251"/>
                <a:gd name="T16" fmla="*/ 121 w 345"/>
                <a:gd name="T17" fmla="*/ 243 h 251"/>
                <a:gd name="T18" fmla="*/ 123 w 345"/>
                <a:gd name="T19" fmla="*/ 237 h 251"/>
                <a:gd name="T20" fmla="*/ 230 w 345"/>
                <a:gd name="T21" fmla="*/ 235 h 251"/>
                <a:gd name="T22" fmla="*/ 233 w 345"/>
                <a:gd name="T23" fmla="*/ 241 h 251"/>
                <a:gd name="T24" fmla="*/ 91 w 345"/>
                <a:gd name="T25" fmla="*/ 224 h 251"/>
                <a:gd name="T26" fmla="*/ 252 w 345"/>
                <a:gd name="T27" fmla="*/ 232 h 251"/>
                <a:gd name="T28" fmla="*/ 265 w 345"/>
                <a:gd name="T29" fmla="*/ 225 h 251"/>
                <a:gd name="T30" fmla="*/ 81 w 345"/>
                <a:gd name="T31" fmla="*/ 225 h 251"/>
                <a:gd name="T32" fmla="*/ 85 w 345"/>
                <a:gd name="T33" fmla="*/ 220 h 251"/>
                <a:gd name="T34" fmla="*/ 271 w 345"/>
                <a:gd name="T35" fmla="*/ 222 h 251"/>
                <a:gd name="T36" fmla="*/ 282 w 345"/>
                <a:gd name="T37" fmla="*/ 213 h 251"/>
                <a:gd name="T38" fmla="*/ 54 w 345"/>
                <a:gd name="T39" fmla="*/ 204 h 251"/>
                <a:gd name="T40" fmla="*/ 64 w 345"/>
                <a:gd name="T41" fmla="*/ 213 h 251"/>
                <a:gd name="T42" fmla="*/ 293 w 345"/>
                <a:gd name="T43" fmla="*/ 194 h 251"/>
                <a:gd name="T44" fmla="*/ 49 w 345"/>
                <a:gd name="T45" fmla="*/ 199 h 251"/>
                <a:gd name="T46" fmla="*/ 53 w 345"/>
                <a:gd name="T47" fmla="*/ 194 h 251"/>
                <a:gd name="T48" fmla="*/ 298 w 345"/>
                <a:gd name="T49" fmla="*/ 189 h 251"/>
                <a:gd name="T50" fmla="*/ 303 w 345"/>
                <a:gd name="T51" fmla="*/ 193 h 251"/>
                <a:gd name="T52" fmla="*/ 32 w 345"/>
                <a:gd name="T53" fmla="*/ 167 h 251"/>
                <a:gd name="T54" fmla="*/ 316 w 345"/>
                <a:gd name="T55" fmla="*/ 177 h 251"/>
                <a:gd name="T56" fmla="*/ 318 w 345"/>
                <a:gd name="T57" fmla="*/ 161 h 251"/>
                <a:gd name="T58" fmla="*/ 316 w 345"/>
                <a:gd name="T59" fmla="*/ 177 h 251"/>
                <a:gd name="T60" fmla="*/ 22 w 345"/>
                <a:gd name="T61" fmla="*/ 149 h 251"/>
                <a:gd name="T62" fmla="*/ 327 w 345"/>
                <a:gd name="T63" fmla="*/ 158 h 251"/>
                <a:gd name="T64" fmla="*/ 333 w 345"/>
                <a:gd name="T65" fmla="*/ 145 h 251"/>
                <a:gd name="T66" fmla="*/ 8 w 345"/>
                <a:gd name="T67" fmla="*/ 132 h 251"/>
                <a:gd name="T68" fmla="*/ 13 w 345"/>
                <a:gd name="T69" fmla="*/ 146 h 251"/>
                <a:gd name="T70" fmla="*/ 333 w 345"/>
                <a:gd name="T71" fmla="*/ 123 h 251"/>
                <a:gd name="T72" fmla="*/ 6 w 345"/>
                <a:gd name="T73" fmla="*/ 125 h 251"/>
                <a:gd name="T74" fmla="*/ 12 w 345"/>
                <a:gd name="T75" fmla="*/ 124 h 251"/>
                <a:gd name="T76" fmla="*/ 335 w 345"/>
                <a:gd name="T77" fmla="*/ 117 h 251"/>
                <a:gd name="T78" fmla="*/ 341 w 345"/>
                <a:gd name="T79" fmla="*/ 118 h 251"/>
                <a:gd name="T80" fmla="*/ 6 w 345"/>
                <a:gd name="T81" fmla="*/ 90 h 251"/>
                <a:gd name="T82" fmla="*/ 344 w 345"/>
                <a:gd name="T83" fmla="*/ 97 h 251"/>
                <a:gd name="T84" fmla="*/ 345 w 345"/>
                <a:gd name="T85" fmla="*/ 83 h 251"/>
                <a:gd name="T86" fmla="*/ 0 w 345"/>
                <a:gd name="T87" fmla="*/ 78 h 251"/>
                <a:gd name="T88" fmla="*/ 6 w 345"/>
                <a:gd name="T89" fmla="*/ 78 h 251"/>
                <a:gd name="T90" fmla="*/ 339 w 345"/>
                <a:gd name="T91" fmla="*/ 76 h 251"/>
                <a:gd name="T92" fmla="*/ 345 w 345"/>
                <a:gd name="T93" fmla="*/ 76 h 251"/>
                <a:gd name="T94" fmla="*/ 0 w 345"/>
                <a:gd name="T95" fmla="*/ 62 h 251"/>
                <a:gd name="T96" fmla="*/ 7 w 345"/>
                <a:gd name="T97" fmla="*/ 63 h 251"/>
                <a:gd name="T98" fmla="*/ 342 w 345"/>
                <a:gd name="T99" fmla="*/ 40 h 251"/>
                <a:gd name="T100" fmla="*/ 334 w 345"/>
                <a:gd name="T101" fmla="*/ 35 h 251"/>
                <a:gd name="T102" fmla="*/ 340 w 345"/>
                <a:gd name="T103" fmla="*/ 33 h 251"/>
                <a:gd name="T104" fmla="*/ 323 w 345"/>
                <a:gd name="T105" fmla="*/ 3 h 251"/>
                <a:gd name="T106" fmla="*/ 328 w 345"/>
                <a:gd name="T107" fmla="*/ 1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5" h="251">
                  <a:moveTo>
                    <a:pt x="173" y="251"/>
                  </a:moveTo>
                  <a:cubicBezTo>
                    <a:pt x="172" y="251"/>
                    <a:pt x="171" y="251"/>
                    <a:pt x="170" y="251"/>
                  </a:cubicBezTo>
                  <a:cubicBezTo>
                    <a:pt x="170" y="245"/>
                    <a:pt x="170" y="245"/>
                    <a:pt x="170" y="245"/>
                  </a:cubicBezTo>
                  <a:cubicBezTo>
                    <a:pt x="174" y="245"/>
                    <a:pt x="179" y="245"/>
                    <a:pt x="184" y="245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80" y="251"/>
                    <a:pt x="177" y="251"/>
                    <a:pt x="173" y="251"/>
                  </a:cubicBezTo>
                  <a:close/>
                  <a:moveTo>
                    <a:pt x="163" y="251"/>
                  </a:moveTo>
                  <a:cubicBezTo>
                    <a:pt x="158" y="251"/>
                    <a:pt x="153" y="250"/>
                    <a:pt x="148" y="250"/>
                  </a:cubicBezTo>
                  <a:cubicBezTo>
                    <a:pt x="149" y="243"/>
                    <a:pt x="149" y="243"/>
                    <a:pt x="149" y="243"/>
                  </a:cubicBezTo>
                  <a:cubicBezTo>
                    <a:pt x="154" y="244"/>
                    <a:pt x="158" y="245"/>
                    <a:pt x="163" y="245"/>
                  </a:cubicBezTo>
                  <a:lnTo>
                    <a:pt x="163" y="251"/>
                  </a:lnTo>
                  <a:close/>
                  <a:moveTo>
                    <a:pt x="191" y="251"/>
                  </a:moveTo>
                  <a:cubicBezTo>
                    <a:pt x="190" y="244"/>
                    <a:pt x="190" y="244"/>
                    <a:pt x="190" y="244"/>
                  </a:cubicBezTo>
                  <a:cubicBezTo>
                    <a:pt x="195" y="244"/>
                    <a:pt x="199" y="243"/>
                    <a:pt x="204" y="242"/>
                  </a:cubicBezTo>
                  <a:cubicBezTo>
                    <a:pt x="205" y="248"/>
                    <a:pt x="205" y="248"/>
                    <a:pt x="205" y="248"/>
                  </a:cubicBezTo>
                  <a:cubicBezTo>
                    <a:pt x="200" y="249"/>
                    <a:pt x="196" y="250"/>
                    <a:pt x="191" y="251"/>
                  </a:cubicBezTo>
                  <a:close/>
                  <a:moveTo>
                    <a:pt x="141" y="249"/>
                  </a:moveTo>
                  <a:cubicBezTo>
                    <a:pt x="137" y="248"/>
                    <a:pt x="132" y="247"/>
                    <a:pt x="127" y="245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33" y="240"/>
                    <a:pt x="138" y="241"/>
                    <a:pt x="142" y="242"/>
                  </a:cubicBezTo>
                  <a:lnTo>
                    <a:pt x="141" y="249"/>
                  </a:lnTo>
                  <a:close/>
                  <a:moveTo>
                    <a:pt x="212" y="247"/>
                  </a:moveTo>
                  <a:cubicBezTo>
                    <a:pt x="211" y="241"/>
                    <a:pt x="211" y="241"/>
                    <a:pt x="211" y="241"/>
                  </a:cubicBezTo>
                  <a:cubicBezTo>
                    <a:pt x="215" y="240"/>
                    <a:pt x="220" y="239"/>
                    <a:pt x="224" y="237"/>
                  </a:cubicBezTo>
                  <a:cubicBezTo>
                    <a:pt x="226" y="243"/>
                    <a:pt x="226" y="243"/>
                    <a:pt x="226" y="243"/>
                  </a:cubicBezTo>
                  <a:cubicBezTo>
                    <a:pt x="221" y="245"/>
                    <a:pt x="217" y="246"/>
                    <a:pt x="212" y="247"/>
                  </a:cubicBezTo>
                  <a:close/>
                  <a:moveTo>
                    <a:pt x="121" y="243"/>
                  </a:moveTo>
                  <a:cubicBezTo>
                    <a:pt x="116" y="242"/>
                    <a:pt x="112" y="240"/>
                    <a:pt x="107" y="238"/>
                  </a:cubicBezTo>
                  <a:cubicBezTo>
                    <a:pt x="110" y="233"/>
                    <a:pt x="110" y="233"/>
                    <a:pt x="110" y="233"/>
                  </a:cubicBezTo>
                  <a:cubicBezTo>
                    <a:pt x="114" y="234"/>
                    <a:pt x="118" y="236"/>
                    <a:pt x="123" y="237"/>
                  </a:cubicBezTo>
                  <a:lnTo>
                    <a:pt x="121" y="243"/>
                  </a:lnTo>
                  <a:close/>
                  <a:moveTo>
                    <a:pt x="233" y="241"/>
                  </a:moveTo>
                  <a:cubicBezTo>
                    <a:pt x="230" y="235"/>
                    <a:pt x="230" y="235"/>
                    <a:pt x="230" y="235"/>
                  </a:cubicBezTo>
                  <a:cubicBezTo>
                    <a:pt x="235" y="233"/>
                    <a:pt x="239" y="232"/>
                    <a:pt x="243" y="230"/>
                  </a:cubicBezTo>
                  <a:cubicBezTo>
                    <a:pt x="246" y="236"/>
                    <a:pt x="246" y="236"/>
                    <a:pt x="246" y="236"/>
                  </a:cubicBezTo>
                  <a:cubicBezTo>
                    <a:pt x="241" y="238"/>
                    <a:pt x="237" y="239"/>
                    <a:pt x="233" y="241"/>
                  </a:cubicBezTo>
                  <a:close/>
                  <a:moveTo>
                    <a:pt x="101" y="236"/>
                  </a:moveTo>
                  <a:cubicBezTo>
                    <a:pt x="96" y="234"/>
                    <a:pt x="92" y="231"/>
                    <a:pt x="88" y="229"/>
                  </a:cubicBezTo>
                  <a:cubicBezTo>
                    <a:pt x="91" y="224"/>
                    <a:pt x="91" y="224"/>
                    <a:pt x="91" y="224"/>
                  </a:cubicBezTo>
                  <a:cubicBezTo>
                    <a:pt x="95" y="226"/>
                    <a:pt x="99" y="228"/>
                    <a:pt x="103" y="230"/>
                  </a:cubicBezTo>
                  <a:lnTo>
                    <a:pt x="101" y="236"/>
                  </a:lnTo>
                  <a:close/>
                  <a:moveTo>
                    <a:pt x="252" y="232"/>
                  </a:moveTo>
                  <a:cubicBezTo>
                    <a:pt x="249" y="227"/>
                    <a:pt x="249" y="227"/>
                    <a:pt x="249" y="227"/>
                  </a:cubicBezTo>
                  <a:cubicBezTo>
                    <a:pt x="253" y="225"/>
                    <a:pt x="257" y="222"/>
                    <a:pt x="261" y="220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1" y="228"/>
                    <a:pt x="256" y="230"/>
                    <a:pt x="252" y="232"/>
                  </a:cubicBezTo>
                  <a:close/>
                  <a:moveTo>
                    <a:pt x="82" y="225"/>
                  </a:moveTo>
                  <a:cubicBezTo>
                    <a:pt x="81" y="225"/>
                    <a:pt x="81" y="225"/>
                    <a:pt x="81" y="225"/>
                  </a:cubicBezTo>
                  <a:cubicBezTo>
                    <a:pt x="77" y="223"/>
                    <a:pt x="74" y="220"/>
                    <a:pt x="70" y="217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77" y="215"/>
                    <a:pt x="81" y="217"/>
                    <a:pt x="85" y="220"/>
                  </a:cubicBezTo>
                  <a:cubicBezTo>
                    <a:pt x="85" y="220"/>
                    <a:pt x="85" y="220"/>
                    <a:pt x="85" y="220"/>
                  </a:cubicBezTo>
                  <a:lnTo>
                    <a:pt x="82" y="225"/>
                  </a:lnTo>
                  <a:close/>
                  <a:moveTo>
                    <a:pt x="271" y="222"/>
                  </a:moveTo>
                  <a:cubicBezTo>
                    <a:pt x="267" y="216"/>
                    <a:pt x="267" y="216"/>
                    <a:pt x="267" y="216"/>
                  </a:cubicBezTo>
                  <a:cubicBezTo>
                    <a:pt x="271" y="214"/>
                    <a:pt x="275" y="211"/>
                    <a:pt x="278" y="208"/>
                  </a:cubicBezTo>
                  <a:cubicBezTo>
                    <a:pt x="282" y="213"/>
                    <a:pt x="282" y="213"/>
                    <a:pt x="282" y="213"/>
                  </a:cubicBezTo>
                  <a:cubicBezTo>
                    <a:pt x="278" y="216"/>
                    <a:pt x="274" y="219"/>
                    <a:pt x="271" y="222"/>
                  </a:cubicBezTo>
                  <a:close/>
                  <a:moveTo>
                    <a:pt x="64" y="213"/>
                  </a:moveTo>
                  <a:cubicBezTo>
                    <a:pt x="61" y="210"/>
                    <a:pt x="57" y="207"/>
                    <a:pt x="54" y="204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61" y="202"/>
                    <a:pt x="65" y="205"/>
                    <a:pt x="68" y="208"/>
                  </a:cubicBezTo>
                  <a:lnTo>
                    <a:pt x="64" y="213"/>
                  </a:lnTo>
                  <a:close/>
                  <a:moveTo>
                    <a:pt x="287" y="209"/>
                  </a:moveTo>
                  <a:cubicBezTo>
                    <a:pt x="283" y="204"/>
                    <a:pt x="283" y="204"/>
                    <a:pt x="283" y="204"/>
                  </a:cubicBezTo>
                  <a:cubicBezTo>
                    <a:pt x="287" y="201"/>
                    <a:pt x="290" y="198"/>
                    <a:pt x="293" y="194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95" y="202"/>
                    <a:pt x="291" y="205"/>
                    <a:pt x="287" y="209"/>
                  </a:cubicBezTo>
                  <a:close/>
                  <a:moveTo>
                    <a:pt x="49" y="199"/>
                  </a:moveTo>
                  <a:cubicBezTo>
                    <a:pt x="45" y="195"/>
                    <a:pt x="42" y="192"/>
                    <a:pt x="39" y="188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7" y="188"/>
                    <a:pt x="50" y="191"/>
                    <a:pt x="53" y="194"/>
                  </a:cubicBezTo>
                  <a:lnTo>
                    <a:pt x="49" y="199"/>
                  </a:lnTo>
                  <a:close/>
                  <a:moveTo>
                    <a:pt x="303" y="193"/>
                  </a:moveTo>
                  <a:cubicBezTo>
                    <a:pt x="298" y="189"/>
                    <a:pt x="298" y="189"/>
                    <a:pt x="298" y="189"/>
                  </a:cubicBezTo>
                  <a:cubicBezTo>
                    <a:pt x="301" y="186"/>
                    <a:pt x="304" y="182"/>
                    <a:pt x="307" y="179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09" y="186"/>
                    <a:pt x="306" y="190"/>
                    <a:pt x="303" y="193"/>
                  </a:cubicBezTo>
                  <a:close/>
                  <a:moveTo>
                    <a:pt x="35" y="183"/>
                  </a:moveTo>
                  <a:cubicBezTo>
                    <a:pt x="32" y="179"/>
                    <a:pt x="29" y="175"/>
                    <a:pt x="27" y="171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4" y="171"/>
                    <a:pt x="37" y="175"/>
                    <a:pt x="40" y="179"/>
                  </a:cubicBezTo>
                  <a:lnTo>
                    <a:pt x="35" y="183"/>
                  </a:lnTo>
                  <a:close/>
                  <a:moveTo>
                    <a:pt x="316" y="177"/>
                  </a:moveTo>
                  <a:cubicBezTo>
                    <a:pt x="311" y="173"/>
                    <a:pt x="311" y="173"/>
                    <a:pt x="311" y="173"/>
                  </a:cubicBezTo>
                  <a:cubicBezTo>
                    <a:pt x="312" y="171"/>
                    <a:pt x="314" y="169"/>
                    <a:pt x="315" y="166"/>
                  </a:cubicBezTo>
                  <a:cubicBezTo>
                    <a:pt x="316" y="165"/>
                    <a:pt x="317" y="163"/>
                    <a:pt x="318" y="161"/>
                  </a:cubicBezTo>
                  <a:cubicBezTo>
                    <a:pt x="323" y="165"/>
                    <a:pt x="323" y="165"/>
                    <a:pt x="323" y="165"/>
                  </a:cubicBezTo>
                  <a:cubicBezTo>
                    <a:pt x="323" y="166"/>
                    <a:pt x="321" y="168"/>
                    <a:pt x="320" y="170"/>
                  </a:cubicBezTo>
                  <a:cubicBezTo>
                    <a:pt x="319" y="172"/>
                    <a:pt x="317" y="174"/>
                    <a:pt x="316" y="177"/>
                  </a:cubicBezTo>
                  <a:close/>
                  <a:moveTo>
                    <a:pt x="23" y="165"/>
                  </a:moveTo>
                  <a:cubicBezTo>
                    <a:pt x="20" y="161"/>
                    <a:pt x="18" y="156"/>
                    <a:pt x="16" y="152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4" y="154"/>
                    <a:pt x="26" y="158"/>
                    <a:pt x="28" y="162"/>
                  </a:cubicBezTo>
                  <a:lnTo>
                    <a:pt x="23" y="165"/>
                  </a:lnTo>
                  <a:close/>
                  <a:moveTo>
                    <a:pt x="327" y="158"/>
                  </a:moveTo>
                  <a:cubicBezTo>
                    <a:pt x="321" y="155"/>
                    <a:pt x="321" y="155"/>
                    <a:pt x="321" y="155"/>
                  </a:cubicBezTo>
                  <a:cubicBezTo>
                    <a:pt x="323" y="151"/>
                    <a:pt x="325" y="147"/>
                    <a:pt x="327" y="143"/>
                  </a:cubicBezTo>
                  <a:cubicBezTo>
                    <a:pt x="333" y="145"/>
                    <a:pt x="333" y="145"/>
                    <a:pt x="333" y="145"/>
                  </a:cubicBezTo>
                  <a:cubicBezTo>
                    <a:pt x="331" y="150"/>
                    <a:pt x="329" y="154"/>
                    <a:pt x="327" y="158"/>
                  </a:cubicBezTo>
                  <a:close/>
                  <a:moveTo>
                    <a:pt x="13" y="146"/>
                  </a:moveTo>
                  <a:cubicBezTo>
                    <a:pt x="11" y="141"/>
                    <a:pt x="10" y="137"/>
                    <a:pt x="8" y="132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6" y="135"/>
                    <a:pt x="17" y="139"/>
                    <a:pt x="19" y="143"/>
                  </a:cubicBezTo>
                  <a:lnTo>
                    <a:pt x="13" y="146"/>
                  </a:lnTo>
                  <a:close/>
                  <a:moveTo>
                    <a:pt x="335" y="139"/>
                  </a:moveTo>
                  <a:cubicBezTo>
                    <a:pt x="329" y="137"/>
                    <a:pt x="329" y="137"/>
                    <a:pt x="329" y="137"/>
                  </a:cubicBezTo>
                  <a:cubicBezTo>
                    <a:pt x="331" y="132"/>
                    <a:pt x="332" y="128"/>
                    <a:pt x="333" y="123"/>
                  </a:cubicBezTo>
                  <a:cubicBezTo>
                    <a:pt x="339" y="125"/>
                    <a:pt x="339" y="125"/>
                    <a:pt x="339" y="125"/>
                  </a:cubicBezTo>
                  <a:cubicBezTo>
                    <a:pt x="338" y="130"/>
                    <a:pt x="337" y="134"/>
                    <a:pt x="335" y="139"/>
                  </a:cubicBezTo>
                  <a:close/>
                  <a:moveTo>
                    <a:pt x="6" y="125"/>
                  </a:moveTo>
                  <a:cubicBezTo>
                    <a:pt x="5" y="121"/>
                    <a:pt x="4" y="116"/>
                    <a:pt x="3" y="112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10" y="115"/>
                    <a:pt x="11" y="119"/>
                    <a:pt x="12" y="124"/>
                  </a:cubicBezTo>
                  <a:lnTo>
                    <a:pt x="6" y="125"/>
                  </a:lnTo>
                  <a:close/>
                  <a:moveTo>
                    <a:pt x="341" y="118"/>
                  </a:moveTo>
                  <a:cubicBezTo>
                    <a:pt x="335" y="117"/>
                    <a:pt x="335" y="117"/>
                    <a:pt x="335" y="117"/>
                  </a:cubicBezTo>
                  <a:cubicBezTo>
                    <a:pt x="336" y="112"/>
                    <a:pt x="337" y="108"/>
                    <a:pt x="337" y="103"/>
                  </a:cubicBezTo>
                  <a:cubicBezTo>
                    <a:pt x="344" y="104"/>
                    <a:pt x="344" y="104"/>
                    <a:pt x="344" y="104"/>
                  </a:cubicBezTo>
                  <a:cubicBezTo>
                    <a:pt x="343" y="109"/>
                    <a:pt x="342" y="113"/>
                    <a:pt x="341" y="118"/>
                  </a:cubicBezTo>
                  <a:close/>
                  <a:moveTo>
                    <a:pt x="2" y="105"/>
                  </a:moveTo>
                  <a:cubicBezTo>
                    <a:pt x="1" y="100"/>
                    <a:pt x="0" y="95"/>
                    <a:pt x="0" y="90"/>
                  </a:cubicBezTo>
                  <a:cubicBezTo>
                    <a:pt x="6" y="90"/>
                    <a:pt x="6" y="90"/>
                    <a:pt x="6" y="90"/>
                  </a:cubicBezTo>
                  <a:cubicBezTo>
                    <a:pt x="7" y="95"/>
                    <a:pt x="7" y="99"/>
                    <a:pt x="8" y="104"/>
                  </a:cubicBezTo>
                  <a:lnTo>
                    <a:pt x="2" y="105"/>
                  </a:lnTo>
                  <a:close/>
                  <a:moveTo>
                    <a:pt x="344" y="97"/>
                  </a:moveTo>
                  <a:cubicBezTo>
                    <a:pt x="338" y="96"/>
                    <a:pt x="338" y="96"/>
                    <a:pt x="338" y="96"/>
                  </a:cubicBezTo>
                  <a:cubicBezTo>
                    <a:pt x="339" y="92"/>
                    <a:pt x="339" y="87"/>
                    <a:pt x="339" y="83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5" y="88"/>
                    <a:pt x="345" y="92"/>
                    <a:pt x="344" y="97"/>
                  </a:cubicBezTo>
                  <a:close/>
                  <a:moveTo>
                    <a:pt x="0" y="83"/>
                  </a:moveTo>
                  <a:cubicBezTo>
                    <a:pt x="0" y="81"/>
                    <a:pt x="0" y="80"/>
                    <a:pt x="0" y="78"/>
                  </a:cubicBezTo>
                  <a:cubicBezTo>
                    <a:pt x="0" y="75"/>
                    <a:pt x="0" y="72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2"/>
                    <a:pt x="6" y="75"/>
                    <a:pt x="6" y="78"/>
                  </a:cubicBezTo>
                  <a:cubicBezTo>
                    <a:pt x="6" y="80"/>
                    <a:pt x="6" y="81"/>
                    <a:pt x="6" y="83"/>
                  </a:cubicBezTo>
                  <a:lnTo>
                    <a:pt x="0" y="83"/>
                  </a:lnTo>
                  <a:close/>
                  <a:moveTo>
                    <a:pt x="339" y="76"/>
                  </a:moveTo>
                  <a:cubicBezTo>
                    <a:pt x="339" y="71"/>
                    <a:pt x="339" y="67"/>
                    <a:pt x="338" y="62"/>
                  </a:cubicBezTo>
                  <a:cubicBezTo>
                    <a:pt x="345" y="61"/>
                    <a:pt x="345" y="61"/>
                    <a:pt x="345" y="61"/>
                  </a:cubicBezTo>
                  <a:cubicBezTo>
                    <a:pt x="345" y="66"/>
                    <a:pt x="345" y="71"/>
                    <a:pt x="345" y="76"/>
                  </a:cubicBezTo>
                  <a:lnTo>
                    <a:pt x="339" y="76"/>
                  </a:lnTo>
                  <a:close/>
                  <a:moveTo>
                    <a:pt x="7" y="63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1" y="57"/>
                    <a:pt x="1" y="52"/>
                    <a:pt x="2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53"/>
                    <a:pt x="7" y="58"/>
                    <a:pt x="7" y="63"/>
                  </a:cubicBezTo>
                  <a:close/>
                  <a:moveTo>
                    <a:pt x="338" y="55"/>
                  </a:moveTo>
                  <a:cubicBezTo>
                    <a:pt x="337" y="51"/>
                    <a:pt x="336" y="46"/>
                    <a:pt x="335" y="42"/>
                  </a:cubicBezTo>
                  <a:cubicBezTo>
                    <a:pt x="342" y="40"/>
                    <a:pt x="342" y="40"/>
                    <a:pt x="342" y="40"/>
                  </a:cubicBezTo>
                  <a:cubicBezTo>
                    <a:pt x="343" y="45"/>
                    <a:pt x="343" y="50"/>
                    <a:pt x="344" y="54"/>
                  </a:cubicBezTo>
                  <a:lnTo>
                    <a:pt x="338" y="55"/>
                  </a:lnTo>
                  <a:close/>
                  <a:moveTo>
                    <a:pt x="334" y="35"/>
                  </a:moveTo>
                  <a:cubicBezTo>
                    <a:pt x="333" y="30"/>
                    <a:pt x="332" y="26"/>
                    <a:pt x="330" y="22"/>
                  </a:cubicBezTo>
                  <a:cubicBezTo>
                    <a:pt x="336" y="20"/>
                    <a:pt x="336" y="20"/>
                    <a:pt x="336" y="20"/>
                  </a:cubicBezTo>
                  <a:cubicBezTo>
                    <a:pt x="338" y="24"/>
                    <a:pt x="339" y="29"/>
                    <a:pt x="340" y="33"/>
                  </a:cubicBezTo>
                  <a:lnTo>
                    <a:pt x="334" y="35"/>
                  </a:lnTo>
                  <a:close/>
                  <a:moveTo>
                    <a:pt x="328" y="15"/>
                  </a:moveTo>
                  <a:cubicBezTo>
                    <a:pt x="327" y="11"/>
                    <a:pt x="325" y="7"/>
                    <a:pt x="323" y="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31" y="4"/>
                    <a:pt x="332" y="9"/>
                    <a:pt x="334" y="13"/>
                  </a:cubicBezTo>
                  <a:lnTo>
                    <a:pt x="328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257" name="Wheel connector"/>
          <p:cNvGrpSpPr/>
          <p:nvPr userDrawn="1"/>
        </p:nvGrpSpPr>
        <p:grpSpPr>
          <a:xfrm>
            <a:off x="1739901" y="3017084"/>
            <a:ext cx="1122362" cy="977900"/>
            <a:chOff x="1739901" y="3017084"/>
            <a:chExt cx="1122362" cy="977900"/>
          </a:xfrm>
        </p:grpSpPr>
        <p:sp>
          <p:nvSpPr>
            <p:cNvPr id="116" name="Freeform 14"/>
            <p:cNvSpPr>
              <a:spLocks/>
            </p:cNvSpPr>
            <p:nvPr userDrawn="1"/>
          </p:nvSpPr>
          <p:spPr bwMode="auto">
            <a:xfrm>
              <a:off x="1739901" y="3415546"/>
              <a:ext cx="925513" cy="579438"/>
            </a:xfrm>
            <a:custGeom>
              <a:avLst/>
              <a:gdLst>
                <a:gd name="T0" fmla="*/ 575 w 583"/>
                <a:gd name="T1" fmla="*/ 365 h 365"/>
                <a:gd name="T2" fmla="*/ 0 w 583"/>
                <a:gd name="T3" fmla="*/ 14 h 365"/>
                <a:gd name="T4" fmla="*/ 9 w 583"/>
                <a:gd name="T5" fmla="*/ 0 h 365"/>
                <a:gd name="T6" fmla="*/ 583 w 583"/>
                <a:gd name="T7" fmla="*/ 351 h 365"/>
                <a:gd name="T8" fmla="*/ 575 w 583"/>
                <a:gd name="T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365">
                  <a:moveTo>
                    <a:pt x="575" y="365"/>
                  </a:moveTo>
                  <a:lnTo>
                    <a:pt x="0" y="14"/>
                  </a:lnTo>
                  <a:lnTo>
                    <a:pt x="9" y="0"/>
                  </a:lnTo>
                  <a:lnTo>
                    <a:pt x="583" y="351"/>
                  </a:lnTo>
                  <a:lnTo>
                    <a:pt x="575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94" name="Freeform 15"/>
            <p:cNvSpPr>
              <a:spLocks/>
            </p:cNvSpPr>
            <p:nvPr userDrawn="1"/>
          </p:nvSpPr>
          <p:spPr bwMode="auto">
            <a:xfrm>
              <a:off x="2001838" y="3017084"/>
              <a:ext cx="860425" cy="681038"/>
            </a:xfrm>
            <a:custGeom>
              <a:avLst/>
              <a:gdLst>
                <a:gd name="T0" fmla="*/ 532 w 542"/>
                <a:gd name="T1" fmla="*/ 429 h 429"/>
                <a:gd name="T2" fmla="*/ 0 w 542"/>
                <a:gd name="T3" fmla="*/ 12 h 429"/>
                <a:gd name="T4" fmla="*/ 11 w 542"/>
                <a:gd name="T5" fmla="*/ 0 h 429"/>
                <a:gd name="T6" fmla="*/ 542 w 542"/>
                <a:gd name="T7" fmla="*/ 417 h 429"/>
                <a:gd name="T8" fmla="*/ 532 w 542"/>
                <a:gd name="T9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2" h="429">
                  <a:moveTo>
                    <a:pt x="532" y="429"/>
                  </a:moveTo>
                  <a:lnTo>
                    <a:pt x="0" y="12"/>
                  </a:lnTo>
                  <a:lnTo>
                    <a:pt x="11" y="0"/>
                  </a:lnTo>
                  <a:lnTo>
                    <a:pt x="542" y="417"/>
                  </a:lnTo>
                  <a:lnTo>
                    <a:pt x="532" y="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258" name="Arrow around wheel 1"/>
          <p:cNvGrpSpPr/>
          <p:nvPr userDrawn="1"/>
        </p:nvGrpSpPr>
        <p:grpSpPr>
          <a:xfrm>
            <a:off x="1473201" y="2812296"/>
            <a:ext cx="627063" cy="773113"/>
            <a:chOff x="1473201" y="2812296"/>
            <a:chExt cx="627063" cy="773113"/>
          </a:xfrm>
        </p:grpSpPr>
        <p:sp>
          <p:nvSpPr>
            <p:cNvPr id="196" name="Freeform 16"/>
            <p:cNvSpPr>
              <a:spLocks noEditPoints="1"/>
            </p:cNvSpPr>
            <p:nvPr userDrawn="1"/>
          </p:nvSpPr>
          <p:spPr bwMode="auto">
            <a:xfrm>
              <a:off x="1978026" y="2812296"/>
              <a:ext cx="122238" cy="115888"/>
            </a:xfrm>
            <a:custGeom>
              <a:avLst/>
              <a:gdLst>
                <a:gd name="T0" fmla="*/ 0 w 77"/>
                <a:gd name="T1" fmla="*/ 73 h 73"/>
                <a:gd name="T2" fmla="*/ 31 w 77"/>
                <a:gd name="T3" fmla="*/ 0 h 73"/>
                <a:gd name="T4" fmla="*/ 77 w 77"/>
                <a:gd name="T5" fmla="*/ 64 h 73"/>
                <a:gd name="T6" fmla="*/ 0 w 77"/>
                <a:gd name="T7" fmla="*/ 73 h 73"/>
                <a:gd name="T8" fmla="*/ 33 w 77"/>
                <a:gd name="T9" fmla="*/ 19 h 73"/>
                <a:gd name="T10" fmla="*/ 15 w 77"/>
                <a:gd name="T11" fmla="*/ 62 h 73"/>
                <a:gd name="T12" fmla="*/ 60 w 77"/>
                <a:gd name="T13" fmla="*/ 57 h 73"/>
                <a:gd name="T14" fmla="*/ 33 w 77"/>
                <a:gd name="T15" fmla="*/ 1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3">
                  <a:moveTo>
                    <a:pt x="0" y="73"/>
                  </a:moveTo>
                  <a:lnTo>
                    <a:pt x="31" y="0"/>
                  </a:lnTo>
                  <a:lnTo>
                    <a:pt x="77" y="64"/>
                  </a:lnTo>
                  <a:lnTo>
                    <a:pt x="0" y="73"/>
                  </a:lnTo>
                  <a:close/>
                  <a:moveTo>
                    <a:pt x="33" y="19"/>
                  </a:moveTo>
                  <a:lnTo>
                    <a:pt x="15" y="62"/>
                  </a:lnTo>
                  <a:lnTo>
                    <a:pt x="60" y="57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97" name="Freeform 17"/>
            <p:cNvSpPr>
              <a:spLocks noEditPoints="1"/>
            </p:cNvSpPr>
            <p:nvPr userDrawn="1"/>
          </p:nvSpPr>
          <p:spPr bwMode="auto">
            <a:xfrm>
              <a:off x="1473201" y="2834521"/>
              <a:ext cx="509588" cy="750888"/>
            </a:xfrm>
            <a:custGeom>
              <a:avLst/>
              <a:gdLst>
                <a:gd name="T0" fmla="*/ 83 w 187"/>
                <a:gd name="T1" fmla="*/ 270 h 275"/>
                <a:gd name="T2" fmla="*/ 99 w 187"/>
                <a:gd name="T3" fmla="*/ 269 h 275"/>
                <a:gd name="T4" fmla="*/ 77 w 187"/>
                <a:gd name="T5" fmla="*/ 267 h 275"/>
                <a:gd name="T6" fmla="*/ 68 w 187"/>
                <a:gd name="T7" fmla="*/ 254 h 275"/>
                <a:gd name="T8" fmla="*/ 77 w 187"/>
                <a:gd name="T9" fmla="*/ 267 h 275"/>
                <a:gd name="T10" fmla="*/ 49 w 187"/>
                <a:gd name="T11" fmla="*/ 248 h 275"/>
                <a:gd name="T12" fmla="*/ 52 w 187"/>
                <a:gd name="T13" fmla="*/ 242 h 275"/>
                <a:gd name="T14" fmla="*/ 63 w 187"/>
                <a:gd name="T15" fmla="*/ 250 h 275"/>
                <a:gd name="T16" fmla="*/ 42 w 187"/>
                <a:gd name="T17" fmla="*/ 241 h 275"/>
                <a:gd name="T18" fmla="*/ 38 w 187"/>
                <a:gd name="T19" fmla="*/ 227 h 275"/>
                <a:gd name="T20" fmla="*/ 42 w 187"/>
                <a:gd name="T21" fmla="*/ 241 h 275"/>
                <a:gd name="T22" fmla="*/ 20 w 187"/>
                <a:gd name="T23" fmla="*/ 213 h 275"/>
                <a:gd name="T24" fmla="*/ 33 w 187"/>
                <a:gd name="T25" fmla="*/ 221 h 275"/>
                <a:gd name="T26" fmla="*/ 17 w 187"/>
                <a:gd name="T27" fmla="*/ 207 h 275"/>
                <a:gd name="T28" fmla="*/ 17 w 187"/>
                <a:gd name="T29" fmla="*/ 192 h 275"/>
                <a:gd name="T30" fmla="*/ 17 w 187"/>
                <a:gd name="T31" fmla="*/ 207 h 275"/>
                <a:gd name="T32" fmla="*/ 4 w 187"/>
                <a:gd name="T33" fmla="*/ 174 h 275"/>
                <a:gd name="T34" fmla="*/ 14 w 187"/>
                <a:gd name="T35" fmla="*/ 185 h 275"/>
                <a:gd name="T36" fmla="*/ 3 w 187"/>
                <a:gd name="T37" fmla="*/ 167 h 275"/>
                <a:gd name="T38" fmla="*/ 7 w 187"/>
                <a:gd name="T39" fmla="*/ 152 h 275"/>
                <a:gd name="T40" fmla="*/ 3 w 187"/>
                <a:gd name="T41" fmla="*/ 167 h 275"/>
                <a:gd name="T42" fmla="*/ 0 w 187"/>
                <a:gd name="T43" fmla="*/ 141 h 275"/>
                <a:gd name="T44" fmla="*/ 7 w 187"/>
                <a:gd name="T45" fmla="*/ 131 h 275"/>
                <a:gd name="T46" fmla="*/ 7 w 187"/>
                <a:gd name="T47" fmla="*/ 145 h 275"/>
                <a:gd name="T48" fmla="*/ 8 w 187"/>
                <a:gd name="T49" fmla="*/ 125 h 275"/>
                <a:gd name="T50" fmla="*/ 4 w 187"/>
                <a:gd name="T51" fmla="*/ 110 h 275"/>
                <a:gd name="T52" fmla="*/ 8 w 187"/>
                <a:gd name="T53" fmla="*/ 125 h 275"/>
                <a:gd name="T54" fmla="*/ 6 w 187"/>
                <a:gd name="T55" fmla="*/ 103 h 275"/>
                <a:gd name="T56" fmla="*/ 16 w 187"/>
                <a:gd name="T57" fmla="*/ 92 h 275"/>
                <a:gd name="T58" fmla="*/ 19 w 187"/>
                <a:gd name="T59" fmla="*/ 85 h 275"/>
                <a:gd name="T60" fmla="*/ 20 w 187"/>
                <a:gd name="T61" fmla="*/ 70 h 275"/>
                <a:gd name="T62" fmla="*/ 19 w 187"/>
                <a:gd name="T63" fmla="*/ 85 h 275"/>
                <a:gd name="T64" fmla="*/ 24 w 187"/>
                <a:gd name="T65" fmla="*/ 64 h 275"/>
                <a:gd name="T66" fmla="*/ 37 w 187"/>
                <a:gd name="T67" fmla="*/ 56 h 275"/>
                <a:gd name="T68" fmla="*/ 41 w 187"/>
                <a:gd name="T69" fmla="*/ 51 h 275"/>
                <a:gd name="T70" fmla="*/ 47 w 187"/>
                <a:gd name="T71" fmla="*/ 37 h 275"/>
                <a:gd name="T72" fmla="*/ 41 w 187"/>
                <a:gd name="T73" fmla="*/ 51 h 275"/>
                <a:gd name="T74" fmla="*/ 52 w 187"/>
                <a:gd name="T75" fmla="*/ 32 h 275"/>
                <a:gd name="T76" fmla="*/ 67 w 187"/>
                <a:gd name="T77" fmla="*/ 29 h 275"/>
                <a:gd name="T78" fmla="*/ 73 w 187"/>
                <a:gd name="T79" fmla="*/ 25 h 275"/>
                <a:gd name="T80" fmla="*/ 82 w 187"/>
                <a:gd name="T81" fmla="*/ 13 h 275"/>
                <a:gd name="T82" fmla="*/ 73 w 187"/>
                <a:gd name="T83" fmla="*/ 25 h 275"/>
                <a:gd name="T84" fmla="*/ 89 w 187"/>
                <a:gd name="T85" fmla="*/ 10 h 275"/>
                <a:gd name="T86" fmla="*/ 104 w 187"/>
                <a:gd name="T87" fmla="*/ 12 h 275"/>
                <a:gd name="T88" fmla="*/ 185 w 187"/>
                <a:gd name="T89" fmla="*/ 14 h 275"/>
                <a:gd name="T90" fmla="*/ 173 w 187"/>
                <a:gd name="T91" fmla="*/ 4 h 275"/>
                <a:gd name="T92" fmla="*/ 185 w 187"/>
                <a:gd name="T93" fmla="*/ 14 h 275"/>
                <a:gd name="T94" fmla="*/ 109 w 187"/>
                <a:gd name="T95" fmla="*/ 4 h 275"/>
                <a:gd name="T96" fmla="*/ 124 w 187"/>
                <a:gd name="T97" fmla="*/ 8 h 275"/>
                <a:gd name="T98" fmla="*/ 165 w 187"/>
                <a:gd name="T99" fmla="*/ 9 h 275"/>
                <a:gd name="T100" fmla="*/ 152 w 187"/>
                <a:gd name="T101" fmla="*/ 1 h 275"/>
                <a:gd name="T102" fmla="*/ 165 w 187"/>
                <a:gd name="T103" fmla="*/ 9 h 275"/>
                <a:gd name="T104" fmla="*/ 131 w 187"/>
                <a:gd name="T105" fmla="*/ 1 h 275"/>
                <a:gd name="T106" fmla="*/ 145 w 187"/>
                <a:gd name="T107" fmla="*/ 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7" h="275">
                  <a:moveTo>
                    <a:pt x="97" y="275"/>
                  </a:moveTo>
                  <a:cubicBezTo>
                    <a:pt x="93" y="273"/>
                    <a:pt x="88" y="272"/>
                    <a:pt x="83" y="270"/>
                  </a:cubicBezTo>
                  <a:cubicBezTo>
                    <a:pt x="86" y="264"/>
                    <a:pt x="86" y="264"/>
                    <a:pt x="86" y="264"/>
                  </a:cubicBezTo>
                  <a:cubicBezTo>
                    <a:pt x="90" y="266"/>
                    <a:pt x="95" y="267"/>
                    <a:pt x="99" y="269"/>
                  </a:cubicBezTo>
                  <a:lnTo>
                    <a:pt x="97" y="275"/>
                  </a:lnTo>
                  <a:close/>
                  <a:moveTo>
                    <a:pt x="77" y="267"/>
                  </a:moveTo>
                  <a:cubicBezTo>
                    <a:pt x="73" y="264"/>
                    <a:pt x="69" y="262"/>
                    <a:pt x="65" y="259"/>
                  </a:cubicBezTo>
                  <a:cubicBezTo>
                    <a:pt x="68" y="254"/>
                    <a:pt x="68" y="254"/>
                    <a:pt x="68" y="254"/>
                  </a:cubicBezTo>
                  <a:cubicBezTo>
                    <a:pt x="72" y="257"/>
                    <a:pt x="76" y="259"/>
                    <a:pt x="80" y="261"/>
                  </a:cubicBezTo>
                  <a:lnTo>
                    <a:pt x="77" y="267"/>
                  </a:lnTo>
                  <a:close/>
                  <a:moveTo>
                    <a:pt x="59" y="255"/>
                  </a:moveTo>
                  <a:cubicBezTo>
                    <a:pt x="55" y="253"/>
                    <a:pt x="52" y="250"/>
                    <a:pt x="49" y="248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6" y="245"/>
                    <a:pt x="59" y="248"/>
                    <a:pt x="63" y="250"/>
                  </a:cubicBezTo>
                  <a:lnTo>
                    <a:pt x="59" y="255"/>
                  </a:lnTo>
                  <a:close/>
                  <a:moveTo>
                    <a:pt x="42" y="241"/>
                  </a:moveTo>
                  <a:cubicBezTo>
                    <a:pt x="39" y="238"/>
                    <a:pt x="36" y="234"/>
                    <a:pt x="33" y="231"/>
                  </a:cubicBezTo>
                  <a:cubicBezTo>
                    <a:pt x="38" y="227"/>
                    <a:pt x="38" y="227"/>
                    <a:pt x="38" y="227"/>
                  </a:cubicBezTo>
                  <a:cubicBezTo>
                    <a:pt x="41" y="230"/>
                    <a:pt x="44" y="234"/>
                    <a:pt x="47" y="237"/>
                  </a:cubicBezTo>
                  <a:lnTo>
                    <a:pt x="42" y="241"/>
                  </a:lnTo>
                  <a:close/>
                  <a:moveTo>
                    <a:pt x="28" y="225"/>
                  </a:moveTo>
                  <a:cubicBezTo>
                    <a:pt x="25" y="221"/>
                    <a:pt x="23" y="217"/>
                    <a:pt x="20" y="213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8" y="214"/>
                    <a:pt x="31" y="218"/>
                    <a:pt x="33" y="221"/>
                  </a:cubicBezTo>
                  <a:lnTo>
                    <a:pt x="28" y="225"/>
                  </a:lnTo>
                  <a:close/>
                  <a:moveTo>
                    <a:pt x="17" y="207"/>
                  </a:moveTo>
                  <a:cubicBezTo>
                    <a:pt x="15" y="203"/>
                    <a:pt x="13" y="198"/>
                    <a:pt x="11" y="194"/>
                  </a:cubicBezTo>
                  <a:cubicBezTo>
                    <a:pt x="17" y="192"/>
                    <a:pt x="17" y="192"/>
                    <a:pt x="17" y="192"/>
                  </a:cubicBezTo>
                  <a:cubicBezTo>
                    <a:pt x="18" y="196"/>
                    <a:pt x="20" y="200"/>
                    <a:pt x="22" y="204"/>
                  </a:cubicBezTo>
                  <a:lnTo>
                    <a:pt x="17" y="207"/>
                  </a:lnTo>
                  <a:close/>
                  <a:moveTo>
                    <a:pt x="8" y="187"/>
                  </a:moveTo>
                  <a:cubicBezTo>
                    <a:pt x="7" y="183"/>
                    <a:pt x="5" y="178"/>
                    <a:pt x="4" y="174"/>
                  </a:cubicBezTo>
                  <a:cubicBezTo>
                    <a:pt x="10" y="172"/>
                    <a:pt x="10" y="172"/>
                    <a:pt x="10" y="172"/>
                  </a:cubicBezTo>
                  <a:cubicBezTo>
                    <a:pt x="12" y="177"/>
                    <a:pt x="13" y="181"/>
                    <a:pt x="14" y="185"/>
                  </a:cubicBezTo>
                  <a:lnTo>
                    <a:pt x="8" y="187"/>
                  </a:lnTo>
                  <a:close/>
                  <a:moveTo>
                    <a:pt x="3" y="167"/>
                  </a:moveTo>
                  <a:cubicBezTo>
                    <a:pt x="2" y="162"/>
                    <a:pt x="1" y="157"/>
                    <a:pt x="1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8" y="156"/>
                    <a:pt x="8" y="161"/>
                    <a:pt x="9" y="165"/>
                  </a:cubicBezTo>
                  <a:lnTo>
                    <a:pt x="3" y="167"/>
                  </a:lnTo>
                  <a:close/>
                  <a:moveTo>
                    <a:pt x="1" y="145"/>
                  </a:moveTo>
                  <a:cubicBezTo>
                    <a:pt x="1" y="144"/>
                    <a:pt x="0" y="142"/>
                    <a:pt x="0" y="141"/>
                  </a:cubicBezTo>
                  <a:cubicBezTo>
                    <a:pt x="0" y="138"/>
                    <a:pt x="1" y="134"/>
                    <a:pt x="1" y="131"/>
                  </a:cubicBezTo>
                  <a:cubicBezTo>
                    <a:pt x="7" y="131"/>
                    <a:pt x="7" y="131"/>
                    <a:pt x="7" y="131"/>
                  </a:cubicBezTo>
                  <a:cubicBezTo>
                    <a:pt x="7" y="135"/>
                    <a:pt x="7" y="138"/>
                    <a:pt x="7" y="141"/>
                  </a:cubicBezTo>
                  <a:cubicBezTo>
                    <a:pt x="7" y="142"/>
                    <a:pt x="7" y="144"/>
                    <a:pt x="7" y="145"/>
                  </a:cubicBezTo>
                  <a:lnTo>
                    <a:pt x="1" y="145"/>
                  </a:lnTo>
                  <a:close/>
                  <a:moveTo>
                    <a:pt x="8" y="125"/>
                  </a:moveTo>
                  <a:cubicBezTo>
                    <a:pt x="2" y="124"/>
                    <a:pt x="2" y="124"/>
                    <a:pt x="2" y="124"/>
                  </a:cubicBezTo>
                  <a:cubicBezTo>
                    <a:pt x="2" y="119"/>
                    <a:pt x="3" y="114"/>
                    <a:pt x="4" y="110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9" y="116"/>
                    <a:pt x="8" y="120"/>
                    <a:pt x="8" y="125"/>
                  </a:cubicBezTo>
                  <a:close/>
                  <a:moveTo>
                    <a:pt x="12" y="105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7" y="98"/>
                    <a:pt x="9" y="94"/>
                    <a:pt x="10" y="89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5" y="96"/>
                    <a:pt x="13" y="100"/>
                    <a:pt x="12" y="105"/>
                  </a:cubicBezTo>
                  <a:close/>
                  <a:moveTo>
                    <a:pt x="19" y="85"/>
                  </a:moveTo>
                  <a:cubicBezTo>
                    <a:pt x="13" y="83"/>
                    <a:pt x="13" y="83"/>
                    <a:pt x="13" y="83"/>
                  </a:cubicBezTo>
                  <a:cubicBezTo>
                    <a:pt x="15" y="78"/>
                    <a:pt x="17" y="74"/>
                    <a:pt x="20" y="70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3" y="77"/>
                    <a:pt x="21" y="81"/>
                    <a:pt x="19" y="85"/>
                  </a:cubicBezTo>
                  <a:close/>
                  <a:moveTo>
                    <a:pt x="29" y="67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6" y="60"/>
                    <a:pt x="29" y="56"/>
                    <a:pt x="32" y="52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4" y="60"/>
                    <a:pt x="31" y="64"/>
                    <a:pt x="29" y="67"/>
                  </a:cubicBezTo>
                  <a:close/>
                  <a:moveTo>
                    <a:pt x="41" y="51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40" y="43"/>
                    <a:pt x="43" y="40"/>
                    <a:pt x="47" y="37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48" y="44"/>
                    <a:pt x="44" y="48"/>
                    <a:pt x="41" y="51"/>
                  </a:cubicBezTo>
                  <a:close/>
                  <a:moveTo>
                    <a:pt x="56" y="37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6" y="29"/>
                    <a:pt x="60" y="26"/>
                    <a:pt x="64" y="24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3" y="31"/>
                    <a:pt x="60" y="34"/>
                    <a:pt x="56" y="37"/>
                  </a:cubicBezTo>
                  <a:close/>
                  <a:moveTo>
                    <a:pt x="73" y="25"/>
                  </a:moveTo>
                  <a:cubicBezTo>
                    <a:pt x="70" y="20"/>
                    <a:pt x="70" y="20"/>
                    <a:pt x="70" y="20"/>
                  </a:cubicBezTo>
                  <a:cubicBezTo>
                    <a:pt x="74" y="17"/>
                    <a:pt x="78" y="15"/>
                    <a:pt x="8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1" y="21"/>
                    <a:pt x="77" y="23"/>
                    <a:pt x="73" y="25"/>
                  </a:cubicBezTo>
                  <a:close/>
                  <a:moveTo>
                    <a:pt x="91" y="16"/>
                  </a:moveTo>
                  <a:cubicBezTo>
                    <a:pt x="89" y="10"/>
                    <a:pt x="89" y="10"/>
                    <a:pt x="89" y="10"/>
                  </a:cubicBezTo>
                  <a:cubicBezTo>
                    <a:pt x="93" y="9"/>
                    <a:pt x="98" y="7"/>
                    <a:pt x="103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0" y="13"/>
                    <a:pt x="96" y="14"/>
                    <a:pt x="91" y="16"/>
                  </a:cubicBezTo>
                  <a:close/>
                  <a:moveTo>
                    <a:pt x="185" y="14"/>
                  </a:moveTo>
                  <a:cubicBezTo>
                    <a:pt x="181" y="12"/>
                    <a:pt x="176" y="11"/>
                    <a:pt x="172" y="10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78" y="5"/>
                    <a:pt x="183" y="6"/>
                    <a:pt x="187" y="8"/>
                  </a:cubicBezTo>
                  <a:lnTo>
                    <a:pt x="185" y="14"/>
                  </a:lnTo>
                  <a:close/>
                  <a:moveTo>
                    <a:pt x="111" y="10"/>
                  </a:moveTo>
                  <a:cubicBezTo>
                    <a:pt x="109" y="4"/>
                    <a:pt x="109" y="4"/>
                    <a:pt x="109" y="4"/>
                  </a:cubicBezTo>
                  <a:cubicBezTo>
                    <a:pt x="114" y="3"/>
                    <a:pt x="119" y="2"/>
                    <a:pt x="124" y="1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0" y="8"/>
                    <a:pt x="115" y="9"/>
                    <a:pt x="111" y="10"/>
                  </a:cubicBezTo>
                  <a:close/>
                  <a:moveTo>
                    <a:pt x="165" y="9"/>
                  </a:moveTo>
                  <a:cubicBezTo>
                    <a:pt x="161" y="8"/>
                    <a:pt x="156" y="7"/>
                    <a:pt x="152" y="7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7" y="1"/>
                    <a:pt x="162" y="2"/>
                    <a:pt x="166" y="2"/>
                  </a:cubicBezTo>
                  <a:lnTo>
                    <a:pt x="165" y="9"/>
                  </a:lnTo>
                  <a:close/>
                  <a:moveTo>
                    <a:pt x="131" y="7"/>
                  </a:moveTo>
                  <a:cubicBezTo>
                    <a:pt x="131" y="1"/>
                    <a:pt x="131" y="1"/>
                    <a:pt x="131" y="1"/>
                  </a:cubicBezTo>
                  <a:cubicBezTo>
                    <a:pt x="135" y="0"/>
                    <a:pt x="140" y="0"/>
                    <a:pt x="145" y="0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0" y="6"/>
                    <a:pt x="136" y="7"/>
                    <a:pt x="1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256" name="Big Wheel 1"/>
          <p:cNvGrpSpPr/>
          <p:nvPr userDrawn="1"/>
        </p:nvGrpSpPr>
        <p:grpSpPr>
          <a:xfrm>
            <a:off x="1573213" y="2958346"/>
            <a:ext cx="546100" cy="506413"/>
            <a:chOff x="1573213" y="2958346"/>
            <a:chExt cx="546100" cy="506413"/>
          </a:xfrm>
          <a:solidFill>
            <a:schemeClr val="accent4"/>
          </a:solidFill>
        </p:grpSpPr>
        <p:sp>
          <p:nvSpPr>
            <p:cNvPr id="199" name="Freeform 18"/>
            <p:cNvSpPr>
              <a:spLocks noEditPoints="1"/>
            </p:cNvSpPr>
            <p:nvPr userDrawn="1"/>
          </p:nvSpPr>
          <p:spPr bwMode="auto">
            <a:xfrm>
              <a:off x="1573213" y="2958346"/>
              <a:ext cx="546100" cy="506413"/>
            </a:xfrm>
            <a:custGeom>
              <a:avLst/>
              <a:gdLst>
                <a:gd name="T0" fmla="*/ 104 w 200"/>
                <a:gd name="T1" fmla="*/ 186 h 186"/>
                <a:gd name="T2" fmla="*/ 104 w 200"/>
                <a:gd name="T3" fmla="*/ 186 h 186"/>
                <a:gd name="T4" fmla="*/ 14 w 200"/>
                <a:gd name="T5" fmla="*/ 118 h 186"/>
                <a:gd name="T6" fmla="*/ 79 w 200"/>
                <a:gd name="T7" fmla="*/ 4 h 186"/>
                <a:gd name="T8" fmla="*/ 104 w 200"/>
                <a:gd name="T9" fmla="*/ 0 h 186"/>
                <a:gd name="T10" fmla="*/ 193 w 200"/>
                <a:gd name="T11" fmla="*/ 68 h 186"/>
                <a:gd name="T12" fmla="*/ 185 w 200"/>
                <a:gd name="T13" fmla="*/ 139 h 186"/>
                <a:gd name="T14" fmla="*/ 129 w 200"/>
                <a:gd name="T15" fmla="*/ 183 h 186"/>
                <a:gd name="T16" fmla="*/ 104 w 200"/>
                <a:gd name="T17" fmla="*/ 186 h 186"/>
                <a:gd name="T18" fmla="*/ 104 w 200"/>
                <a:gd name="T19" fmla="*/ 9 h 186"/>
                <a:gd name="T20" fmla="*/ 81 w 200"/>
                <a:gd name="T21" fmla="*/ 12 h 186"/>
                <a:gd name="T22" fmla="*/ 23 w 200"/>
                <a:gd name="T23" fmla="*/ 116 h 186"/>
                <a:gd name="T24" fmla="*/ 104 w 200"/>
                <a:gd name="T25" fmla="*/ 177 h 186"/>
                <a:gd name="T26" fmla="*/ 104 w 200"/>
                <a:gd name="T27" fmla="*/ 177 h 186"/>
                <a:gd name="T28" fmla="*/ 127 w 200"/>
                <a:gd name="T29" fmla="*/ 174 h 186"/>
                <a:gd name="T30" fmla="*/ 177 w 200"/>
                <a:gd name="T31" fmla="*/ 134 h 186"/>
                <a:gd name="T32" fmla="*/ 185 w 200"/>
                <a:gd name="T33" fmla="*/ 71 h 186"/>
                <a:gd name="T34" fmla="*/ 104 w 200"/>
                <a:gd name="T35" fmla="*/ 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86">
                  <a:moveTo>
                    <a:pt x="104" y="186"/>
                  </a:moveTo>
                  <a:cubicBezTo>
                    <a:pt x="104" y="186"/>
                    <a:pt x="104" y="186"/>
                    <a:pt x="104" y="186"/>
                  </a:cubicBezTo>
                  <a:cubicBezTo>
                    <a:pt x="62" y="186"/>
                    <a:pt x="26" y="158"/>
                    <a:pt x="14" y="118"/>
                  </a:cubicBezTo>
                  <a:cubicBezTo>
                    <a:pt x="0" y="69"/>
                    <a:pt x="29" y="18"/>
                    <a:pt x="79" y="4"/>
                  </a:cubicBezTo>
                  <a:cubicBezTo>
                    <a:pt x="87" y="1"/>
                    <a:pt x="95" y="0"/>
                    <a:pt x="104" y="0"/>
                  </a:cubicBezTo>
                  <a:cubicBezTo>
                    <a:pt x="145" y="0"/>
                    <a:pt x="182" y="28"/>
                    <a:pt x="193" y="68"/>
                  </a:cubicBezTo>
                  <a:cubicBezTo>
                    <a:pt x="200" y="92"/>
                    <a:pt x="197" y="117"/>
                    <a:pt x="185" y="139"/>
                  </a:cubicBezTo>
                  <a:cubicBezTo>
                    <a:pt x="173" y="160"/>
                    <a:pt x="153" y="176"/>
                    <a:pt x="129" y="183"/>
                  </a:cubicBezTo>
                  <a:cubicBezTo>
                    <a:pt x="121" y="185"/>
                    <a:pt x="112" y="186"/>
                    <a:pt x="104" y="186"/>
                  </a:cubicBezTo>
                  <a:close/>
                  <a:moveTo>
                    <a:pt x="104" y="9"/>
                  </a:moveTo>
                  <a:cubicBezTo>
                    <a:pt x="96" y="9"/>
                    <a:pt x="88" y="10"/>
                    <a:pt x="81" y="12"/>
                  </a:cubicBezTo>
                  <a:cubicBezTo>
                    <a:pt x="36" y="25"/>
                    <a:pt x="10" y="71"/>
                    <a:pt x="23" y="116"/>
                  </a:cubicBezTo>
                  <a:cubicBezTo>
                    <a:pt x="33" y="152"/>
                    <a:pt x="66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11" y="177"/>
                    <a:pt x="119" y="176"/>
                    <a:pt x="127" y="174"/>
                  </a:cubicBezTo>
                  <a:cubicBezTo>
                    <a:pt x="148" y="168"/>
                    <a:pt x="166" y="154"/>
                    <a:pt x="177" y="134"/>
                  </a:cubicBezTo>
                  <a:cubicBezTo>
                    <a:pt x="188" y="115"/>
                    <a:pt x="191" y="92"/>
                    <a:pt x="185" y="71"/>
                  </a:cubicBezTo>
                  <a:cubicBezTo>
                    <a:pt x="174" y="34"/>
                    <a:pt x="141" y="9"/>
                    <a:pt x="10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grpSp>
          <p:nvGrpSpPr>
            <p:cNvPr id="3173" name="Pin wheel 1"/>
            <p:cNvGrpSpPr/>
            <p:nvPr userDrawn="1"/>
          </p:nvGrpSpPr>
          <p:grpSpPr>
            <a:xfrm>
              <a:off x="1697038" y="3050421"/>
              <a:ext cx="322263" cy="325438"/>
              <a:chOff x="1697038" y="3050421"/>
              <a:chExt cx="322263" cy="325438"/>
            </a:xfrm>
            <a:grpFill/>
          </p:grpSpPr>
          <p:sp>
            <p:nvSpPr>
              <p:cNvPr id="200" name="Freeform 19"/>
              <p:cNvSpPr>
                <a:spLocks noEditPoints="1"/>
              </p:cNvSpPr>
              <p:nvPr userDrawn="1"/>
            </p:nvSpPr>
            <p:spPr bwMode="auto">
              <a:xfrm>
                <a:off x="1795463" y="3152021"/>
                <a:ext cx="122238" cy="122238"/>
              </a:xfrm>
              <a:custGeom>
                <a:avLst/>
                <a:gdLst>
                  <a:gd name="T0" fmla="*/ 23 w 45"/>
                  <a:gd name="T1" fmla="*/ 45 h 45"/>
                  <a:gd name="T2" fmla="*/ 0 w 45"/>
                  <a:gd name="T3" fmla="*/ 22 h 45"/>
                  <a:gd name="T4" fmla="*/ 7 w 45"/>
                  <a:gd name="T5" fmla="*/ 6 h 45"/>
                  <a:gd name="T6" fmla="*/ 23 w 45"/>
                  <a:gd name="T7" fmla="*/ 0 h 45"/>
                  <a:gd name="T8" fmla="*/ 45 w 45"/>
                  <a:gd name="T9" fmla="*/ 22 h 45"/>
                  <a:gd name="T10" fmla="*/ 23 w 45"/>
                  <a:gd name="T11" fmla="*/ 45 h 45"/>
                  <a:gd name="T12" fmla="*/ 23 w 45"/>
                  <a:gd name="T13" fmla="*/ 6 h 45"/>
                  <a:gd name="T14" fmla="*/ 11 w 45"/>
                  <a:gd name="T15" fmla="*/ 11 h 45"/>
                  <a:gd name="T16" fmla="*/ 7 w 45"/>
                  <a:gd name="T17" fmla="*/ 22 h 45"/>
                  <a:gd name="T18" fmla="*/ 23 w 45"/>
                  <a:gd name="T19" fmla="*/ 38 h 45"/>
                  <a:gd name="T20" fmla="*/ 23 w 45"/>
                  <a:gd name="T21" fmla="*/ 41 h 45"/>
                  <a:gd name="T22" fmla="*/ 23 w 45"/>
                  <a:gd name="T23" fmla="*/ 38 h 45"/>
                  <a:gd name="T24" fmla="*/ 39 w 45"/>
                  <a:gd name="T25" fmla="*/ 22 h 45"/>
                  <a:gd name="T26" fmla="*/ 23 w 45"/>
                  <a:gd name="T27" fmla="*/ 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45">
                    <a:moveTo>
                      <a:pt x="23" y="45"/>
                    </a:moveTo>
                    <a:cubicBezTo>
                      <a:pt x="10" y="45"/>
                      <a:pt x="0" y="35"/>
                      <a:pt x="0" y="22"/>
                    </a:cubicBezTo>
                    <a:cubicBezTo>
                      <a:pt x="0" y="16"/>
                      <a:pt x="3" y="11"/>
                      <a:pt x="7" y="6"/>
                    </a:cubicBezTo>
                    <a:cubicBezTo>
                      <a:pt x="11" y="2"/>
                      <a:pt x="17" y="0"/>
                      <a:pt x="23" y="0"/>
                    </a:cubicBezTo>
                    <a:cubicBezTo>
                      <a:pt x="35" y="0"/>
                      <a:pt x="45" y="10"/>
                      <a:pt x="45" y="22"/>
                    </a:cubicBezTo>
                    <a:cubicBezTo>
                      <a:pt x="45" y="35"/>
                      <a:pt x="35" y="45"/>
                      <a:pt x="23" y="45"/>
                    </a:cubicBezTo>
                    <a:close/>
                    <a:moveTo>
                      <a:pt x="23" y="6"/>
                    </a:moveTo>
                    <a:cubicBezTo>
                      <a:pt x="18" y="6"/>
                      <a:pt x="14" y="8"/>
                      <a:pt x="11" y="11"/>
                    </a:cubicBezTo>
                    <a:cubicBezTo>
                      <a:pt x="8" y="14"/>
                      <a:pt x="7" y="18"/>
                      <a:pt x="7" y="22"/>
                    </a:cubicBezTo>
                    <a:cubicBezTo>
                      <a:pt x="7" y="31"/>
                      <a:pt x="14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32" y="38"/>
                      <a:pt x="39" y="31"/>
                      <a:pt x="39" y="22"/>
                    </a:cubicBezTo>
                    <a:cubicBezTo>
                      <a:pt x="39" y="13"/>
                      <a:pt x="32" y="6"/>
                      <a:pt x="2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01" name="Rectangle 20"/>
              <p:cNvSpPr>
                <a:spLocks noChangeArrowheads="1"/>
              </p:cNvSpPr>
              <p:nvPr userDrawn="1"/>
            </p:nvSpPr>
            <p:spPr bwMode="auto">
              <a:xfrm>
                <a:off x="1697038" y="3202821"/>
                <a:ext cx="73025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02" name="Rectangle 21"/>
              <p:cNvSpPr>
                <a:spLocks noChangeArrowheads="1"/>
              </p:cNvSpPr>
              <p:nvPr userDrawn="1"/>
            </p:nvSpPr>
            <p:spPr bwMode="auto">
              <a:xfrm>
                <a:off x="1944688" y="3202821"/>
                <a:ext cx="74613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03" name="Rectangle 22"/>
              <p:cNvSpPr>
                <a:spLocks noChangeArrowheads="1"/>
              </p:cNvSpPr>
              <p:nvPr userDrawn="1"/>
            </p:nvSpPr>
            <p:spPr bwMode="auto">
              <a:xfrm>
                <a:off x="1849438" y="3299659"/>
                <a:ext cx="15875" cy="76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04" name="Rectangle 23"/>
              <p:cNvSpPr>
                <a:spLocks noChangeArrowheads="1"/>
              </p:cNvSpPr>
              <p:nvPr userDrawn="1"/>
            </p:nvSpPr>
            <p:spPr bwMode="auto">
              <a:xfrm>
                <a:off x="1849438" y="3050421"/>
                <a:ext cx="15875" cy="730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05" name="Freeform 24"/>
              <p:cNvSpPr>
                <a:spLocks/>
              </p:cNvSpPr>
              <p:nvPr userDrawn="1"/>
            </p:nvSpPr>
            <p:spPr bwMode="auto">
              <a:xfrm>
                <a:off x="1912938" y="3269496"/>
                <a:ext cx="53975" cy="50800"/>
              </a:xfrm>
              <a:custGeom>
                <a:avLst/>
                <a:gdLst>
                  <a:gd name="T0" fmla="*/ 25 w 34"/>
                  <a:gd name="T1" fmla="*/ 32 h 32"/>
                  <a:gd name="T2" fmla="*/ 0 w 34"/>
                  <a:gd name="T3" fmla="*/ 6 h 32"/>
                  <a:gd name="T4" fmla="*/ 8 w 34"/>
                  <a:gd name="T5" fmla="*/ 0 h 32"/>
                  <a:gd name="T6" fmla="*/ 34 w 34"/>
                  <a:gd name="T7" fmla="*/ 25 h 32"/>
                  <a:gd name="T8" fmla="*/ 25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5" y="32"/>
                    </a:moveTo>
                    <a:lnTo>
                      <a:pt x="0" y="6"/>
                    </a:lnTo>
                    <a:lnTo>
                      <a:pt x="8" y="0"/>
                    </a:lnTo>
                    <a:lnTo>
                      <a:pt x="34" y="25"/>
                    </a:lnTo>
                    <a:lnTo>
                      <a:pt x="2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06" name="Freeform 25"/>
              <p:cNvSpPr>
                <a:spLocks/>
              </p:cNvSpPr>
              <p:nvPr userDrawn="1"/>
            </p:nvSpPr>
            <p:spPr bwMode="auto">
              <a:xfrm>
                <a:off x="1747838" y="3102809"/>
                <a:ext cx="52388" cy="53975"/>
              </a:xfrm>
              <a:custGeom>
                <a:avLst/>
                <a:gdLst>
                  <a:gd name="T0" fmla="*/ 26 w 33"/>
                  <a:gd name="T1" fmla="*/ 34 h 34"/>
                  <a:gd name="T2" fmla="*/ 0 w 33"/>
                  <a:gd name="T3" fmla="*/ 8 h 34"/>
                  <a:gd name="T4" fmla="*/ 7 w 33"/>
                  <a:gd name="T5" fmla="*/ 0 h 34"/>
                  <a:gd name="T6" fmla="*/ 33 w 33"/>
                  <a:gd name="T7" fmla="*/ 26 h 34"/>
                  <a:gd name="T8" fmla="*/ 26 w 33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26" y="34"/>
                    </a:moveTo>
                    <a:lnTo>
                      <a:pt x="0" y="8"/>
                    </a:lnTo>
                    <a:lnTo>
                      <a:pt x="7" y="0"/>
                    </a:lnTo>
                    <a:lnTo>
                      <a:pt x="33" y="26"/>
                    </a:lnTo>
                    <a:lnTo>
                      <a:pt x="2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09" name="Freeform 26"/>
              <p:cNvSpPr>
                <a:spLocks/>
              </p:cNvSpPr>
              <p:nvPr userDrawn="1"/>
            </p:nvSpPr>
            <p:spPr bwMode="auto">
              <a:xfrm>
                <a:off x="1912938" y="3102809"/>
                <a:ext cx="53975" cy="53975"/>
              </a:xfrm>
              <a:custGeom>
                <a:avLst/>
                <a:gdLst>
                  <a:gd name="T0" fmla="*/ 8 w 34"/>
                  <a:gd name="T1" fmla="*/ 34 h 34"/>
                  <a:gd name="T2" fmla="*/ 0 w 34"/>
                  <a:gd name="T3" fmla="*/ 26 h 34"/>
                  <a:gd name="T4" fmla="*/ 25 w 34"/>
                  <a:gd name="T5" fmla="*/ 0 h 34"/>
                  <a:gd name="T6" fmla="*/ 34 w 34"/>
                  <a:gd name="T7" fmla="*/ 8 h 34"/>
                  <a:gd name="T8" fmla="*/ 8 w 34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8" y="34"/>
                    </a:moveTo>
                    <a:lnTo>
                      <a:pt x="0" y="26"/>
                    </a:lnTo>
                    <a:lnTo>
                      <a:pt x="25" y="0"/>
                    </a:lnTo>
                    <a:lnTo>
                      <a:pt x="34" y="8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10" name="Freeform 27"/>
              <p:cNvSpPr>
                <a:spLocks/>
              </p:cNvSpPr>
              <p:nvPr userDrawn="1"/>
            </p:nvSpPr>
            <p:spPr bwMode="auto">
              <a:xfrm>
                <a:off x="1747838" y="3269496"/>
                <a:ext cx="52388" cy="50800"/>
              </a:xfrm>
              <a:custGeom>
                <a:avLst/>
                <a:gdLst>
                  <a:gd name="T0" fmla="*/ 7 w 33"/>
                  <a:gd name="T1" fmla="*/ 32 h 32"/>
                  <a:gd name="T2" fmla="*/ 0 w 33"/>
                  <a:gd name="T3" fmla="*/ 25 h 32"/>
                  <a:gd name="T4" fmla="*/ 26 w 33"/>
                  <a:gd name="T5" fmla="*/ 0 h 32"/>
                  <a:gd name="T6" fmla="*/ 33 w 33"/>
                  <a:gd name="T7" fmla="*/ 6 h 32"/>
                  <a:gd name="T8" fmla="*/ 7 w 33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2">
                    <a:moveTo>
                      <a:pt x="7" y="32"/>
                    </a:moveTo>
                    <a:lnTo>
                      <a:pt x="0" y="25"/>
                    </a:lnTo>
                    <a:lnTo>
                      <a:pt x="26" y="0"/>
                    </a:lnTo>
                    <a:lnTo>
                      <a:pt x="33" y="6"/>
                    </a:lnTo>
                    <a:lnTo>
                      <a:pt x="7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</p:grpSp>
      <p:grpSp>
        <p:nvGrpSpPr>
          <p:cNvPr id="3199" name="Small Wheel 1"/>
          <p:cNvGrpSpPr/>
          <p:nvPr userDrawn="1"/>
        </p:nvGrpSpPr>
        <p:grpSpPr>
          <a:xfrm>
            <a:off x="2559051" y="3645734"/>
            <a:ext cx="390525" cy="379413"/>
            <a:chOff x="2559051" y="3645734"/>
            <a:chExt cx="390525" cy="379413"/>
          </a:xfrm>
          <a:solidFill>
            <a:schemeClr val="accent4"/>
          </a:solidFill>
        </p:grpSpPr>
        <p:sp>
          <p:nvSpPr>
            <p:cNvPr id="211" name="Freeform 28"/>
            <p:cNvSpPr>
              <a:spLocks noEditPoints="1"/>
            </p:cNvSpPr>
            <p:nvPr userDrawn="1"/>
          </p:nvSpPr>
          <p:spPr bwMode="auto">
            <a:xfrm>
              <a:off x="2559051" y="3645734"/>
              <a:ext cx="390525" cy="379413"/>
            </a:xfrm>
            <a:custGeom>
              <a:avLst/>
              <a:gdLst>
                <a:gd name="T0" fmla="*/ 71 w 143"/>
                <a:gd name="T1" fmla="*/ 139 h 139"/>
                <a:gd name="T2" fmla="*/ 71 w 143"/>
                <a:gd name="T3" fmla="*/ 139 h 139"/>
                <a:gd name="T4" fmla="*/ 5 w 143"/>
                <a:gd name="T5" fmla="*/ 88 h 139"/>
                <a:gd name="T6" fmla="*/ 11 w 143"/>
                <a:gd name="T7" fmla="*/ 35 h 139"/>
                <a:gd name="T8" fmla="*/ 53 w 143"/>
                <a:gd name="T9" fmla="*/ 2 h 139"/>
                <a:gd name="T10" fmla="*/ 71 w 143"/>
                <a:gd name="T11" fmla="*/ 0 h 139"/>
                <a:gd name="T12" fmla="*/ 138 w 143"/>
                <a:gd name="T13" fmla="*/ 50 h 139"/>
                <a:gd name="T14" fmla="*/ 132 w 143"/>
                <a:gd name="T15" fmla="*/ 103 h 139"/>
                <a:gd name="T16" fmla="*/ 90 w 143"/>
                <a:gd name="T17" fmla="*/ 136 h 139"/>
                <a:gd name="T18" fmla="*/ 71 w 143"/>
                <a:gd name="T19" fmla="*/ 139 h 139"/>
                <a:gd name="T20" fmla="*/ 71 w 143"/>
                <a:gd name="T21" fmla="*/ 9 h 139"/>
                <a:gd name="T22" fmla="*/ 55 w 143"/>
                <a:gd name="T23" fmla="*/ 11 h 139"/>
                <a:gd name="T24" fmla="*/ 19 w 143"/>
                <a:gd name="T25" fmla="*/ 40 h 139"/>
                <a:gd name="T26" fmla="*/ 13 w 143"/>
                <a:gd name="T27" fmla="*/ 86 h 139"/>
                <a:gd name="T28" fmla="*/ 71 w 143"/>
                <a:gd name="T29" fmla="*/ 130 h 139"/>
                <a:gd name="T30" fmla="*/ 71 w 143"/>
                <a:gd name="T31" fmla="*/ 130 h 139"/>
                <a:gd name="T32" fmla="*/ 88 w 143"/>
                <a:gd name="T33" fmla="*/ 127 h 139"/>
                <a:gd name="T34" fmla="*/ 124 w 143"/>
                <a:gd name="T35" fmla="*/ 99 h 139"/>
                <a:gd name="T36" fmla="*/ 130 w 143"/>
                <a:gd name="T37" fmla="*/ 53 h 139"/>
                <a:gd name="T38" fmla="*/ 71 w 143"/>
                <a:gd name="T39" fmla="*/ 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139">
                  <a:moveTo>
                    <a:pt x="71" y="139"/>
                  </a:moveTo>
                  <a:cubicBezTo>
                    <a:pt x="71" y="139"/>
                    <a:pt x="71" y="139"/>
                    <a:pt x="71" y="139"/>
                  </a:cubicBezTo>
                  <a:cubicBezTo>
                    <a:pt x="40" y="139"/>
                    <a:pt x="13" y="118"/>
                    <a:pt x="5" y="88"/>
                  </a:cubicBezTo>
                  <a:cubicBezTo>
                    <a:pt x="0" y="70"/>
                    <a:pt x="2" y="51"/>
                    <a:pt x="11" y="35"/>
                  </a:cubicBezTo>
                  <a:cubicBezTo>
                    <a:pt x="20" y="19"/>
                    <a:pt x="35" y="7"/>
                    <a:pt x="53" y="2"/>
                  </a:cubicBezTo>
                  <a:cubicBezTo>
                    <a:pt x="59" y="1"/>
                    <a:pt x="65" y="0"/>
                    <a:pt x="71" y="0"/>
                  </a:cubicBezTo>
                  <a:cubicBezTo>
                    <a:pt x="102" y="0"/>
                    <a:pt x="130" y="21"/>
                    <a:pt x="138" y="50"/>
                  </a:cubicBezTo>
                  <a:cubicBezTo>
                    <a:pt x="143" y="68"/>
                    <a:pt x="141" y="87"/>
                    <a:pt x="132" y="103"/>
                  </a:cubicBezTo>
                  <a:cubicBezTo>
                    <a:pt x="123" y="119"/>
                    <a:pt x="108" y="131"/>
                    <a:pt x="90" y="136"/>
                  </a:cubicBezTo>
                  <a:cubicBezTo>
                    <a:pt x="84" y="138"/>
                    <a:pt x="78" y="139"/>
                    <a:pt x="71" y="139"/>
                  </a:cubicBezTo>
                  <a:close/>
                  <a:moveTo>
                    <a:pt x="71" y="9"/>
                  </a:moveTo>
                  <a:cubicBezTo>
                    <a:pt x="66" y="9"/>
                    <a:pt x="60" y="9"/>
                    <a:pt x="55" y="11"/>
                  </a:cubicBezTo>
                  <a:cubicBezTo>
                    <a:pt x="39" y="15"/>
                    <a:pt x="27" y="26"/>
                    <a:pt x="19" y="40"/>
                  </a:cubicBezTo>
                  <a:cubicBezTo>
                    <a:pt x="11" y="54"/>
                    <a:pt x="9" y="70"/>
                    <a:pt x="13" y="86"/>
                  </a:cubicBezTo>
                  <a:cubicBezTo>
                    <a:pt x="21" y="112"/>
                    <a:pt x="44" y="130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7" y="130"/>
                    <a:pt x="82" y="129"/>
                    <a:pt x="88" y="127"/>
                  </a:cubicBezTo>
                  <a:cubicBezTo>
                    <a:pt x="103" y="123"/>
                    <a:pt x="116" y="113"/>
                    <a:pt x="124" y="99"/>
                  </a:cubicBezTo>
                  <a:cubicBezTo>
                    <a:pt x="132" y="85"/>
                    <a:pt x="134" y="68"/>
                    <a:pt x="130" y="53"/>
                  </a:cubicBezTo>
                  <a:cubicBezTo>
                    <a:pt x="122" y="27"/>
                    <a:pt x="98" y="9"/>
                    <a:pt x="7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grpSp>
          <p:nvGrpSpPr>
            <p:cNvPr id="3198" name="Pin wheel 2"/>
            <p:cNvGrpSpPr/>
            <p:nvPr userDrawn="1"/>
          </p:nvGrpSpPr>
          <p:grpSpPr>
            <a:xfrm>
              <a:off x="2627313" y="3709234"/>
              <a:ext cx="254000" cy="252413"/>
              <a:chOff x="2627313" y="3709234"/>
              <a:chExt cx="254000" cy="252413"/>
            </a:xfrm>
            <a:grpFill/>
          </p:grpSpPr>
          <p:sp>
            <p:nvSpPr>
              <p:cNvPr id="212" name="Freeform 29"/>
              <p:cNvSpPr>
                <a:spLocks noEditPoints="1"/>
              </p:cNvSpPr>
              <p:nvPr userDrawn="1"/>
            </p:nvSpPr>
            <p:spPr bwMode="auto">
              <a:xfrm>
                <a:off x="2709863" y="3790196"/>
                <a:ext cx="90488" cy="87313"/>
              </a:xfrm>
              <a:custGeom>
                <a:avLst/>
                <a:gdLst>
                  <a:gd name="T0" fmla="*/ 16 w 33"/>
                  <a:gd name="T1" fmla="*/ 32 h 32"/>
                  <a:gd name="T2" fmla="*/ 0 w 33"/>
                  <a:gd name="T3" fmla="*/ 16 h 32"/>
                  <a:gd name="T4" fmla="*/ 16 w 33"/>
                  <a:gd name="T5" fmla="*/ 0 h 32"/>
                  <a:gd name="T6" fmla="*/ 33 w 33"/>
                  <a:gd name="T7" fmla="*/ 16 h 32"/>
                  <a:gd name="T8" fmla="*/ 16 w 33"/>
                  <a:gd name="T9" fmla="*/ 32 h 32"/>
                  <a:gd name="T10" fmla="*/ 16 w 33"/>
                  <a:gd name="T11" fmla="*/ 6 h 32"/>
                  <a:gd name="T12" fmla="*/ 7 w 33"/>
                  <a:gd name="T13" fmla="*/ 16 h 32"/>
                  <a:gd name="T14" fmla="*/ 16 w 33"/>
                  <a:gd name="T15" fmla="*/ 26 h 32"/>
                  <a:gd name="T16" fmla="*/ 16 w 33"/>
                  <a:gd name="T17" fmla="*/ 29 h 32"/>
                  <a:gd name="T18" fmla="*/ 16 w 33"/>
                  <a:gd name="T19" fmla="*/ 26 h 32"/>
                  <a:gd name="T20" fmla="*/ 26 w 33"/>
                  <a:gd name="T21" fmla="*/ 16 h 32"/>
                  <a:gd name="T22" fmla="*/ 16 w 33"/>
                  <a:gd name="T23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2">
                    <a:moveTo>
                      <a:pt x="16" y="32"/>
                    </a:moveTo>
                    <a:cubicBezTo>
                      <a:pt x="8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3" y="7"/>
                      <a:pt x="33" y="16"/>
                    </a:cubicBezTo>
                    <a:cubicBezTo>
                      <a:pt x="33" y="25"/>
                      <a:pt x="25" y="32"/>
                      <a:pt x="16" y="32"/>
                    </a:cubicBezTo>
                    <a:close/>
                    <a:moveTo>
                      <a:pt x="16" y="6"/>
                    </a:moveTo>
                    <a:cubicBezTo>
                      <a:pt x="11" y="6"/>
                      <a:pt x="7" y="11"/>
                      <a:pt x="7" y="16"/>
                    </a:cubicBezTo>
                    <a:cubicBezTo>
                      <a:pt x="7" y="22"/>
                      <a:pt x="11" y="26"/>
                      <a:pt x="16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2" y="26"/>
                      <a:pt x="26" y="22"/>
                      <a:pt x="26" y="16"/>
                    </a:cubicBezTo>
                    <a:cubicBezTo>
                      <a:pt x="26" y="11"/>
                      <a:pt x="22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13" name="Rectangle 30"/>
              <p:cNvSpPr>
                <a:spLocks noChangeArrowheads="1"/>
              </p:cNvSpPr>
              <p:nvPr userDrawn="1"/>
            </p:nvSpPr>
            <p:spPr bwMode="auto">
              <a:xfrm>
                <a:off x="2627313" y="3825121"/>
                <a:ext cx="57150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14" name="Rectangle 31"/>
              <p:cNvSpPr>
                <a:spLocks noChangeArrowheads="1"/>
              </p:cNvSpPr>
              <p:nvPr userDrawn="1"/>
            </p:nvSpPr>
            <p:spPr bwMode="auto">
              <a:xfrm>
                <a:off x="2820988" y="3825121"/>
                <a:ext cx="60325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15" name="Rectangle 32"/>
              <p:cNvSpPr>
                <a:spLocks noChangeArrowheads="1"/>
              </p:cNvSpPr>
              <p:nvPr userDrawn="1"/>
            </p:nvSpPr>
            <p:spPr bwMode="auto">
              <a:xfrm>
                <a:off x="2744788" y="3902909"/>
                <a:ext cx="19050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16" name="Rectangle 33"/>
              <p:cNvSpPr>
                <a:spLocks noChangeArrowheads="1"/>
              </p:cNvSpPr>
              <p:nvPr userDrawn="1"/>
            </p:nvSpPr>
            <p:spPr bwMode="auto">
              <a:xfrm>
                <a:off x="2744788" y="3709234"/>
                <a:ext cx="190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17" name="Freeform 34"/>
              <p:cNvSpPr>
                <a:spLocks/>
              </p:cNvSpPr>
              <p:nvPr userDrawn="1"/>
            </p:nvSpPr>
            <p:spPr bwMode="auto">
              <a:xfrm>
                <a:off x="2797176" y="3877509"/>
                <a:ext cx="42863" cy="44450"/>
              </a:xfrm>
              <a:custGeom>
                <a:avLst/>
                <a:gdLst>
                  <a:gd name="T0" fmla="*/ 21 w 27"/>
                  <a:gd name="T1" fmla="*/ 28 h 28"/>
                  <a:gd name="T2" fmla="*/ 0 w 27"/>
                  <a:gd name="T3" fmla="*/ 7 h 28"/>
                  <a:gd name="T4" fmla="*/ 7 w 27"/>
                  <a:gd name="T5" fmla="*/ 0 h 28"/>
                  <a:gd name="T6" fmla="*/ 27 w 27"/>
                  <a:gd name="T7" fmla="*/ 21 h 28"/>
                  <a:gd name="T8" fmla="*/ 21 w 27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21" y="28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7" y="21"/>
                    </a:lnTo>
                    <a:lnTo>
                      <a:pt x="2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42" name="Freeform 35"/>
              <p:cNvSpPr>
                <a:spLocks/>
              </p:cNvSpPr>
              <p:nvPr userDrawn="1"/>
            </p:nvSpPr>
            <p:spPr bwMode="auto">
              <a:xfrm>
                <a:off x="2668588" y="3747334"/>
                <a:ext cx="44450" cy="46038"/>
              </a:xfrm>
              <a:custGeom>
                <a:avLst/>
                <a:gdLst>
                  <a:gd name="T0" fmla="*/ 19 w 28"/>
                  <a:gd name="T1" fmla="*/ 29 h 29"/>
                  <a:gd name="T2" fmla="*/ 0 w 28"/>
                  <a:gd name="T3" fmla="*/ 8 h 29"/>
                  <a:gd name="T4" fmla="*/ 7 w 28"/>
                  <a:gd name="T5" fmla="*/ 0 h 29"/>
                  <a:gd name="T6" fmla="*/ 28 w 28"/>
                  <a:gd name="T7" fmla="*/ 20 h 29"/>
                  <a:gd name="T8" fmla="*/ 19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9" y="29"/>
                    </a:moveTo>
                    <a:lnTo>
                      <a:pt x="0" y="8"/>
                    </a:lnTo>
                    <a:lnTo>
                      <a:pt x="7" y="0"/>
                    </a:lnTo>
                    <a:lnTo>
                      <a:pt x="28" y="20"/>
                    </a:lnTo>
                    <a:lnTo>
                      <a:pt x="19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43" name="Freeform 36"/>
              <p:cNvSpPr>
                <a:spLocks/>
              </p:cNvSpPr>
              <p:nvPr userDrawn="1"/>
            </p:nvSpPr>
            <p:spPr bwMode="auto">
              <a:xfrm>
                <a:off x="2797176" y="3747334"/>
                <a:ext cx="42863" cy="46038"/>
              </a:xfrm>
              <a:custGeom>
                <a:avLst/>
                <a:gdLst>
                  <a:gd name="T0" fmla="*/ 7 w 27"/>
                  <a:gd name="T1" fmla="*/ 29 h 29"/>
                  <a:gd name="T2" fmla="*/ 0 w 27"/>
                  <a:gd name="T3" fmla="*/ 20 h 29"/>
                  <a:gd name="T4" fmla="*/ 21 w 27"/>
                  <a:gd name="T5" fmla="*/ 0 h 29"/>
                  <a:gd name="T6" fmla="*/ 27 w 27"/>
                  <a:gd name="T7" fmla="*/ 8 h 29"/>
                  <a:gd name="T8" fmla="*/ 7 w 27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9">
                    <a:moveTo>
                      <a:pt x="7" y="29"/>
                    </a:moveTo>
                    <a:lnTo>
                      <a:pt x="0" y="20"/>
                    </a:lnTo>
                    <a:lnTo>
                      <a:pt x="21" y="0"/>
                    </a:lnTo>
                    <a:lnTo>
                      <a:pt x="27" y="8"/>
                    </a:lnTo>
                    <a:lnTo>
                      <a:pt x="7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46" name="Freeform 37"/>
              <p:cNvSpPr>
                <a:spLocks/>
              </p:cNvSpPr>
              <p:nvPr userDrawn="1"/>
            </p:nvSpPr>
            <p:spPr bwMode="auto">
              <a:xfrm>
                <a:off x="2668588" y="3877509"/>
                <a:ext cx="44450" cy="44450"/>
              </a:xfrm>
              <a:custGeom>
                <a:avLst/>
                <a:gdLst>
                  <a:gd name="T0" fmla="*/ 7 w 28"/>
                  <a:gd name="T1" fmla="*/ 28 h 28"/>
                  <a:gd name="T2" fmla="*/ 0 w 28"/>
                  <a:gd name="T3" fmla="*/ 21 h 28"/>
                  <a:gd name="T4" fmla="*/ 19 w 28"/>
                  <a:gd name="T5" fmla="*/ 0 h 28"/>
                  <a:gd name="T6" fmla="*/ 28 w 28"/>
                  <a:gd name="T7" fmla="*/ 7 h 28"/>
                  <a:gd name="T8" fmla="*/ 7 w 28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7" y="28"/>
                    </a:moveTo>
                    <a:lnTo>
                      <a:pt x="0" y="21"/>
                    </a:lnTo>
                    <a:lnTo>
                      <a:pt x="19" y="0"/>
                    </a:lnTo>
                    <a:lnTo>
                      <a:pt x="28" y="7"/>
                    </a:lnTo>
                    <a:lnTo>
                      <a:pt x="7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</p:grpSp>
      <p:pic>
        <p:nvPicPr>
          <p:cNvPr id="283" name="Spike Glob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204" y="3534340"/>
            <a:ext cx="721192" cy="72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5" name="Swoosh"/>
          <p:cNvGrpSpPr/>
          <p:nvPr userDrawn="1"/>
        </p:nvGrpSpPr>
        <p:grpSpPr>
          <a:xfrm>
            <a:off x="6571599" y="3146077"/>
            <a:ext cx="869150" cy="586352"/>
            <a:chOff x="6571599" y="3146077"/>
            <a:chExt cx="869150" cy="586352"/>
          </a:xfrm>
        </p:grpSpPr>
        <p:sp>
          <p:nvSpPr>
            <p:cNvPr id="286" name="Freeform 52"/>
            <p:cNvSpPr>
              <a:spLocks noEditPoints="1"/>
            </p:cNvSpPr>
            <p:nvPr userDrawn="1"/>
          </p:nvSpPr>
          <p:spPr bwMode="auto">
            <a:xfrm>
              <a:off x="6622191" y="3146077"/>
              <a:ext cx="818558" cy="586352"/>
            </a:xfrm>
            <a:custGeom>
              <a:avLst/>
              <a:gdLst>
                <a:gd name="T0" fmla="*/ 191 w 362"/>
                <a:gd name="T1" fmla="*/ 249 h 259"/>
                <a:gd name="T2" fmla="*/ 218 w 362"/>
                <a:gd name="T3" fmla="*/ 259 h 259"/>
                <a:gd name="T4" fmla="*/ 236 w 362"/>
                <a:gd name="T5" fmla="*/ 258 h 259"/>
                <a:gd name="T6" fmla="*/ 162 w 362"/>
                <a:gd name="T7" fmla="*/ 253 h 259"/>
                <a:gd name="T8" fmla="*/ 180 w 362"/>
                <a:gd name="T9" fmla="*/ 257 h 259"/>
                <a:gd name="T10" fmla="*/ 261 w 362"/>
                <a:gd name="T11" fmla="*/ 244 h 259"/>
                <a:gd name="T12" fmla="*/ 152 w 362"/>
                <a:gd name="T13" fmla="*/ 251 h 259"/>
                <a:gd name="T14" fmla="*/ 154 w 362"/>
                <a:gd name="T15" fmla="*/ 243 h 259"/>
                <a:gd name="T16" fmla="*/ 270 w 362"/>
                <a:gd name="T17" fmla="*/ 241 h 259"/>
                <a:gd name="T18" fmla="*/ 273 w 362"/>
                <a:gd name="T19" fmla="*/ 249 h 259"/>
                <a:gd name="T20" fmla="*/ 113 w 362"/>
                <a:gd name="T21" fmla="*/ 227 h 259"/>
                <a:gd name="T22" fmla="*/ 299 w 362"/>
                <a:gd name="T23" fmla="*/ 236 h 259"/>
                <a:gd name="T24" fmla="*/ 313 w 362"/>
                <a:gd name="T25" fmla="*/ 226 h 259"/>
                <a:gd name="T26" fmla="*/ 85 w 362"/>
                <a:gd name="T27" fmla="*/ 221 h 259"/>
                <a:gd name="T28" fmla="*/ 100 w 362"/>
                <a:gd name="T29" fmla="*/ 230 h 259"/>
                <a:gd name="T30" fmla="*/ 326 w 362"/>
                <a:gd name="T31" fmla="*/ 200 h 259"/>
                <a:gd name="T32" fmla="*/ 76 w 362"/>
                <a:gd name="T33" fmla="*/ 215 h 259"/>
                <a:gd name="T34" fmla="*/ 82 w 362"/>
                <a:gd name="T35" fmla="*/ 208 h 259"/>
                <a:gd name="T36" fmla="*/ 332 w 362"/>
                <a:gd name="T37" fmla="*/ 192 h 259"/>
                <a:gd name="T38" fmla="*/ 339 w 362"/>
                <a:gd name="T39" fmla="*/ 197 h 259"/>
                <a:gd name="T40" fmla="*/ 50 w 362"/>
                <a:gd name="T41" fmla="*/ 178 h 259"/>
                <a:gd name="T42" fmla="*/ 37 w 362"/>
                <a:gd name="T43" fmla="*/ 175 h 259"/>
                <a:gd name="T44" fmla="*/ 44 w 362"/>
                <a:gd name="T45" fmla="*/ 170 h 259"/>
                <a:gd name="T46" fmla="*/ 345 w 362"/>
                <a:gd name="T47" fmla="*/ 169 h 259"/>
                <a:gd name="T48" fmla="*/ 353 w 362"/>
                <a:gd name="T49" fmla="*/ 173 h 259"/>
                <a:gd name="T50" fmla="*/ 23 w 362"/>
                <a:gd name="T51" fmla="*/ 132 h 259"/>
                <a:gd name="T52" fmla="*/ 361 w 362"/>
                <a:gd name="T53" fmla="*/ 145 h 259"/>
                <a:gd name="T54" fmla="*/ 353 w 362"/>
                <a:gd name="T55" fmla="*/ 127 h 259"/>
                <a:gd name="T56" fmla="*/ 361 w 362"/>
                <a:gd name="T57" fmla="*/ 145 h 259"/>
                <a:gd name="T58" fmla="*/ 15 w 362"/>
                <a:gd name="T59" fmla="*/ 107 h 259"/>
                <a:gd name="T60" fmla="*/ 352 w 362"/>
                <a:gd name="T61" fmla="*/ 118 h 259"/>
                <a:gd name="T62" fmla="*/ 361 w 362"/>
                <a:gd name="T63" fmla="*/ 116 h 259"/>
                <a:gd name="T64" fmla="*/ 2 w 362"/>
                <a:gd name="T65" fmla="*/ 81 h 259"/>
                <a:gd name="T66" fmla="*/ 4 w 362"/>
                <a:gd name="T67" fmla="*/ 98 h 259"/>
                <a:gd name="T68" fmla="*/ 346 w 362"/>
                <a:gd name="T69" fmla="*/ 73 h 259"/>
                <a:gd name="T70" fmla="*/ 1 w 362"/>
                <a:gd name="T71" fmla="*/ 71 h 259"/>
                <a:gd name="T72" fmla="*/ 10 w 362"/>
                <a:gd name="T73" fmla="*/ 70 h 259"/>
                <a:gd name="T74" fmla="*/ 323 w 362"/>
                <a:gd name="T75" fmla="*/ 55 h 259"/>
                <a:gd name="T76" fmla="*/ 333 w 362"/>
                <a:gd name="T77" fmla="*/ 69 h 259"/>
                <a:gd name="T78" fmla="*/ 309 w 362"/>
                <a:gd name="T79" fmla="*/ 30 h 259"/>
                <a:gd name="T80" fmla="*/ 296 w 362"/>
                <a:gd name="T81" fmla="*/ 31 h 259"/>
                <a:gd name="T82" fmla="*/ 300 w 362"/>
                <a:gd name="T83" fmla="*/ 24 h 259"/>
                <a:gd name="T84" fmla="*/ 257 w 362"/>
                <a:gd name="T85" fmla="*/ 13 h 259"/>
                <a:gd name="T86" fmla="*/ 272 w 362"/>
                <a:gd name="T87" fmla="*/ 18 h 259"/>
                <a:gd name="T88" fmla="*/ 231 w 362"/>
                <a:gd name="T8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2" h="259">
                  <a:moveTo>
                    <a:pt x="207" y="259"/>
                  </a:moveTo>
                  <a:cubicBezTo>
                    <a:pt x="202" y="259"/>
                    <a:pt x="196" y="258"/>
                    <a:pt x="190" y="258"/>
                  </a:cubicBezTo>
                  <a:cubicBezTo>
                    <a:pt x="191" y="249"/>
                    <a:pt x="191" y="249"/>
                    <a:pt x="191" y="249"/>
                  </a:cubicBezTo>
                  <a:cubicBezTo>
                    <a:pt x="196" y="250"/>
                    <a:pt x="202" y="250"/>
                    <a:pt x="208" y="250"/>
                  </a:cubicBezTo>
                  <a:lnTo>
                    <a:pt x="207" y="259"/>
                  </a:lnTo>
                  <a:close/>
                  <a:moveTo>
                    <a:pt x="218" y="259"/>
                  </a:moveTo>
                  <a:cubicBezTo>
                    <a:pt x="218" y="250"/>
                    <a:pt x="218" y="250"/>
                    <a:pt x="218" y="250"/>
                  </a:cubicBezTo>
                  <a:cubicBezTo>
                    <a:pt x="223" y="250"/>
                    <a:pt x="229" y="250"/>
                    <a:pt x="235" y="249"/>
                  </a:cubicBezTo>
                  <a:cubicBezTo>
                    <a:pt x="236" y="258"/>
                    <a:pt x="236" y="258"/>
                    <a:pt x="236" y="258"/>
                  </a:cubicBezTo>
                  <a:cubicBezTo>
                    <a:pt x="230" y="258"/>
                    <a:pt x="224" y="259"/>
                    <a:pt x="218" y="259"/>
                  </a:cubicBezTo>
                  <a:close/>
                  <a:moveTo>
                    <a:pt x="180" y="257"/>
                  </a:moveTo>
                  <a:cubicBezTo>
                    <a:pt x="174" y="256"/>
                    <a:pt x="168" y="255"/>
                    <a:pt x="162" y="253"/>
                  </a:cubicBezTo>
                  <a:cubicBezTo>
                    <a:pt x="164" y="245"/>
                    <a:pt x="164" y="245"/>
                    <a:pt x="164" y="245"/>
                  </a:cubicBezTo>
                  <a:cubicBezTo>
                    <a:pt x="170" y="246"/>
                    <a:pt x="175" y="247"/>
                    <a:pt x="181" y="248"/>
                  </a:cubicBezTo>
                  <a:lnTo>
                    <a:pt x="180" y="257"/>
                  </a:lnTo>
                  <a:close/>
                  <a:moveTo>
                    <a:pt x="246" y="256"/>
                  </a:moveTo>
                  <a:cubicBezTo>
                    <a:pt x="245" y="248"/>
                    <a:pt x="245" y="248"/>
                    <a:pt x="245" y="248"/>
                  </a:cubicBezTo>
                  <a:cubicBezTo>
                    <a:pt x="250" y="247"/>
                    <a:pt x="256" y="246"/>
                    <a:pt x="261" y="244"/>
                  </a:cubicBezTo>
                  <a:cubicBezTo>
                    <a:pt x="263" y="253"/>
                    <a:pt x="263" y="253"/>
                    <a:pt x="263" y="253"/>
                  </a:cubicBezTo>
                  <a:cubicBezTo>
                    <a:pt x="258" y="254"/>
                    <a:pt x="252" y="255"/>
                    <a:pt x="246" y="256"/>
                  </a:cubicBezTo>
                  <a:close/>
                  <a:moveTo>
                    <a:pt x="152" y="251"/>
                  </a:moveTo>
                  <a:cubicBezTo>
                    <a:pt x="146" y="250"/>
                    <a:pt x="141" y="248"/>
                    <a:pt x="135" y="246"/>
                  </a:cubicBezTo>
                  <a:cubicBezTo>
                    <a:pt x="138" y="238"/>
                    <a:pt x="138" y="238"/>
                    <a:pt x="138" y="238"/>
                  </a:cubicBezTo>
                  <a:cubicBezTo>
                    <a:pt x="143" y="240"/>
                    <a:pt x="149" y="241"/>
                    <a:pt x="154" y="243"/>
                  </a:cubicBezTo>
                  <a:lnTo>
                    <a:pt x="152" y="251"/>
                  </a:lnTo>
                  <a:close/>
                  <a:moveTo>
                    <a:pt x="273" y="249"/>
                  </a:moveTo>
                  <a:cubicBezTo>
                    <a:pt x="270" y="241"/>
                    <a:pt x="270" y="241"/>
                    <a:pt x="270" y="241"/>
                  </a:cubicBezTo>
                  <a:cubicBezTo>
                    <a:pt x="276" y="239"/>
                    <a:pt x="281" y="237"/>
                    <a:pt x="286" y="234"/>
                  </a:cubicBezTo>
                  <a:cubicBezTo>
                    <a:pt x="290" y="242"/>
                    <a:pt x="290" y="242"/>
                    <a:pt x="290" y="242"/>
                  </a:cubicBezTo>
                  <a:cubicBezTo>
                    <a:pt x="285" y="245"/>
                    <a:pt x="279" y="247"/>
                    <a:pt x="273" y="249"/>
                  </a:cubicBezTo>
                  <a:close/>
                  <a:moveTo>
                    <a:pt x="125" y="242"/>
                  </a:moveTo>
                  <a:cubicBezTo>
                    <a:pt x="120" y="240"/>
                    <a:pt x="115" y="238"/>
                    <a:pt x="109" y="235"/>
                  </a:cubicBezTo>
                  <a:cubicBezTo>
                    <a:pt x="113" y="227"/>
                    <a:pt x="113" y="227"/>
                    <a:pt x="113" y="227"/>
                  </a:cubicBezTo>
                  <a:cubicBezTo>
                    <a:pt x="118" y="230"/>
                    <a:pt x="123" y="232"/>
                    <a:pt x="129" y="234"/>
                  </a:cubicBezTo>
                  <a:lnTo>
                    <a:pt x="125" y="242"/>
                  </a:lnTo>
                  <a:close/>
                  <a:moveTo>
                    <a:pt x="299" y="236"/>
                  </a:moveTo>
                  <a:cubicBezTo>
                    <a:pt x="294" y="229"/>
                    <a:pt x="294" y="229"/>
                    <a:pt x="294" y="229"/>
                  </a:cubicBezTo>
                  <a:cubicBezTo>
                    <a:pt x="299" y="226"/>
                    <a:pt x="303" y="222"/>
                    <a:pt x="307" y="219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08" y="229"/>
                    <a:pt x="304" y="233"/>
                    <a:pt x="299" y="236"/>
                  </a:cubicBezTo>
                  <a:close/>
                  <a:moveTo>
                    <a:pt x="100" y="230"/>
                  </a:moveTo>
                  <a:cubicBezTo>
                    <a:pt x="95" y="228"/>
                    <a:pt x="90" y="225"/>
                    <a:pt x="85" y="221"/>
                  </a:cubicBezTo>
                  <a:cubicBezTo>
                    <a:pt x="90" y="214"/>
                    <a:pt x="90" y="214"/>
                    <a:pt x="90" y="214"/>
                  </a:cubicBezTo>
                  <a:cubicBezTo>
                    <a:pt x="94" y="217"/>
                    <a:pt x="99" y="220"/>
                    <a:pt x="104" y="223"/>
                  </a:cubicBezTo>
                  <a:lnTo>
                    <a:pt x="100" y="230"/>
                  </a:lnTo>
                  <a:close/>
                  <a:moveTo>
                    <a:pt x="321" y="219"/>
                  </a:moveTo>
                  <a:cubicBezTo>
                    <a:pt x="315" y="212"/>
                    <a:pt x="315" y="212"/>
                    <a:pt x="315" y="212"/>
                  </a:cubicBezTo>
                  <a:cubicBezTo>
                    <a:pt x="319" y="208"/>
                    <a:pt x="323" y="204"/>
                    <a:pt x="326" y="200"/>
                  </a:cubicBezTo>
                  <a:cubicBezTo>
                    <a:pt x="333" y="206"/>
                    <a:pt x="333" y="206"/>
                    <a:pt x="333" y="206"/>
                  </a:cubicBezTo>
                  <a:cubicBezTo>
                    <a:pt x="329" y="210"/>
                    <a:pt x="325" y="214"/>
                    <a:pt x="321" y="219"/>
                  </a:cubicBezTo>
                  <a:close/>
                  <a:moveTo>
                    <a:pt x="76" y="215"/>
                  </a:moveTo>
                  <a:cubicBezTo>
                    <a:pt x="72" y="212"/>
                    <a:pt x="67" y="208"/>
                    <a:pt x="63" y="204"/>
                  </a:cubicBezTo>
                  <a:cubicBezTo>
                    <a:pt x="69" y="198"/>
                    <a:pt x="69" y="198"/>
                    <a:pt x="69" y="198"/>
                  </a:cubicBezTo>
                  <a:cubicBezTo>
                    <a:pt x="73" y="201"/>
                    <a:pt x="77" y="205"/>
                    <a:pt x="82" y="208"/>
                  </a:cubicBezTo>
                  <a:lnTo>
                    <a:pt x="76" y="215"/>
                  </a:lnTo>
                  <a:close/>
                  <a:moveTo>
                    <a:pt x="339" y="197"/>
                  </a:moveTo>
                  <a:cubicBezTo>
                    <a:pt x="332" y="192"/>
                    <a:pt x="332" y="192"/>
                    <a:pt x="332" y="192"/>
                  </a:cubicBezTo>
                  <a:cubicBezTo>
                    <a:pt x="336" y="188"/>
                    <a:pt x="339" y="183"/>
                    <a:pt x="341" y="178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6" y="187"/>
                    <a:pt x="343" y="192"/>
                    <a:pt x="339" y="197"/>
                  </a:cubicBezTo>
                  <a:close/>
                  <a:moveTo>
                    <a:pt x="55" y="197"/>
                  </a:moveTo>
                  <a:cubicBezTo>
                    <a:pt x="51" y="193"/>
                    <a:pt x="47" y="188"/>
                    <a:pt x="43" y="184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54" y="183"/>
                    <a:pt x="57" y="187"/>
                    <a:pt x="61" y="191"/>
                  </a:cubicBezTo>
                  <a:lnTo>
                    <a:pt x="55" y="197"/>
                  </a:lnTo>
                  <a:close/>
                  <a:moveTo>
                    <a:pt x="37" y="175"/>
                  </a:moveTo>
                  <a:cubicBezTo>
                    <a:pt x="33" y="171"/>
                    <a:pt x="30" y="166"/>
                    <a:pt x="27" y="161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8" y="161"/>
                    <a:pt x="41" y="166"/>
                    <a:pt x="44" y="170"/>
                  </a:cubicBezTo>
                  <a:lnTo>
                    <a:pt x="37" y="175"/>
                  </a:lnTo>
                  <a:close/>
                  <a:moveTo>
                    <a:pt x="353" y="173"/>
                  </a:moveTo>
                  <a:cubicBezTo>
                    <a:pt x="345" y="169"/>
                    <a:pt x="345" y="169"/>
                    <a:pt x="345" y="169"/>
                  </a:cubicBezTo>
                  <a:cubicBezTo>
                    <a:pt x="347" y="164"/>
                    <a:pt x="349" y="159"/>
                    <a:pt x="350" y="154"/>
                  </a:cubicBezTo>
                  <a:cubicBezTo>
                    <a:pt x="359" y="156"/>
                    <a:pt x="359" y="156"/>
                    <a:pt x="359" y="156"/>
                  </a:cubicBezTo>
                  <a:cubicBezTo>
                    <a:pt x="357" y="161"/>
                    <a:pt x="356" y="167"/>
                    <a:pt x="353" y="173"/>
                  </a:cubicBezTo>
                  <a:close/>
                  <a:moveTo>
                    <a:pt x="22" y="151"/>
                  </a:moveTo>
                  <a:cubicBezTo>
                    <a:pt x="20" y="146"/>
                    <a:pt x="17" y="141"/>
                    <a:pt x="15" y="135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5" y="137"/>
                    <a:pt x="27" y="143"/>
                    <a:pt x="30" y="148"/>
                  </a:cubicBezTo>
                  <a:lnTo>
                    <a:pt x="22" y="151"/>
                  </a:lnTo>
                  <a:close/>
                  <a:moveTo>
                    <a:pt x="361" y="145"/>
                  </a:moveTo>
                  <a:cubicBezTo>
                    <a:pt x="352" y="144"/>
                    <a:pt x="352" y="144"/>
                    <a:pt x="352" y="144"/>
                  </a:cubicBezTo>
                  <a:cubicBezTo>
                    <a:pt x="353" y="140"/>
                    <a:pt x="353" y="135"/>
                    <a:pt x="353" y="131"/>
                  </a:cubicBezTo>
                  <a:cubicBezTo>
                    <a:pt x="353" y="130"/>
                    <a:pt x="353" y="129"/>
                    <a:pt x="353" y="127"/>
                  </a:cubicBezTo>
                  <a:cubicBezTo>
                    <a:pt x="362" y="127"/>
                    <a:pt x="362" y="127"/>
                    <a:pt x="362" y="127"/>
                  </a:cubicBezTo>
                  <a:cubicBezTo>
                    <a:pt x="362" y="128"/>
                    <a:pt x="362" y="130"/>
                    <a:pt x="362" y="131"/>
                  </a:cubicBezTo>
                  <a:cubicBezTo>
                    <a:pt x="362" y="136"/>
                    <a:pt x="361" y="140"/>
                    <a:pt x="361" y="145"/>
                  </a:cubicBezTo>
                  <a:close/>
                  <a:moveTo>
                    <a:pt x="11" y="126"/>
                  </a:moveTo>
                  <a:cubicBezTo>
                    <a:pt x="10" y="120"/>
                    <a:pt x="8" y="114"/>
                    <a:pt x="7" y="109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16" y="112"/>
                    <a:pt x="18" y="118"/>
                    <a:pt x="20" y="123"/>
                  </a:cubicBezTo>
                  <a:lnTo>
                    <a:pt x="11" y="126"/>
                  </a:lnTo>
                  <a:close/>
                  <a:moveTo>
                    <a:pt x="352" y="118"/>
                  </a:moveTo>
                  <a:cubicBezTo>
                    <a:pt x="351" y="112"/>
                    <a:pt x="350" y="107"/>
                    <a:pt x="349" y="101"/>
                  </a:cubicBezTo>
                  <a:cubicBezTo>
                    <a:pt x="357" y="99"/>
                    <a:pt x="357" y="99"/>
                    <a:pt x="357" y="99"/>
                  </a:cubicBezTo>
                  <a:cubicBezTo>
                    <a:pt x="359" y="105"/>
                    <a:pt x="360" y="111"/>
                    <a:pt x="361" y="116"/>
                  </a:cubicBezTo>
                  <a:lnTo>
                    <a:pt x="352" y="118"/>
                  </a:lnTo>
                  <a:close/>
                  <a:moveTo>
                    <a:pt x="4" y="98"/>
                  </a:moveTo>
                  <a:cubicBezTo>
                    <a:pt x="3" y="93"/>
                    <a:pt x="2" y="87"/>
                    <a:pt x="2" y="81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1" y="86"/>
                    <a:pt x="12" y="91"/>
                    <a:pt x="13" y="97"/>
                  </a:cubicBezTo>
                  <a:lnTo>
                    <a:pt x="4" y="98"/>
                  </a:lnTo>
                  <a:close/>
                  <a:moveTo>
                    <a:pt x="345" y="92"/>
                  </a:moveTo>
                  <a:cubicBezTo>
                    <a:pt x="343" y="87"/>
                    <a:pt x="341" y="82"/>
                    <a:pt x="338" y="77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9" y="78"/>
                    <a:pt x="351" y="83"/>
                    <a:pt x="353" y="89"/>
                  </a:cubicBezTo>
                  <a:lnTo>
                    <a:pt x="345" y="92"/>
                  </a:lnTo>
                  <a:close/>
                  <a:moveTo>
                    <a:pt x="1" y="71"/>
                  </a:moveTo>
                  <a:cubicBezTo>
                    <a:pt x="1" y="65"/>
                    <a:pt x="0" y="60"/>
                    <a:pt x="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60"/>
                    <a:pt x="9" y="65"/>
                    <a:pt x="10" y="70"/>
                  </a:cubicBezTo>
                  <a:lnTo>
                    <a:pt x="1" y="71"/>
                  </a:lnTo>
                  <a:close/>
                  <a:moveTo>
                    <a:pt x="333" y="69"/>
                  </a:moveTo>
                  <a:cubicBezTo>
                    <a:pt x="330" y="64"/>
                    <a:pt x="327" y="60"/>
                    <a:pt x="323" y="55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33" y="54"/>
                    <a:pt x="337" y="59"/>
                    <a:pt x="340" y="64"/>
                  </a:cubicBezTo>
                  <a:lnTo>
                    <a:pt x="333" y="69"/>
                  </a:lnTo>
                  <a:close/>
                  <a:moveTo>
                    <a:pt x="316" y="48"/>
                  </a:moveTo>
                  <a:cubicBezTo>
                    <a:pt x="312" y="44"/>
                    <a:pt x="308" y="40"/>
                    <a:pt x="304" y="37"/>
                  </a:cubicBezTo>
                  <a:cubicBezTo>
                    <a:pt x="309" y="30"/>
                    <a:pt x="309" y="30"/>
                    <a:pt x="309" y="30"/>
                  </a:cubicBezTo>
                  <a:cubicBezTo>
                    <a:pt x="314" y="34"/>
                    <a:pt x="318" y="38"/>
                    <a:pt x="322" y="42"/>
                  </a:cubicBezTo>
                  <a:lnTo>
                    <a:pt x="316" y="48"/>
                  </a:lnTo>
                  <a:close/>
                  <a:moveTo>
                    <a:pt x="296" y="31"/>
                  </a:moveTo>
                  <a:cubicBezTo>
                    <a:pt x="291" y="28"/>
                    <a:pt x="286" y="25"/>
                    <a:pt x="281" y="22"/>
                  </a:cubicBezTo>
                  <a:cubicBezTo>
                    <a:pt x="285" y="15"/>
                    <a:pt x="285" y="15"/>
                    <a:pt x="285" y="15"/>
                  </a:cubicBezTo>
                  <a:cubicBezTo>
                    <a:pt x="290" y="17"/>
                    <a:pt x="296" y="21"/>
                    <a:pt x="300" y="24"/>
                  </a:cubicBezTo>
                  <a:lnTo>
                    <a:pt x="296" y="31"/>
                  </a:lnTo>
                  <a:close/>
                  <a:moveTo>
                    <a:pt x="272" y="18"/>
                  </a:moveTo>
                  <a:cubicBezTo>
                    <a:pt x="267" y="16"/>
                    <a:pt x="262" y="14"/>
                    <a:pt x="257" y="13"/>
                  </a:cubicBezTo>
                  <a:cubicBezTo>
                    <a:pt x="259" y="4"/>
                    <a:pt x="259" y="4"/>
                    <a:pt x="259" y="4"/>
                  </a:cubicBezTo>
                  <a:cubicBezTo>
                    <a:pt x="264" y="6"/>
                    <a:pt x="270" y="8"/>
                    <a:pt x="276" y="10"/>
                  </a:cubicBezTo>
                  <a:lnTo>
                    <a:pt x="272" y="18"/>
                  </a:lnTo>
                  <a:close/>
                  <a:moveTo>
                    <a:pt x="247" y="10"/>
                  </a:moveTo>
                  <a:cubicBezTo>
                    <a:pt x="241" y="9"/>
                    <a:pt x="236" y="9"/>
                    <a:pt x="230" y="8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37" y="0"/>
                    <a:pt x="243" y="1"/>
                    <a:pt x="248" y="2"/>
                  </a:cubicBezTo>
                  <a:lnTo>
                    <a:pt x="24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87" name="Freeform 53"/>
            <p:cNvSpPr>
              <a:spLocks noEditPoints="1"/>
            </p:cNvSpPr>
            <p:nvPr userDrawn="1"/>
          </p:nvSpPr>
          <p:spPr bwMode="auto">
            <a:xfrm>
              <a:off x="6571599" y="3151266"/>
              <a:ext cx="115455" cy="101185"/>
            </a:xfrm>
            <a:custGeom>
              <a:avLst/>
              <a:gdLst>
                <a:gd name="T0" fmla="*/ 0 w 89"/>
                <a:gd name="T1" fmla="*/ 78 h 78"/>
                <a:gd name="T2" fmla="*/ 44 w 89"/>
                <a:gd name="T3" fmla="*/ 0 h 78"/>
                <a:gd name="T4" fmla="*/ 89 w 89"/>
                <a:gd name="T5" fmla="*/ 76 h 78"/>
                <a:gd name="T6" fmla="*/ 0 w 89"/>
                <a:gd name="T7" fmla="*/ 78 h 78"/>
                <a:gd name="T8" fmla="*/ 44 w 89"/>
                <a:gd name="T9" fmla="*/ 29 h 78"/>
                <a:gd name="T10" fmla="*/ 27 w 89"/>
                <a:gd name="T11" fmla="*/ 62 h 78"/>
                <a:gd name="T12" fmla="*/ 63 w 89"/>
                <a:gd name="T13" fmla="*/ 62 h 78"/>
                <a:gd name="T14" fmla="*/ 44 w 89"/>
                <a:gd name="T15" fmla="*/ 2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78">
                  <a:moveTo>
                    <a:pt x="0" y="78"/>
                  </a:moveTo>
                  <a:lnTo>
                    <a:pt x="44" y="0"/>
                  </a:lnTo>
                  <a:lnTo>
                    <a:pt x="89" y="76"/>
                  </a:lnTo>
                  <a:lnTo>
                    <a:pt x="0" y="78"/>
                  </a:lnTo>
                  <a:close/>
                  <a:moveTo>
                    <a:pt x="44" y="29"/>
                  </a:moveTo>
                  <a:lnTo>
                    <a:pt x="27" y="62"/>
                  </a:lnTo>
                  <a:lnTo>
                    <a:pt x="63" y="62"/>
                  </a:lnTo>
                  <a:lnTo>
                    <a:pt x="44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sp>
        <p:nvSpPr>
          <p:cNvPr id="288" name="Circle"/>
          <p:cNvSpPr>
            <a:spLocks/>
          </p:cNvSpPr>
          <p:nvPr userDrawn="1"/>
        </p:nvSpPr>
        <p:spPr bwMode="auto">
          <a:xfrm>
            <a:off x="6798615" y="2479296"/>
            <a:ext cx="975524" cy="971633"/>
          </a:xfrm>
          <a:custGeom>
            <a:avLst/>
            <a:gdLst>
              <a:gd name="T0" fmla="*/ 216 w 431"/>
              <a:gd name="T1" fmla="*/ 430 h 430"/>
              <a:gd name="T2" fmla="*/ 0 w 431"/>
              <a:gd name="T3" fmla="*/ 215 h 430"/>
              <a:gd name="T4" fmla="*/ 216 w 431"/>
              <a:gd name="T5" fmla="*/ 0 h 430"/>
              <a:gd name="T6" fmla="*/ 375 w 431"/>
              <a:gd name="T7" fmla="*/ 70 h 430"/>
              <a:gd name="T8" fmla="*/ 368 w 431"/>
              <a:gd name="T9" fmla="*/ 76 h 430"/>
              <a:gd name="T10" fmla="*/ 216 w 431"/>
              <a:gd name="T11" fmla="*/ 8 h 430"/>
              <a:gd name="T12" fmla="*/ 9 w 431"/>
              <a:gd name="T13" fmla="*/ 215 h 430"/>
              <a:gd name="T14" fmla="*/ 216 w 431"/>
              <a:gd name="T15" fmla="*/ 421 h 430"/>
              <a:gd name="T16" fmla="*/ 422 w 431"/>
              <a:gd name="T17" fmla="*/ 215 h 430"/>
              <a:gd name="T18" fmla="*/ 404 w 431"/>
              <a:gd name="T19" fmla="*/ 131 h 430"/>
              <a:gd name="T20" fmla="*/ 412 w 431"/>
              <a:gd name="T21" fmla="*/ 127 h 430"/>
              <a:gd name="T22" fmla="*/ 431 w 431"/>
              <a:gd name="T23" fmla="*/ 215 h 430"/>
              <a:gd name="T24" fmla="*/ 216 w 431"/>
              <a:gd name="T25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1" h="430">
                <a:moveTo>
                  <a:pt x="216" y="430"/>
                </a:moveTo>
                <a:cubicBezTo>
                  <a:pt x="97" y="430"/>
                  <a:pt x="0" y="334"/>
                  <a:pt x="0" y="215"/>
                </a:cubicBezTo>
                <a:cubicBezTo>
                  <a:pt x="0" y="96"/>
                  <a:pt x="97" y="0"/>
                  <a:pt x="216" y="0"/>
                </a:cubicBezTo>
                <a:cubicBezTo>
                  <a:pt x="276" y="0"/>
                  <a:pt x="334" y="25"/>
                  <a:pt x="375" y="70"/>
                </a:cubicBezTo>
                <a:cubicBezTo>
                  <a:pt x="368" y="76"/>
                  <a:pt x="368" y="76"/>
                  <a:pt x="368" y="76"/>
                </a:cubicBezTo>
                <a:cubicBezTo>
                  <a:pt x="329" y="33"/>
                  <a:pt x="274" y="8"/>
                  <a:pt x="216" y="8"/>
                </a:cubicBezTo>
                <a:cubicBezTo>
                  <a:pt x="102" y="8"/>
                  <a:pt x="9" y="101"/>
                  <a:pt x="9" y="215"/>
                </a:cubicBezTo>
                <a:cubicBezTo>
                  <a:pt x="9" y="329"/>
                  <a:pt x="102" y="421"/>
                  <a:pt x="216" y="421"/>
                </a:cubicBezTo>
                <a:cubicBezTo>
                  <a:pt x="329" y="421"/>
                  <a:pt x="422" y="329"/>
                  <a:pt x="422" y="215"/>
                </a:cubicBezTo>
                <a:cubicBezTo>
                  <a:pt x="422" y="186"/>
                  <a:pt x="416" y="157"/>
                  <a:pt x="404" y="131"/>
                </a:cubicBezTo>
                <a:cubicBezTo>
                  <a:pt x="412" y="127"/>
                  <a:pt x="412" y="127"/>
                  <a:pt x="412" y="127"/>
                </a:cubicBezTo>
                <a:cubicBezTo>
                  <a:pt x="424" y="155"/>
                  <a:pt x="431" y="184"/>
                  <a:pt x="431" y="215"/>
                </a:cubicBezTo>
                <a:cubicBezTo>
                  <a:pt x="431" y="334"/>
                  <a:pt x="334" y="430"/>
                  <a:pt x="216" y="4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89" name="Circle round pin"/>
          <p:cNvSpPr>
            <a:spLocks noEditPoints="1"/>
          </p:cNvSpPr>
          <p:nvPr userDrawn="1"/>
        </p:nvSpPr>
        <p:spPr bwMode="auto">
          <a:xfrm>
            <a:off x="7448532" y="2136825"/>
            <a:ext cx="805586" cy="808180"/>
          </a:xfrm>
          <a:custGeom>
            <a:avLst/>
            <a:gdLst>
              <a:gd name="T0" fmla="*/ 198 w 356"/>
              <a:gd name="T1" fmla="*/ 356 h 357"/>
              <a:gd name="T2" fmla="*/ 170 w 356"/>
              <a:gd name="T3" fmla="*/ 356 h 357"/>
              <a:gd name="T4" fmla="*/ 171 w 356"/>
              <a:gd name="T5" fmla="*/ 348 h 357"/>
              <a:gd name="T6" fmla="*/ 207 w 356"/>
              <a:gd name="T7" fmla="*/ 346 h 357"/>
              <a:gd name="T8" fmla="*/ 143 w 356"/>
              <a:gd name="T9" fmla="*/ 353 h 357"/>
              <a:gd name="T10" fmla="*/ 143 w 356"/>
              <a:gd name="T11" fmla="*/ 353 h 357"/>
              <a:gd name="T12" fmla="*/ 252 w 356"/>
              <a:gd name="T13" fmla="*/ 341 h 357"/>
              <a:gd name="T14" fmla="*/ 103 w 356"/>
              <a:gd name="T15" fmla="*/ 331 h 357"/>
              <a:gd name="T16" fmla="*/ 257 w 356"/>
              <a:gd name="T17" fmla="*/ 328 h 357"/>
              <a:gd name="T18" fmla="*/ 90 w 356"/>
              <a:gd name="T19" fmla="*/ 334 h 357"/>
              <a:gd name="T20" fmla="*/ 90 w 356"/>
              <a:gd name="T21" fmla="*/ 334 h 357"/>
              <a:gd name="T22" fmla="*/ 299 w 356"/>
              <a:gd name="T23" fmla="*/ 310 h 357"/>
              <a:gd name="T24" fmla="*/ 60 w 356"/>
              <a:gd name="T25" fmla="*/ 300 h 357"/>
              <a:gd name="T26" fmla="*/ 300 w 356"/>
              <a:gd name="T27" fmla="*/ 296 h 357"/>
              <a:gd name="T28" fmla="*/ 47 w 356"/>
              <a:gd name="T29" fmla="*/ 299 h 357"/>
              <a:gd name="T30" fmla="*/ 47 w 356"/>
              <a:gd name="T31" fmla="*/ 299 h 357"/>
              <a:gd name="T32" fmla="*/ 333 w 356"/>
              <a:gd name="T33" fmla="*/ 266 h 357"/>
              <a:gd name="T34" fmla="*/ 28 w 356"/>
              <a:gd name="T35" fmla="*/ 258 h 357"/>
              <a:gd name="T36" fmla="*/ 330 w 356"/>
              <a:gd name="T37" fmla="*/ 253 h 357"/>
              <a:gd name="T38" fmla="*/ 16 w 356"/>
              <a:gd name="T39" fmla="*/ 252 h 357"/>
              <a:gd name="T40" fmla="*/ 16 w 356"/>
              <a:gd name="T41" fmla="*/ 252 h 357"/>
              <a:gd name="T42" fmla="*/ 353 w 356"/>
              <a:gd name="T43" fmla="*/ 214 h 357"/>
              <a:gd name="T44" fmla="*/ 11 w 356"/>
              <a:gd name="T45" fmla="*/ 207 h 357"/>
              <a:gd name="T46" fmla="*/ 346 w 356"/>
              <a:gd name="T47" fmla="*/ 202 h 357"/>
              <a:gd name="T48" fmla="*/ 356 w 356"/>
              <a:gd name="T49" fmla="*/ 186 h 357"/>
              <a:gd name="T50" fmla="*/ 1 w 356"/>
              <a:gd name="T51" fmla="*/ 199 h 357"/>
              <a:gd name="T52" fmla="*/ 1 w 356"/>
              <a:gd name="T53" fmla="*/ 199 h 357"/>
              <a:gd name="T54" fmla="*/ 356 w 356"/>
              <a:gd name="T55" fmla="*/ 176 h 357"/>
              <a:gd name="T56" fmla="*/ 2 w 356"/>
              <a:gd name="T57" fmla="*/ 153 h 357"/>
              <a:gd name="T58" fmla="*/ 342 w 356"/>
              <a:gd name="T59" fmla="*/ 133 h 357"/>
              <a:gd name="T60" fmla="*/ 12 w 356"/>
              <a:gd name="T61" fmla="*/ 144 h 357"/>
              <a:gd name="T62" fmla="*/ 12 w 356"/>
              <a:gd name="T63" fmla="*/ 144 h 357"/>
              <a:gd name="T64" fmla="*/ 347 w 356"/>
              <a:gd name="T65" fmla="*/ 121 h 357"/>
              <a:gd name="T66" fmla="*/ 18 w 356"/>
              <a:gd name="T67" fmla="*/ 100 h 357"/>
              <a:gd name="T68" fmla="*/ 320 w 356"/>
              <a:gd name="T69" fmla="*/ 85 h 357"/>
              <a:gd name="T70" fmla="*/ 31 w 356"/>
              <a:gd name="T71" fmla="*/ 95 h 357"/>
              <a:gd name="T72" fmla="*/ 31 w 356"/>
              <a:gd name="T73" fmla="*/ 95 h 357"/>
              <a:gd name="T74" fmla="*/ 321 w 356"/>
              <a:gd name="T75" fmla="*/ 71 h 357"/>
              <a:gd name="T76" fmla="*/ 50 w 356"/>
              <a:gd name="T77" fmla="*/ 54 h 357"/>
              <a:gd name="T78" fmla="*/ 284 w 356"/>
              <a:gd name="T79" fmla="*/ 46 h 357"/>
              <a:gd name="T80" fmla="*/ 64 w 356"/>
              <a:gd name="T81" fmla="*/ 53 h 357"/>
              <a:gd name="T82" fmla="*/ 64 w 356"/>
              <a:gd name="T83" fmla="*/ 53 h 357"/>
              <a:gd name="T84" fmla="*/ 281 w 356"/>
              <a:gd name="T85" fmla="*/ 33 h 357"/>
              <a:gd name="T86" fmla="*/ 95 w 356"/>
              <a:gd name="T87" fmla="*/ 21 h 357"/>
              <a:gd name="T88" fmla="*/ 238 w 356"/>
              <a:gd name="T89" fmla="*/ 19 h 357"/>
              <a:gd name="T90" fmla="*/ 108 w 356"/>
              <a:gd name="T91" fmla="*/ 24 h 357"/>
              <a:gd name="T92" fmla="*/ 108 w 356"/>
              <a:gd name="T93" fmla="*/ 24 h 357"/>
              <a:gd name="T94" fmla="*/ 231 w 356"/>
              <a:gd name="T95" fmla="*/ 8 h 357"/>
              <a:gd name="T96" fmla="*/ 148 w 356"/>
              <a:gd name="T97" fmla="*/ 3 h 357"/>
              <a:gd name="T98" fmla="*/ 186 w 356"/>
              <a:gd name="T99" fmla="*/ 9 h 357"/>
              <a:gd name="T100" fmla="*/ 202 w 356"/>
              <a:gd name="T101" fmla="*/ 10 h 357"/>
              <a:gd name="T102" fmla="*/ 176 w 356"/>
              <a:gd name="T103" fmla="*/ 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56" h="357">
                <a:moveTo>
                  <a:pt x="181" y="357"/>
                </a:moveTo>
                <a:cubicBezTo>
                  <a:pt x="181" y="348"/>
                  <a:pt x="181" y="348"/>
                  <a:pt x="181" y="348"/>
                </a:cubicBezTo>
                <a:cubicBezTo>
                  <a:pt x="186" y="348"/>
                  <a:pt x="192" y="348"/>
                  <a:pt x="197" y="347"/>
                </a:cubicBezTo>
                <a:cubicBezTo>
                  <a:pt x="198" y="356"/>
                  <a:pt x="198" y="356"/>
                  <a:pt x="198" y="356"/>
                </a:cubicBezTo>
                <a:cubicBezTo>
                  <a:pt x="193" y="356"/>
                  <a:pt x="187" y="357"/>
                  <a:pt x="181" y="357"/>
                </a:cubicBezTo>
                <a:close/>
                <a:moveTo>
                  <a:pt x="171" y="356"/>
                </a:moveTo>
                <a:cubicBezTo>
                  <a:pt x="170" y="356"/>
                  <a:pt x="170" y="356"/>
                  <a:pt x="170" y="356"/>
                </a:cubicBezTo>
                <a:cubicBezTo>
                  <a:pt x="170" y="356"/>
                  <a:pt x="170" y="356"/>
                  <a:pt x="170" y="356"/>
                </a:cubicBezTo>
                <a:cubicBezTo>
                  <a:pt x="164" y="356"/>
                  <a:pt x="159" y="356"/>
                  <a:pt x="153" y="355"/>
                </a:cubicBezTo>
                <a:cubicBezTo>
                  <a:pt x="154" y="346"/>
                  <a:pt x="154" y="346"/>
                  <a:pt x="154" y="346"/>
                </a:cubicBezTo>
                <a:cubicBezTo>
                  <a:pt x="160" y="347"/>
                  <a:pt x="165" y="348"/>
                  <a:pt x="171" y="348"/>
                </a:cubicBezTo>
                <a:cubicBezTo>
                  <a:pt x="171" y="348"/>
                  <a:pt x="171" y="348"/>
                  <a:pt x="171" y="348"/>
                </a:cubicBezTo>
                <a:cubicBezTo>
                  <a:pt x="171" y="352"/>
                  <a:pt x="171" y="352"/>
                  <a:pt x="171" y="352"/>
                </a:cubicBezTo>
                <a:lnTo>
                  <a:pt x="171" y="356"/>
                </a:lnTo>
                <a:close/>
                <a:moveTo>
                  <a:pt x="209" y="354"/>
                </a:moveTo>
                <a:cubicBezTo>
                  <a:pt x="207" y="346"/>
                  <a:pt x="207" y="346"/>
                  <a:pt x="207" y="346"/>
                </a:cubicBezTo>
                <a:cubicBezTo>
                  <a:pt x="213" y="345"/>
                  <a:pt x="218" y="343"/>
                  <a:pt x="223" y="342"/>
                </a:cubicBezTo>
                <a:cubicBezTo>
                  <a:pt x="226" y="350"/>
                  <a:pt x="226" y="350"/>
                  <a:pt x="226" y="350"/>
                </a:cubicBezTo>
                <a:cubicBezTo>
                  <a:pt x="220" y="352"/>
                  <a:pt x="214" y="353"/>
                  <a:pt x="209" y="354"/>
                </a:cubicBezTo>
                <a:close/>
                <a:moveTo>
                  <a:pt x="143" y="353"/>
                </a:moveTo>
                <a:cubicBezTo>
                  <a:pt x="137" y="352"/>
                  <a:pt x="131" y="350"/>
                  <a:pt x="126" y="349"/>
                </a:cubicBezTo>
                <a:cubicBezTo>
                  <a:pt x="128" y="341"/>
                  <a:pt x="128" y="341"/>
                  <a:pt x="128" y="341"/>
                </a:cubicBezTo>
                <a:cubicBezTo>
                  <a:pt x="133" y="342"/>
                  <a:pt x="139" y="344"/>
                  <a:pt x="144" y="345"/>
                </a:cubicBezTo>
                <a:lnTo>
                  <a:pt x="143" y="353"/>
                </a:lnTo>
                <a:close/>
                <a:moveTo>
                  <a:pt x="236" y="347"/>
                </a:moveTo>
                <a:cubicBezTo>
                  <a:pt x="233" y="339"/>
                  <a:pt x="233" y="339"/>
                  <a:pt x="233" y="339"/>
                </a:cubicBezTo>
                <a:cubicBezTo>
                  <a:pt x="238" y="337"/>
                  <a:pt x="243" y="335"/>
                  <a:pt x="249" y="333"/>
                </a:cubicBezTo>
                <a:cubicBezTo>
                  <a:pt x="252" y="341"/>
                  <a:pt x="252" y="341"/>
                  <a:pt x="252" y="341"/>
                </a:cubicBezTo>
                <a:cubicBezTo>
                  <a:pt x="247" y="343"/>
                  <a:pt x="241" y="345"/>
                  <a:pt x="236" y="347"/>
                </a:cubicBezTo>
                <a:close/>
                <a:moveTo>
                  <a:pt x="116" y="345"/>
                </a:moveTo>
                <a:cubicBezTo>
                  <a:pt x="110" y="343"/>
                  <a:pt x="105" y="341"/>
                  <a:pt x="100" y="338"/>
                </a:cubicBezTo>
                <a:cubicBezTo>
                  <a:pt x="103" y="331"/>
                  <a:pt x="103" y="331"/>
                  <a:pt x="103" y="331"/>
                </a:cubicBezTo>
                <a:cubicBezTo>
                  <a:pt x="108" y="333"/>
                  <a:pt x="114" y="335"/>
                  <a:pt x="119" y="337"/>
                </a:cubicBezTo>
                <a:lnTo>
                  <a:pt x="116" y="345"/>
                </a:lnTo>
                <a:close/>
                <a:moveTo>
                  <a:pt x="262" y="336"/>
                </a:moveTo>
                <a:cubicBezTo>
                  <a:pt x="257" y="328"/>
                  <a:pt x="257" y="328"/>
                  <a:pt x="257" y="328"/>
                </a:cubicBezTo>
                <a:cubicBezTo>
                  <a:pt x="262" y="326"/>
                  <a:pt x="267" y="323"/>
                  <a:pt x="272" y="320"/>
                </a:cubicBezTo>
                <a:cubicBezTo>
                  <a:pt x="277" y="327"/>
                  <a:pt x="277" y="327"/>
                  <a:pt x="277" y="327"/>
                </a:cubicBezTo>
                <a:cubicBezTo>
                  <a:pt x="272" y="330"/>
                  <a:pt x="267" y="333"/>
                  <a:pt x="262" y="336"/>
                </a:cubicBezTo>
                <a:close/>
                <a:moveTo>
                  <a:pt x="90" y="334"/>
                </a:moveTo>
                <a:cubicBezTo>
                  <a:pt x="85" y="331"/>
                  <a:pt x="80" y="328"/>
                  <a:pt x="76" y="324"/>
                </a:cubicBezTo>
                <a:cubicBezTo>
                  <a:pt x="81" y="317"/>
                  <a:pt x="81" y="317"/>
                  <a:pt x="81" y="317"/>
                </a:cubicBezTo>
                <a:cubicBezTo>
                  <a:pt x="85" y="320"/>
                  <a:pt x="90" y="323"/>
                  <a:pt x="95" y="326"/>
                </a:cubicBezTo>
                <a:lnTo>
                  <a:pt x="90" y="334"/>
                </a:lnTo>
                <a:close/>
                <a:moveTo>
                  <a:pt x="285" y="321"/>
                </a:moveTo>
                <a:cubicBezTo>
                  <a:pt x="280" y="314"/>
                  <a:pt x="280" y="314"/>
                  <a:pt x="280" y="314"/>
                </a:cubicBezTo>
                <a:cubicBezTo>
                  <a:pt x="284" y="311"/>
                  <a:pt x="289" y="307"/>
                  <a:pt x="293" y="303"/>
                </a:cubicBezTo>
                <a:cubicBezTo>
                  <a:pt x="299" y="310"/>
                  <a:pt x="299" y="310"/>
                  <a:pt x="299" y="310"/>
                </a:cubicBezTo>
                <a:cubicBezTo>
                  <a:pt x="294" y="314"/>
                  <a:pt x="290" y="318"/>
                  <a:pt x="285" y="321"/>
                </a:cubicBezTo>
                <a:close/>
                <a:moveTo>
                  <a:pt x="67" y="318"/>
                </a:moveTo>
                <a:cubicBezTo>
                  <a:pt x="63" y="314"/>
                  <a:pt x="58" y="310"/>
                  <a:pt x="54" y="306"/>
                </a:cubicBezTo>
                <a:cubicBezTo>
                  <a:pt x="60" y="300"/>
                  <a:pt x="60" y="300"/>
                  <a:pt x="60" y="300"/>
                </a:cubicBezTo>
                <a:cubicBezTo>
                  <a:pt x="64" y="304"/>
                  <a:pt x="68" y="308"/>
                  <a:pt x="73" y="311"/>
                </a:cubicBezTo>
                <a:lnTo>
                  <a:pt x="67" y="318"/>
                </a:lnTo>
                <a:close/>
                <a:moveTo>
                  <a:pt x="306" y="303"/>
                </a:moveTo>
                <a:cubicBezTo>
                  <a:pt x="300" y="296"/>
                  <a:pt x="300" y="296"/>
                  <a:pt x="300" y="296"/>
                </a:cubicBezTo>
                <a:cubicBezTo>
                  <a:pt x="304" y="293"/>
                  <a:pt x="307" y="288"/>
                  <a:pt x="311" y="284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4" y="294"/>
                  <a:pt x="310" y="298"/>
                  <a:pt x="306" y="303"/>
                </a:cubicBezTo>
                <a:close/>
                <a:moveTo>
                  <a:pt x="47" y="299"/>
                </a:moveTo>
                <a:cubicBezTo>
                  <a:pt x="43" y="295"/>
                  <a:pt x="39" y="290"/>
                  <a:pt x="36" y="285"/>
                </a:cubicBezTo>
                <a:cubicBezTo>
                  <a:pt x="42" y="280"/>
                  <a:pt x="42" y="280"/>
                  <a:pt x="42" y="280"/>
                </a:cubicBezTo>
                <a:cubicBezTo>
                  <a:pt x="46" y="285"/>
                  <a:pt x="49" y="289"/>
                  <a:pt x="53" y="293"/>
                </a:cubicBezTo>
                <a:lnTo>
                  <a:pt x="47" y="299"/>
                </a:lnTo>
                <a:close/>
                <a:moveTo>
                  <a:pt x="324" y="281"/>
                </a:moveTo>
                <a:cubicBezTo>
                  <a:pt x="317" y="276"/>
                  <a:pt x="317" y="276"/>
                  <a:pt x="317" y="276"/>
                </a:cubicBezTo>
                <a:cubicBezTo>
                  <a:pt x="320" y="271"/>
                  <a:pt x="323" y="267"/>
                  <a:pt x="326" y="262"/>
                </a:cubicBezTo>
                <a:cubicBezTo>
                  <a:pt x="333" y="266"/>
                  <a:pt x="333" y="266"/>
                  <a:pt x="333" y="266"/>
                </a:cubicBezTo>
                <a:cubicBezTo>
                  <a:pt x="330" y="271"/>
                  <a:pt x="327" y="276"/>
                  <a:pt x="324" y="281"/>
                </a:cubicBezTo>
                <a:close/>
                <a:moveTo>
                  <a:pt x="29" y="277"/>
                </a:moveTo>
                <a:cubicBezTo>
                  <a:pt x="26" y="272"/>
                  <a:pt x="23" y="267"/>
                  <a:pt x="21" y="262"/>
                </a:cubicBezTo>
                <a:cubicBezTo>
                  <a:pt x="28" y="258"/>
                  <a:pt x="28" y="258"/>
                  <a:pt x="28" y="258"/>
                </a:cubicBezTo>
                <a:cubicBezTo>
                  <a:pt x="31" y="263"/>
                  <a:pt x="34" y="267"/>
                  <a:pt x="37" y="272"/>
                </a:cubicBezTo>
                <a:lnTo>
                  <a:pt x="29" y="277"/>
                </a:lnTo>
                <a:close/>
                <a:moveTo>
                  <a:pt x="338" y="257"/>
                </a:moveTo>
                <a:cubicBezTo>
                  <a:pt x="330" y="253"/>
                  <a:pt x="330" y="253"/>
                  <a:pt x="330" y="253"/>
                </a:cubicBezTo>
                <a:cubicBezTo>
                  <a:pt x="333" y="248"/>
                  <a:pt x="335" y="243"/>
                  <a:pt x="337" y="238"/>
                </a:cubicBezTo>
                <a:cubicBezTo>
                  <a:pt x="345" y="241"/>
                  <a:pt x="345" y="241"/>
                  <a:pt x="345" y="241"/>
                </a:cubicBezTo>
                <a:cubicBezTo>
                  <a:pt x="343" y="246"/>
                  <a:pt x="341" y="252"/>
                  <a:pt x="338" y="257"/>
                </a:cubicBezTo>
                <a:close/>
                <a:moveTo>
                  <a:pt x="16" y="252"/>
                </a:moveTo>
                <a:cubicBezTo>
                  <a:pt x="14" y="247"/>
                  <a:pt x="11" y="242"/>
                  <a:pt x="9" y="236"/>
                </a:cubicBezTo>
                <a:cubicBezTo>
                  <a:pt x="18" y="233"/>
                  <a:pt x="18" y="233"/>
                  <a:pt x="18" y="233"/>
                </a:cubicBezTo>
                <a:cubicBezTo>
                  <a:pt x="19" y="238"/>
                  <a:pt x="21" y="244"/>
                  <a:pt x="24" y="249"/>
                </a:cubicBezTo>
                <a:lnTo>
                  <a:pt x="16" y="252"/>
                </a:lnTo>
                <a:close/>
                <a:moveTo>
                  <a:pt x="349" y="231"/>
                </a:moveTo>
                <a:cubicBezTo>
                  <a:pt x="340" y="228"/>
                  <a:pt x="340" y="228"/>
                  <a:pt x="340" y="228"/>
                </a:cubicBezTo>
                <a:cubicBezTo>
                  <a:pt x="342" y="223"/>
                  <a:pt x="343" y="218"/>
                  <a:pt x="344" y="212"/>
                </a:cubicBezTo>
                <a:cubicBezTo>
                  <a:pt x="353" y="214"/>
                  <a:pt x="353" y="214"/>
                  <a:pt x="353" y="214"/>
                </a:cubicBezTo>
                <a:cubicBezTo>
                  <a:pt x="352" y="220"/>
                  <a:pt x="350" y="225"/>
                  <a:pt x="349" y="231"/>
                </a:cubicBezTo>
                <a:close/>
                <a:moveTo>
                  <a:pt x="6" y="226"/>
                </a:moveTo>
                <a:cubicBezTo>
                  <a:pt x="5" y="220"/>
                  <a:pt x="4" y="215"/>
                  <a:pt x="3" y="209"/>
                </a:cubicBezTo>
                <a:cubicBezTo>
                  <a:pt x="11" y="207"/>
                  <a:pt x="11" y="207"/>
                  <a:pt x="11" y="207"/>
                </a:cubicBezTo>
                <a:cubicBezTo>
                  <a:pt x="12" y="213"/>
                  <a:pt x="13" y="218"/>
                  <a:pt x="15" y="224"/>
                </a:cubicBezTo>
                <a:lnTo>
                  <a:pt x="6" y="226"/>
                </a:lnTo>
                <a:close/>
                <a:moveTo>
                  <a:pt x="355" y="204"/>
                </a:moveTo>
                <a:cubicBezTo>
                  <a:pt x="346" y="202"/>
                  <a:pt x="346" y="202"/>
                  <a:pt x="346" y="202"/>
                </a:cubicBezTo>
                <a:cubicBezTo>
                  <a:pt x="347" y="197"/>
                  <a:pt x="347" y="191"/>
                  <a:pt x="348" y="186"/>
                </a:cubicBezTo>
                <a:cubicBezTo>
                  <a:pt x="348" y="185"/>
                  <a:pt x="348" y="185"/>
                  <a:pt x="348" y="185"/>
                </a:cubicBezTo>
                <a:cubicBezTo>
                  <a:pt x="352" y="186"/>
                  <a:pt x="352" y="186"/>
                  <a:pt x="352" y="186"/>
                </a:cubicBezTo>
                <a:cubicBezTo>
                  <a:pt x="356" y="186"/>
                  <a:pt x="356" y="186"/>
                  <a:pt x="356" y="186"/>
                </a:cubicBezTo>
                <a:cubicBezTo>
                  <a:pt x="356" y="186"/>
                  <a:pt x="356" y="186"/>
                  <a:pt x="356" y="186"/>
                </a:cubicBezTo>
                <a:cubicBezTo>
                  <a:pt x="356" y="186"/>
                  <a:pt x="356" y="186"/>
                  <a:pt x="356" y="186"/>
                </a:cubicBezTo>
                <a:cubicBezTo>
                  <a:pt x="356" y="192"/>
                  <a:pt x="355" y="198"/>
                  <a:pt x="355" y="204"/>
                </a:cubicBezTo>
                <a:close/>
                <a:moveTo>
                  <a:pt x="1" y="199"/>
                </a:moveTo>
                <a:cubicBezTo>
                  <a:pt x="0" y="193"/>
                  <a:pt x="0" y="187"/>
                  <a:pt x="0" y="181"/>
                </a:cubicBezTo>
                <a:cubicBezTo>
                  <a:pt x="9" y="181"/>
                  <a:pt x="9" y="181"/>
                  <a:pt x="9" y="181"/>
                </a:cubicBezTo>
                <a:cubicBezTo>
                  <a:pt x="9" y="187"/>
                  <a:pt x="9" y="192"/>
                  <a:pt x="10" y="198"/>
                </a:cubicBezTo>
                <a:lnTo>
                  <a:pt x="1" y="199"/>
                </a:lnTo>
                <a:close/>
                <a:moveTo>
                  <a:pt x="348" y="176"/>
                </a:moveTo>
                <a:cubicBezTo>
                  <a:pt x="348" y="170"/>
                  <a:pt x="347" y="165"/>
                  <a:pt x="347" y="159"/>
                </a:cubicBezTo>
                <a:cubicBezTo>
                  <a:pt x="355" y="158"/>
                  <a:pt x="355" y="158"/>
                  <a:pt x="355" y="158"/>
                </a:cubicBezTo>
                <a:cubicBezTo>
                  <a:pt x="356" y="164"/>
                  <a:pt x="356" y="170"/>
                  <a:pt x="356" y="176"/>
                </a:cubicBezTo>
                <a:lnTo>
                  <a:pt x="348" y="176"/>
                </a:lnTo>
                <a:close/>
                <a:moveTo>
                  <a:pt x="9" y="171"/>
                </a:moveTo>
                <a:cubicBezTo>
                  <a:pt x="0" y="170"/>
                  <a:pt x="0" y="170"/>
                  <a:pt x="0" y="170"/>
                </a:cubicBezTo>
                <a:cubicBezTo>
                  <a:pt x="0" y="165"/>
                  <a:pt x="1" y="159"/>
                  <a:pt x="2" y="153"/>
                </a:cubicBezTo>
                <a:cubicBezTo>
                  <a:pt x="10" y="154"/>
                  <a:pt x="10" y="154"/>
                  <a:pt x="10" y="154"/>
                </a:cubicBezTo>
                <a:cubicBezTo>
                  <a:pt x="9" y="160"/>
                  <a:pt x="9" y="165"/>
                  <a:pt x="9" y="171"/>
                </a:cubicBezTo>
                <a:close/>
                <a:moveTo>
                  <a:pt x="345" y="149"/>
                </a:moveTo>
                <a:cubicBezTo>
                  <a:pt x="344" y="144"/>
                  <a:pt x="343" y="138"/>
                  <a:pt x="342" y="133"/>
                </a:cubicBezTo>
                <a:cubicBezTo>
                  <a:pt x="350" y="131"/>
                  <a:pt x="350" y="131"/>
                  <a:pt x="350" y="131"/>
                </a:cubicBezTo>
                <a:cubicBezTo>
                  <a:pt x="352" y="136"/>
                  <a:pt x="353" y="142"/>
                  <a:pt x="354" y="148"/>
                </a:cubicBezTo>
                <a:lnTo>
                  <a:pt x="345" y="149"/>
                </a:lnTo>
                <a:close/>
                <a:moveTo>
                  <a:pt x="12" y="144"/>
                </a:moveTo>
                <a:cubicBezTo>
                  <a:pt x="3" y="143"/>
                  <a:pt x="3" y="143"/>
                  <a:pt x="3" y="143"/>
                </a:cubicBezTo>
                <a:cubicBezTo>
                  <a:pt x="5" y="137"/>
                  <a:pt x="6" y="131"/>
                  <a:pt x="8" y="126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34"/>
                  <a:pt x="13" y="139"/>
                  <a:pt x="12" y="144"/>
                </a:cubicBezTo>
                <a:close/>
                <a:moveTo>
                  <a:pt x="339" y="123"/>
                </a:moveTo>
                <a:cubicBezTo>
                  <a:pt x="337" y="118"/>
                  <a:pt x="335" y="113"/>
                  <a:pt x="333" y="108"/>
                </a:cubicBezTo>
                <a:cubicBezTo>
                  <a:pt x="340" y="104"/>
                  <a:pt x="340" y="104"/>
                  <a:pt x="340" y="104"/>
                </a:cubicBezTo>
                <a:cubicBezTo>
                  <a:pt x="343" y="110"/>
                  <a:pt x="345" y="115"/>
                  <a:pt x="347" y="121"/>
                </a:cubicBezTo>
                <a:lnTo>
                  <a:pt x="339" y="123"/>
                </a:lnTo>
                <a:close/>
                <a:moveTo>
                  <a:pt x="19" y="119"/>
                </a:moveTo>
                <a:cubicBezTo>
                  <a:pt x="11" y="116"/>
                  <a:pt x="11" y="116"/>
                  <a:pt x="11" y="116"/>
                </a:cubicBezTo>
                <a:cubicBezTo>
                  <a:pt x="13" y="110"/>
                  <a:pt x="16" y="105"/>
                  <a:pt x="18" y="100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3" y="109"/>
                  <a:pt x="21" y="114"/>
                  <a:pt x="19" y="119"/>
                </a:cubicBezTo>
                <a:close/>
                <a:moveTo>
                  <a:pt x="328" y="99"/>
                </a:moveTo>
                <a:cubicBezTo>
                  <a:pt x="326" y="94"/>
                  <a:pt x="323" y="89"/>
                  <a:pt x="320" y="85"/>
                </a:cubicBezTo>
                <a:cubicBezTo>
                  <a:pt x="327" y="80"/>
                  <a:pt x="327" y="80"/>
                  <a:pt x="327" y="80"/>
                </a:cubicBezTo>
                <a:cubicBezTo>
                  <a:pt x="330" y="85"/>
                  <a:pt x="333" y="90"/>
                  <a:pt x="336" y="95"/>
                </a:cubicBezTo>
                <a:lnTo>
                  <a:pt x="328" y="99"/>
                </a:lnTo>
                <a:close/>
                <a:moveTo>
                  <a:pt x="31" y="95"/>
                </a:moveTo>
                <a:cubicBezTo>
                  <a:pt x="23" y="90"/>
                  <a:pt x="23" y="90"/>
                  <a:pt x="23" y="90"/>
                </a:cubicBezTo>
                <a:cubicBezTo>
                  <a:pt x="26" y="85"/>
                  <a:pt x="29" y="80"/>
                  <a:pt x="32" y="76"/>
                </a:cubicBezTo>
                <a:cubicBezTo>
                  <a:pt x="39" y="81"/>
                  <a:pt x="39" y="81"/>
                  <a:pt x="39" y="81"/>
                </a:cubicBezTo>
                <a:cubicBezTo>
                  <a:pt x="36" y="85"/>
                  <a:pt x="33" y="90"/>
                  <a:pt x="31" y="95"/>
                </a:cubicBezTo>
                <a:close/>
                <a:moveTo>
                  <a:pt x="314" y="77"/>
                </a:moveTo>
                <a:cubicBezTo>
                  <a:pt x="311" y="72"/>
                  <a:pt x="307" y="68"/>
                  <a:pt x="303" y="64"/>
                </a:cubicBezTo>
                <a:cubicBezTo>
                  <a:pt x="310" y="58"/>
                  <a:pt x="310" y="58"/>
                  <a:pt x="310" y="58"/>
                </a:cubicBezTo>
                <a:cubicBezTo>
                  <a:pt x="314" y="62"/>
                  <a:pt x="317" y="67"/>
                  <a:pt x="321" y="71"/>
                </a:cubicBezTo>
                <a:lnTo>
                  <a:pt x="314" y="77"/>
                </a:lnTo>
                <a:close/>
                <a:moveTo>
                  <a:pt x="45" y="73"/>
                </a:moveTo>
                <a:cubicBezTo>
                  <a:pt x="39" y="67"/>
                  <a:pt x="39" y="67"/>
                  <a:pt x="39" y="67"/>
                </a:cubicBezTo>
                <a:cubicBezTo>
                  <a:pt x="42" y="63"/>
                  <a:pt x="46" y="58"/>
                  <a:pt x="50" y="54"/>
                </a:cubicBezTo>
                <a:cubicBezTo>
                  <a:pt x="56" y="60"/>
                  <a:pt x="56" y="60"/>
                  <a:pt x="56" y="60"/>
                </a:cubicBezTo>
                <a:cubicBezTo>
                  <a:pt x="53" y="64"/>
                  <a:pt x="49" y="68"/>
                  <a:pt x="45" y="73"/>
                </a:cubicBezTo>
                <a:close/>
                <a:moveTo>
                  <a:pt x="296" y="57"/>
                </a:moveTo>
                <a:cubicBezTo>
                  <a:pt x="292" y="53"/>
                  <a:pt x="288" y="49"/>
                  <a:pt x="284" y="46"/>
                </a:cubicBezTo>
                <a:cubicBezTo>
                  <a:pt x="289" y="39"/>
                  <a:pt x="289" y="39"/>
                  <a:pt x="289" y="39"/>
                </a:cubicBezTo>
                <a:cubicBezTo>
                  <a:pt x="294" y="42"/>
                  <a:pt x="298" y="46"/>
                  <a:pt x="302" y="50"/>
                </a:cubicBezTo>
                <a:lnTo>
                  <a:pt x="296" y="57"/>
                </a:lnTo>
                <a:close/>
                <a:moveTo>
                  <a:pt x="64" y="53"/>
                </a:moveTo>
                <a:cubicBezTo>
                  <a:pt x="58" y="47"/>
                  <a:pt x="58" y="47"/>
                  <a:pt x="58" y="47"/>
                </a:cubicBezTo>
                <a:cubicBezTo>
                  <a:pt x="62" y="43"/>
                  <a:pt x="67" y="39"/>
                  <a:pt x="71" y="36"/>
                </a:cubicBezTo>
                <a:cubicBezTo>
                  <a:pt x="76" y="43"/>
                  <a:pt x="76" y="43"/>
                  <a:pt x="76" y="43"/>
                </a:cubicBezTo>
                <a:cubicBezTo>
                  <a:pt x="72" y="46"/>
                  <a:pt x="68" y="50"/>
                  <a:pt x="64" y="53"/>
                </a:cubicBezTo>
                <a:close/>
                <a:moveTo>
                  <a:pt x="276" y="40"/>
                </a:moveTo>
                <a:cubicBezTo>
                  <a:pt x="271" y="36"/>
                  <a:pt x="267" y="33"/>
                  <a:pt x="262" y="31"/>
                </a:cubicBezTo>
                <a:cubicBezTo>
                  <a:pt x="266" y="23"/>
                  <a:pt x="266" y="23"/>
                  <a:pt x="266" y="23"/>
                </a:cubicBezTo>
                <a:cubicBezTo>
                  <a:pt x="271" y="26"/>
                  <a:pt x="276" y="29"/>
                  <a:pt x="281" y="33"/>
                </a:cubicBezTo>
                <a:lnTo>
                  <a:pt x="276" y="40"/>
                </a:lnTo>
                <a:close/>
                <a:moveTo>
                  <a:pt x="85" y="37"/>
                </a:moveTo>
                <a:cubicBezTo>
                  <a:pt x="80" y="30"/>
                  <a:pt x="80" y="30"/>
                  <a:pt x="80" y="30"/>
                </a:cubicBezTo>
                <a:cubicBezTo>
                  <a:pt x="85" y="26"/>
                  <a:pt x="90" y="23"/>
                  <a:pt x="95" y="21"/>
                </a:cubicBezTo>
                <a:cubicBezTo>
                  <a:pt x="99" y="28"/>
                  <a:pt x="99" y="28"/>
                  <a:pt x="99" y="28"/>
                </a:cubicBezTo>
                <a:cubicBezTo>
                  <a:pt x="94" y="31"/>
                  <a:pt x="89" y="34"/>
                  <a:pt x="85" y="37"/>
                </a:cubicBezTo>
                <a:close/>
                <a:moveTo>
                  <a:pt x="253" y="26"/>
                </a:moveTo>
                <a:cubicBezTo>
                  <a:pt x="248" y="24"/>
                  <a:pt x="243" y="21"/>
                  <a:pt x="238" y="19"/>
                </a:cubicBezTo>
                <a:cubicBezTo>
                  <a:pt x="241" y="11"/>
                  <a:pt x="241" y="11"/>
                  <a:pt x="241" y="11"/>
                </a:cubicBezTo>
                <a:cubicBezTo>
                  <a:pt x="246" y="13"/>
                  <a:pt x="252" y="16"/>
                  <a:pt x="257" y="18"/>
                </a:cubicBezTo>
                <a:lnTo>
                  <a:pt x="253" y="26"/>
                </a:lnTo>
                <a:close/>
                <a:moveTo>
                  <a:pt x="108" y="24"/>
                </a:moveTo>
                <a:cubicBezTo>
                  <a:pt x="104" y="16"/>
                  <a:pt x="104" y="16"/>
                  <a:pt x="104" y="16"/>
                </a:cubicBezTo>
                <a:cubicBezTo>
                  <a:pt x="110" y="14"/>
                  <a:pt x="115" y="11"/>
                  <a:pt x="121" y="10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18" y="20"/>
                  <a:pt x="113" y="22"/>
                  <a:pt x="108" y="24"/>
                </a:cubicBezTo>
                <a:close/>
                <a:moveTo>
                  <a:pt x="228" y="16"/>
                </a:moveTo>
                <a:cubicBezTo>
                  <a:pt x="223" y="15"/>
                  <a:pt x="217" y="13"/>
                  <a:pt x="212" y="12"/>
                </a:cubicBezTo>
                <a:cubicBezTo>
                  <a:pt x="214" y="4"/>
                  <a:pt x="214" y="4"/>
                  <a:pt x="214" y="4"/>
                </a:cubicBezTo>
                <a:cubicBezTo>
                  <a:pt x="219" y="5"/>
                  <a:pt x="225" y="6"/>
                  <a:pt x="231" y="8"/>
                </a:cubicBezTo>
                <a:lnTo>
                  <a:pt x="228" y="16"/>
                </a:lnTo>
                <a:close/>
                <a:moveTo>
                  <a:pt x="133" y="15"/>
                </a:moveTo>
                <a:cubicBezTo>
                  <a:pt x="131" y="7"/>
                  <a:pt x="131" y="7"/>
                  <a:pt x="131" y="7"/>
                </a:cubicBezTo>
                <a:cubicBezTo>
                  <a:pt x="136" y="5"/>
                  <a:pt x="142" y="4"/>
                  <a:pt x="148" y="3"/>
                </a:cubicBezTo>
                <a:cubicBezTo>
                  <a:pt x="149" y="11"/>
                  <a:pt x="149" y="11"/>
                  <a:pt x="149" y="11"/>
                </a:cubicBezTo>
                <a:cubicBezTo>
                  <a:pt x="144" y="12"/>
                  <a:pt x="138" y="13"/>
                  <a:pt x="133" y="15"/>
                </a:cubicBezTo>
                <a:close/>
                <a:moveTo>
                  <a:pt x="202" y="10"/>
                </a:moveTo>
                <a:cubicBezTo>
                  <a:pt x="197" y="10"/>
                  <a:pt x="191" y="9"/>
                  <a:pt x="186" y="9"/>
                </a:cubicBezTo>
                <a:cubicBezTo>
                  <a:pt x="186" y="0"/>
                  <a:pt x="186" y="0"/>
                  <a:pt x="18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2" y="1"/>
                  <a:pt x="198" y="1"/>
                  <a:pt x="203" y="2"/>
                </a:cubicBezTo>
                <a:lnTo>
                  <a:pt x="202" y="10"/>
                </a:lnTo>
                <a:close/>
                <a:moveTo>
                  <a:pt x="159" y="10"/>
                </a:moveTo>
                <a:cubicBezTo>
                  <a:pt x="158" y="1"/>
                  <a:pt x="158" y="1"/>
                  <a:pt x="158" y="1"/>
                </a:cubicBezTo>
                <a:cubicBezTo>
                  <a:pt x="164" y="1"/>
                  <a:pt x="170" y="0"/>
                  <a:pt x="175" y="0"/>
                </a:cubicBezTo>
                <a:cubicBezTo>
                  <a:pt x="176" y="9"/>
                  <a:pt x="176" y="9"/>
                  <a:pt x="176" y="9"/>
                </a:cubicBezTo>
                <a:cubicBezTo>
                  <a:pt x="170" y="9"/>
                  <a:pt x="164" y="9"/>
                  <a:pt x="15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90" name="Half ring 2"/>
          <p:cNvSpPr>
            <a:spLocks noEditPoints="1"/>
          </p:cNvSpPr>
          <p:nvPr userDrawn="1"/>
        </p:nvSpPr>
        <p:spPr bwMode="auto">
          <a:xfrm>
            <a:off x="7355131" y="2046018"/>
            <a:ext cx="455331" cy="494249"/>
          </a:xfrm>
          <a:custGeom>
            <a:avLst/>
            <a:gdLst>
              <a:gd name="T0" fmla="*/ 8 w 201"/>
              <a:gd name="T1" fmla="*/ 218 h 218"/>
              <a:gd name="T2" fmla="*/ 0 w 201"/>
              <a:gd name="T3" fmla="*/ 218 h 218"/>
              <a:gd name="T4" fmla="*/ 0 w 201"/>
              <a:gd name="T5" fmla="*/ 201 h 218"/>
              <a:gd name="T6" fmla="*/ 9 w 201"/>
              <a:gd name="T7" fmla="*/ 202 h 218"/>
              <a:gd name="T8" fmla="*/ 8 w 201"/>
              <a:gd name="T9" fmla="*/ 218 h 218"/>
              <a:gd name="T10" fmla="*/ 10 w 201"/>
              <a:gd name="T11" fmla="*/ 191 h 218"/>
              <a:gd name="T12" fmla="*/ 1 w 201"/>
              <a:gd name="T13" fmla="*/ 190 h 218"/>
              <a:gd name="T14" fmla="*/ 4 w 201"/>
              <a:gd name="T15" fmla="*/ 173 h 218"/>
              <a:gd name="T16" fmla="*/ 13 w 201"/>
              <a:gd name="T17" fmla="*/ 175 h 218"/>
              <a:gd name="T18" fmla="*/ 10 w 201"/>
              <a:gd name="T19" fmla="*/ 191 h 218"/>
              <a:gd name="T20" fmla="*/ 15 w 201"/>
              <a:gd name="T21" fmla="*/ 165 h 218"/>
              <a:gd name="T22" fmla="*/ 7 w 201"/>
              <a:gd name="T23" fmla="*/ 163 h 218"/>
              <a:gd name="T24" fmla="*/ 12 w 201"/>
              <a:gd name="T25" fmla="*/ 146 h 218"/>
              <a:gd name="T26" fmla="*/ 20 w 201"/>
              <a:gd name="T27" fmla="*/ 149 h 218"/>
              <a:gd name="T28" fmla="*/ 15 w 201"/>
              <a:gd name="T29" fmla="*/ 165 h 218"/>
              <a:gd name="T30" fmla="*/ 24 w 201"/>
              <a:gd name="T31" fmla="*/ 139 h 218"/>
              <a:gd name="T32" fmla="*/ 16 w 201"/>
              <a:gd name="T33" fmla="*/ 136 h 218"/>
              <a:gd name="T34" fmla="*/ 23 w 201"/>
              <a:gd name="T35" fmla="*/ 120 h 218"/>
              <a:gd name="T36" fmla="*/ 31 w 201"/>
              <a:gd name="T37" fmla="*/ 124 h 218"/>
              <a:gd name="T38" fmla="*/ 24 w 201"/>
              <a:gd name="T39" fmla="*/ 139 h 218"/>
              <a:gd name="T40" fmla="*/ 35 w 201"/>
              <a:gd name="T41" fmla="*/ 115 h 218"/>
              <a:gd name="T42" fmla="*/ 28 w 201"/>
              <a:gd name="T43" fmla="*/ 111 h 218"/>
              <a:gd name="T44" fmla="*/ 37 w 201"/>
              <a:gd name="T45" fmla="*/ 96 h 218"/>
              <a:gd name="T46" fmla="*/ 44 w 201"/>
              <a:gd name="T47" fmla="*/ 101 h 218"/>
              <a:gd name="T48" fmla="*/ 35 w 201"/>
              <a:gd name="T49" fmla="*/ 115 h 218"/>
              <a:gd name="T50" fmla="*/ 50 w 201"/>
              <a:gd name="T51" fmla="*/ 93 h 218"/>
              <a:gd name="T52" fmla="*/ 43 w 201"/>
              <a:gd name="T53" fmla="*/ 87 h 218"/>
              <a:gd name="T54" fmla="*/ 54 w 201"/>
              <a:gd name="T55" fmla="*/ 74 h 218"/>
              <a:gd name="T56" fmla="*/ 61 w 201"/>
              <a:gd name="T57" fmla="*/ 79 h 218"/>
              <a:gd name="T58" fmla="*/ 50 w 201"/>
              <a:gd name="T59" fmla="*/ 93 h 218"/>
              <a:gd name="T60" fmla="*/ 67 w 201"/>
              <a:gd name="T61" fmla="*/ 72 h 218"/>
              <a:gd name="T62" fmla="*/ 61 w 201"/>
              <a:gd name="T63" fmla="*/ 66 h 218"/>
              <a:gd name="T64" fmla="*/ 74 w 201"/>
              <a:gd name="T65" fmla="*/ 54 h 218"/>
              <a:gd name="T66" fmla="*/ 80 w 201"/>
              <a:gd name="T67" fmla="*/ 60 h 218"/>
              <a:gd name="T68" fmla="*/ 67 w 201"/>
              <a:gd name="T69" fmla="*/ 72 h 218"/>
              <a:gd name="T70" fmla="*/ 87 w 201"/>
              <a:gd name="T71" fmla="*/ 54 h 218"/>
              <a:gd name="T72" fmla="*/ 82 w 201"/>
              <a:gd name="T73" fmla="*/ 47 h 218"/>
              <a:gd name="T74" fmla="*/ 96 w 201"/>
              <a:gd name="T75" fmla="*/ 37 h 218"/>
              <a:gd name="T76" fmla="*/ 101 w 201"/>
              <a:gd name="T77" fmla="*/ 44 h 218"/>
              <a:gd name="T78" fmla="*/ 87 w 201"/>
              <a:gd name="T79" fmla="*/ 54 h 218"/>
              <a:gd name="T80" fmla="*/ 109 w 201"/>
              <a:gd name="T81" fmla="*/ 38 h 218"/>
              <a:gd name="T82" fmla="*/ 105 w 201"/>
              <a:gd name="T83" fmla="*/ 31 h 218"/>
              <a:gd name="T84" fmla="*/ 120 w 201"/>
              <a:gd name="T85" fmla="*/ 22 h 218"/>
              <a:gd name="T86" fmla="*/ 124 w 201"/>
              <a:gd name="T87" fmla="*/ 30 h 218"/>
              <a:gd name="T88" fmla="*/ 109 w 201"/>
              <a:gd name="T89" fmla="*/ 38 h 218"/>
              <a:gd name="T90" fmla="*/ 133 w 201"/>
              <a:gd name="T91" fmla="*/ 26 h 218"/>
              <a:gd name="T92" fmla="*/ 130 w 201"/>
              <a:gd name="T93" fmla="*/ 18 h 218"/>
              <a:gd name="T94" fmla="*/ 146 w 201"/>
              <a:gd name="T95" fmla="*/ 11 h 218"/>
              <a:gd name="T96" fmla="*/ 149 w 201"/>
              <a:gd name="T97" fmla="*/ 20 h 218"/>
              <a:gd name="T98" fmla="*/ 133 w 201"/>
              <a:gd name="T99" fmla="*/ 26 h 218"/>
              <a:gd name="T100" fmla="*/ 158 w 201"/>
              <a:gd name="T101" fmla="*/ 16 h 218"/>
              <a:gd name="T102" fmla="*/ 156 w 201"/>
              <a:gd name="T103" fmla="*/ 8 h 218"/>
              <a:gd name="T104" fmla="*/ 173 w 201"/>
              <a:gd name="T105" fmla="*/ 4 h 218"/>
              <a:gd name="T106" fmla="*/ 175 w 201"/>
              <a:gd name="T107" fmla="*/ 12 h 218"/>
              <a:gd name="T108" fmla="*/ 158 w 201"/>
              <a:gd name="T109" fmla="*/ 16 h 218"/>
              <a:gd name="T110" fmla="*/ 185 w 201"/>
              <a:gd name="T111" fmla="*/ 10 h 218"/>
              <a:gd name="T112" fmla="*/ 183 w 201"/>
              <a:gd name="T113" fmla="*/ 2 h 218"/>
              <a:gd name="T114" fmla="*/ 201 w 201"/>
              <a:gd name="T115" fmla="*/ 0 h 218"/>
              <a:gd name="T116" fmla="*/ 201 w 201"/>
              <a:gd name="T117" fmla="*/ 8 h 218"/>
              <a:gd name="T118" fmla="*/ 185 w 201"/>
              <a:gd name="T119" fmla="*/ 1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1" h="218">
                <a:moveTo>
                  <a:pt x="8" y="218"/>
                </a:moveTo>
                <a:cubicBezTo>
                  <a:pt x="0" y="218"/>
                  <a:pt x="0" y="218"/>
                  <a:pt x="0" y="218"/>
                </a:cubicBezTo>
                <a:cubicBezTo>
                  <a:pt x="0" y="213"/>
                  <a:pt x="0" y="207"/>
                  <a:pt x="0" y="201"/>
                </a:cubicBezTo>
                <a:cubicBezTo>
                  <a:pt x="9" y="202"/>
                  <a:pt x="9" y="202"/>
                  <a:pt x="9" y="202"/>
                </a:cubicBezTo>
                <a:cubicBezTo>
                  <a:pt x="9" y="207"/>
                  <a:pt x="8" y="213"/>
                  <a:pt x="8" y="218"/>
                </a:cubicBezTo>
                <a:close/>
                <a:moveTo>
                  <a:pt x="10" y="191"/>
                </a:moveTo>
                <a:cubicBezTo>
                  <a:pt x="1" y="190"/>
                  <a:pt x="1" y="190"/>
                  <a:pt x="1" y="190"/>
                </a:cubicBezTo>
                <a:cubicBezTo>
                  <a:pt x="2" y="185"/>
                  <a:pt x="3" y="179"/>
                  <a:pt x="4" y="173"/>
                </a:cubicBezTo>
                <a:cubicBezTo>
                  <a:pt x="13" y="175"/>
                  <a:pt x="13" y="175"/>
                  <a:pt x="13" y="175"/>
                </a:cubicBezTo>
                <a:cubicBezTo>
                  <a:pt x="12" y="180"/>
                  <a:pt x="11" y="186"/>
                  <a:pt x="10" y="191"/>
                </a:cubicBezTo>
                <a:close/>
                <a:moveTo>
                  <a:pt x="15" y="165"/>
                </a:moveTo>
                <a:cubicBezTo>
                  <a:pt x="7" y="163"/>
                  <a:pt x="7" y="163"/>
                  <a:pt x="7" y="163"/>
                </a:cubicBezTo>
                <a:cubicBezTo>
                  <a:pt x="8" y="157"/>
                  <a:pt x="10" y="152"/>
                  <a:pt x="12" y="146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18" y="154"/>
                  <a:pt x="17" y="160"/>
                  <a:pt x="15" y="165"/>
                </a:cubicBezTo>
                <a:close/>
                <a:moveTo>
                  <a:pt x="24" y="139"/>
                </a:moveTo>
                <a:cubicBezTo>
                  <a:pt x="16" y="136"/>
                  <a:pt x="16" y="136"/>
                  <a:pt x="16" y="136"/>
                </a:cubicBezTo>
                <a:cubicBezTo>
                  <a:pt x="18" y="131"/>
                  <a:pt x="20" y="125"/>
                  <a:pt x="23" y="120"/>
                </a:cubicBezTo>
                <a:cubicBezTo>
                  <a:pt x="31" y="124"/>
                  <a:pt x="31" y="124"/>
                  <a:pt x="31" y="124"/>
                </a:cubicBezTo>
                <a:cubicBezTo>
                  <a:pt x="28" y="129"/>
                  <a:pt x="26" y="134"/>
                  <a:pt x="24" y="139"/>
                </a:cubicBezTo>
                <a:close/>
                <a:moveTo>
                  <a:pt x="35" y="115"/>
                </a:moveTo>
                <a:cubicBezTo>
                  <a:pt x="28" y="111"/>
                  <a:pt x="28" y="111"/>
                  <a:pt x="28" y="111"/>
                </a:cubicBezTo>
                <a:cubicBezTo>
                  <a:pt x="31" y="106"/>
                  <a:pt x="34" y="101"/>
                  <a:pt x="37" y="96"/>
                </a:cubicBezTo>
                <a:cubicBezTo>
                  <a:pt x="44" y="101"/>
                  <a:pt x="44" y="101"/>
                  <a:pt x="44" y="101"/>
                </a:cubicBezTo>
                <a:cubicBezTo>
                  <a:pt x="41" y="105"/>
                  <a:pt x="38" y="110"/>
                  <a:pt x="35" y="115"/>
                </a:cubicBezTo>
                <a:close/>
                <a:moveTo>
                  <a:pt x="50" y="93"/>
                </a:moveTo>
                <a:cubicBezTo>
                  <a:pt x="43" y="87"/>
                  <a:pt x="43" y="87"/>
                  <a:pt x="43" y="87"/>
                </a:cubicBezTo>
                <a:cubicBezTo>
                  <a:pt x="47" y="83"/>
                  <a:pt x="50" y="78"/>
                  <a:pt x="54" y="74"/>
                </a:cubicBezTo>
                <a:cubicBezTo>
                  <a:pt x="61" y="79"/>
                  <a:pt x="61" y="79"/>
                  <a:pt x="61" y="79"/>
                </a:cubicBezTo>
                <a:cubicBezTo>
                  <a:pt x="57" y="84"/>
                  <a:pt x="53" y="88"/>
                  <a:pt x="50" y="93"/>
                </a:cubicBezTo>
                <a:close/>
                <a:moveTo>
                  <a:pt x="67" y="72"/>
                </a:moveTo>
                <a:cubicBezTo>
                  <a:pt x="61" y="66"/>
                  <a:pt x="61" y="66"/>
                  <a:pt x="61" y="66"/>
                </a:cubicBezTo>
                <a:cubicBezTo>
                  <a:pt x="65" y="62"/>
                  <a:pt x="70" y="58"/>
                  <a:pt x="74" y="54"/>
                </a:cubicBezTo>
                <a:cubicBezTo>
                  <a:pt x="80" y="60"/>
                  <a:pt x="80" y="60"/>
                  <a:pt x="80" y="60"/>
                </a:cubicBezTo>
                <a:cubicBezTo>
                  <a:pt x="75" y="64"/>
                  <a:pt x="71" y="68"/>
                  <a:pt x="67" y="72"/>
                </a:cubicBezTo>
                <a:close/>
                <a:moveTo>
                  <a:pt x="87" y="54"/>
                </a:moveTo>
                <a:cubicBezTo>
                  <a:pt x="82" y="47"/>
                  <a:pt x="82" y="47"/>
                  <a:pt x="82" y="47"/>
                </a:cubicBezTo>
                <a:cubicBezTo>
                  <a:pt x="86" y="43"/>
                  <a:pt x="91" y="40"/>
                  <a:pt x="96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96" y="47"/>
                  <a:pt x="92" y="50"/>
                  <a:pt x="87" y="54"/>
                </a:cubicBezTo>
                <a:close/>
                <a:moveTo>
                  <a:pt x="109" y="38"/>
                </a:moveTo>
                <a:cubicBezTo>
                  <a:pt x="105" y="31"/>
                  <a:pt x="105" y="31"/>
                  <a:pt x="105" y="31"/>
                </a:cubicBezTo>
                <a:cubicBezTo>
                  <a:pt x="110" y="28"/>
                  <a:pt x="115" y="25"/>
                  <a:pt x="120" y="22"/>
                </a:cubicBezTo>
                <a:cubicBezTo>
                  <a:pt x="124" y="30"/>
                  <a:pt x="124" y="30"/>
                  <a:pt x="124" y="30"/>
                </a:cubicBezTo>
                <a:cubicBezTo>
                  <a:pt x="119" y="33"/>
                  <a:pt x="114" y="35"/>
                  <a:pt x="109" y="38"/>
                </a:cubicBezTo>
                <a:close/>
                <a:moveTo>
                  <a:pt x="133" y="26"/>
                </a:moveTo>
                <a:cubicBezTo>
                  <a:pt x="130" y="18"/>
                  <a:pt x="130" y="18"/>
                  <a:pt x="130" y="18"/>
                </a:cubicBezTo>
                <a:cubicBezTo>
                  <a:pt x="135" y="16"/>
                  <a:pt x="140" y="13"/>
                  <a:pt x="146" y="11"/>
                </a:cubicBezTo>
                <a:cubicBezTo>
                  <a:pt x="149" y="20"/>
                  <a:pt x="149" y="20"/>
                  <a:pt x="149" y="20"/>
                </a:cubicBezTo>
                <a:cubicBezTo>
                  <a:pt x="144" y="21"/>
                  <a:pt x="138" y="24"/>
                  <a:pt x="133" y="26"/>
                </a:cubicBezTo>
                <a:close/>
                <a:moveTo>
                  <a:pt x="158" y="16"/>
                </a:moveTo>
                <a:cubicBezTo>
                  <a:pt x="156" y="8"/>
                  <a:pt x="156" y="8"/>
                  <a:pt x="156" y="8"/>
                </a:cubicBezTo>
                <a:cubicBezTo>
                  <a:pt x="162" y="6"/>
                  <a:pt x="167" y="5"/>
                  <a:pt x="173" y="4"/>
                </a:cubicBezTo>
                <a:cubicBezTo>
                  <a:pt x="175" y="12"/>
                  <a:pt x="175" y="12"/>
                  <a:pt x="175" y="12"/>
                </a:cubicBezTo>
                <a:cubicBezTo>
                  <a:pt x="169" y="13"/>
                  <a:pt x="164" y="15"/>
                  <a:pt x="158" y="16"/>
                </a:cubicBezTo>
                <a:close/>
                <a:moveTo>
                  <a:pt x="185" y="10"/>
                </a:moveTo>
                <a:cubicBezTo>
                  <a:pt x="183" y="2"/>
                  <a:pt x="183" y="2"/>
                  <a:pt x="183" y="2"/>
                </a:cubicBezTo>
                <a:cubicBezTo>
                  <a:pt x="189" y="1"/>
                  <a:pt x="195" y="0"/>
                  <a:pt x="201" y="0"/>
                </a:cubicBezTo>
                <a:cubicBezTo>
                  <a:pt x="201" y="8"/>
                  <a:pt x="201" y="8"/>
                  <a:pt x="201" y="8"/>
                </a:cubicBezTo>
                <a:cubicBezTo>
                  <a:pt x="196" y="9"/>
                  <a:pt x="190" y="9"/>
                  <a:pt x="18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91" name="Half ring 3"/>
          <p:cNvSpPr>
            <a:spLocks noEditPoints="1"/>
          </p:cNvSpPr>
          <p:nvPr userDrawn="1"/>
        </p:nvSpPr>
        <p:spPr bwMode="auto">
          <a:xfrm>
            <a:off x="7850677" y="1944833"/>
            <a:ext cx="598028" cy="1192163"/>
          </a:xfrm>
          <a:custGeom>
            <a:avLst/>
            <a:gdLst>
              <a:gd name="T0" fmla="*/ 16 w 264"/>
              <a:gd name="T1" fmla="*/ 518 h 527"/>
              <a:gd name="T2" fmla="*/ 27 w 264"/>
              <a:gd name="T3" fmla="*/ 525 h 527"/>
              <a:gd name="T4" fmla="*/ 45 w 264"/>
              <a:gd name="T5" fmla="*/ 523 h 527"/>
              <a:gd name="T6" fmla="*/ 53 w 264"/>
              <a:gd name="T7" fmla="*/ 513 h 527"/>
              <a:gd name="T8" fmla="*/ 55 w 264"/>
              <a:gd name="T9" fmla="*/ 521 h 527"/>
              <a:gd name="T10" fmla="*/ 95 w 264"/>
              <a:gd name="T11" fmla="*/ 500 h 527"/>
              <a:gd name="T12" fmla="*/ 108 w 264"/>
              <a:gd name="T13" fmla="*/ 504 h 527"/>
              <a:gd name="T14" fmla="*/ 124 w 264"/>
              <a:gd name="T15" fmla="*/ 496 h 527"/>
              <a:gd name="T16" fmla="*/ 128 w 264"/>
              <a:gd name="T17" fmla="*/ 484 h 527"/>
              <a:gd name="T18" fmla="*/ 133 w 264"/>
              <a:gd name="T19" fmla="*/ 491 h 527"/>
              <a:gd name="T20" fmla="*/ 164 w 264"/>
              <a:gd name="T21" fmla="*/ 458 h 527"/>
              <a:gd name="T22" fmla="*/ 178 w 264"/>
              <a:gd name="T23" fmla="*/ 458 h 527"/>
              <a:gd name="T24" fmla="*/ 190 w 264"/>
              <a:gd name="T25" fmla="*/ 446 h 527"/>
              <a:gd name="T26" fmla="*/ 191 w 264"/>
              <a:gd name="T27" fmla="*/ 432 h 527"/>
              <a:gd name="T28" fmla="*/ 197 w 264"/>
              <a:gd name="T29" fmla="*/ 438 h 527"/>
              <a:gd name="T30" fmla="*/ 217 w 264"/>
              <a:gd name="T31" fmla="*/ 397 h 527"/>
              <a:gd name="T32" fmla="*/ 230 w 264"/>
              <a:gd name="T33" fmla="*/ 393 h 527"/>
              <a:gd name="T34" fmla="*/ 238 w 264"/>
              <a:gd name="T35" fmla="*/ 377 h 527"/>
              <a:gd name="T36" fmla="*/ 234 w 264"/>
              <a:gd name="T37" fmla="*/ 364 h 527"/>
              <a:gd name="T38" fmla="*/ 242 w 264"/>
              <a:gd name="T39" fmla="*/ 367 h 527"/>
              <a:gd name="T40" fmla="*/ 248 w 264"/>
              <a:gd name="T41" fmla="*/ 322 h 527"/>
              <a:gd name="T42" fmla="*/ 259 w 264"/>
              <a:gd name="T43" fmla="*/ 314 h 527"/>
              <a:gd name="T44" fmla="*/ 262 w 264"/>
              <a:gd name="T45" fmla="*/ 297 h 527"/>
              <a:gd name="T46" fmla="*/ 254 w 264"/>
              <a:gd name="T47" fmla="*/ 286 h 527"/>
              <a:gd name="T48" fmla="*/ 263 w 264"/>
              <a:gd name="T49" fmla="*/ 286 h 527"/>
              <a:gd name="T50" fmla="*/ 263 w 264"/>
              <a:gd name="T51" fmla="*/ 241 h 527"/>
              <a:gd name="T52" fmla="*/ 253 w 264"/>
              <a:gd name="T53" fmla="*/ 232 h 527"/>
              <a:gd name="T54" fmla="*/ 262 w 264"/>
              <a:gd name="T55" fmla="*/ 231 h 527"/>
              <a:gd name="T56" fmla="*/ 244 w 264"/>
              <a:gd name="T57" fmla="*/ 189 h 527"/>
              <a:gd name="T58" fmla="*/ 248 w 264"/>
              <a:gd name="T59" fmla="*/ 205 h 527"/>
              <a:gd name="T60" fmla="*/ 243 w 264"/>
              <a:gd name="T61" fmla="*/ 160 h 527"/>
              <a:gd name="T62" fmla="*/ 230 w 264"/>
              <a:gd name="T63" fmla="*/ 154 h 527"/>
              <a:gd name="T64" fmla="*/ 238 w 264"/>
              <a:gd name="T65" fmla="*/ 150 h 527"/>
              <a:gd name="T66" fmla="*/ 208 w 264"/>
              <a:gd name="T67" fmla="*/ 116 h 527"/>
              <a:gd name="T68" fmla="*/ 218 w 264"/>
              <a:gd name="T69" fmla="*/ 130 h 527"/>
              <a:gd name="T70" fmla="*/ 198 w 264"/>
              <a:gd name="T71" fmla="*/ 89 h 527"/>
              <a:gd name="T72" fmla="*/ 185 w 264"/>
              <a:gd name="T73" fmla="*/ 88 h 527"/>
              <a:gd name="T74" fmla="*/ 191 w 264"/>
              <a:gd name="T75" fmla="*/ 82 h 527"/>
              <a:gd name="T76" fmla="*/ 152 w 264"/>
              <a:gd name="T77" fmla="*/ 59 h 527"/>
              <a:gd name="T78" fmla="*/ 165 w 264"/>
              <a:gd name="T79" fmla="*/ 69 h 527"/>
              <a:gd name="T80" fmla="*/ 134 w 264"/>
              <a:gd name="T81" fmla="*/ 36 h 527"/>
              <a:gd name="T82" fmla="*/ 120 w 264"/>
              <a:gd name="T83" fmla="*/ 39 h 527"/>
              <a:gd name="T84" fmla="*/ 124 w 264"/>
              <a:gd name="T85" fmla="*/ 31 h 527"/>
              <a:gd name="T86" fmla="*/ 80 w 264"/>
              <a:gd name="T87" fmla="*/ 21 h 527"/>
              <a:gd name="T88" fmla="*/ 96 w 264"/>
              <a:gd name="T89" fmla="*/ 27 h 527"/>
              <a:gd name="T90" fmla="*/ 56 w 264"/>
              <a:gd name="T91" fmla="*/ 6 h 527"/>
              <a:gd name="T92" fmla="*/ 44 w 264"/>
              <a:gd name="T93" fmla="*/ 12 h 527"/>
              <a:gd name="T94" fmla="*/ 45 w 264"/>
              <a:gd name="T95" fmla="*/ 4 h 527"/>
              <a:gd name="T96" fmla="*/ 0 w 264"/>
              <a:gd name="T97" fmla="*/ 9 h 527"/>
              <a:gd name="T98" fmla="*/ 17 w 264"/>
              <a:gd name="T99" fmla="*/ 9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4" h="527">
                <a:moveTo>
                  <a:pt x="0" y="527"/>
                </a:moveTo>
                <a:cubicBezTo>
                  <a:pt x="0" y="518"/>
                  <a:pt x="0" y="518"/>
                  <a:pt x="0" y="518"/>
                </a:cubicBezTo>
                <a:cubicBezTo>
                  <a:pt x="6" y="518"/>
                  <a:pt x="11" y="518"/>
                  <a:pt x="16" y="518"/>
                </a:cubicBezTo>
                <a:cubicBezTo>
                  <a:pt x="17" y="526"/>
                  <a:pt x="17" y="526"/>
                  <a:pt x="17" y="526"/>
                </a:cubicBezTo>
                <a:cubicBezTo>
                  <a:pt x="11" y="527"/>
                  <a:pt x="6" y="527"/>
                  <a:pt x="0" y="527"/>
                </a:cubicBezTo>
                <a:close/>
                <a:moveTo>
                  <a:pt x="27" y="525"/>
                </a:moveTo>
                <a:cubicBezTo>
                  <a:pt x="26" y="517"/>
                  <a:pt x="26" y="517"/>
                  <a:pt x="26" y="517"/>
                </a:cubicBezTo>
                <a:cubicBezTo>
                  <a:pt x="32" y="516"/>
                  <a:pt x="38" y="516"/>
                  <a:pt x="43" y="515"/>
                </a:cubicBezTo>
                <a:cubicBezTo>
                  <a:pt x="45" y="523"/>
                  <a:pt x="45" y="523"/>
                  <a:pt x="45" y="523"/>
                </a:cubicBezTo>
                <a:cubicBezTo>
                  <a:pt x="39" y="524"/>
                  <a:pt x="33" y="525"/>
                  <a:pt x="27" y="525"/>
                </a:cubicBezTo>
                <a:close/>
                <a:moveTo>
                  <a:pt x="55" y="521"/>
                </a:moveTo>
                <a:cubicBezTo>
                  <a:pt x="53" y="513"/>
                  <a:pt x="53" y="513"/>
                  <a:pt x="53" y="513"/>
                </a:cubicBezTo>
                <a:cubicBezTo>
                  <a:pt x="59" y="512"/>
                  <a:pt x="64" y="510"/>
                  <a:pt x="70" y="509"/>
                </a:cubicBezTo>
                <a:cubicBezTo>
                  <a:pt x="72" y="517"/>
                  <a:pt x="72" y="517"/>
                  <a:pt x="72" y="517"/>
                </a:cubicBezTo>
                <a:cubicBezTo>
                  <a:pt x="66" y="519"/>
                  <a:pt x="61" y="520"/>
                  <a:pt x="55" y="521"/>
                </a:cubicBezTo>
                <a:close/>
                <a:moveTo>
                  <a:pt x="82" y="514"/>
                </a:moveTo>
                <a:cubicBezTo>
                  <a:pt x="79" y="506"/>
                  <a:pt x="79" y="506"/>
                  <a:pt x="79" y="506"/>
                </a:cubicBezTo>
                <a:cubicBezTo>
                  <a:pt x="85" y="504"/>
                  <a:pt x="90" y="502"/>
                  <a:pt x="95" y="500"/>
                </a:cubicBezTo>
                <a:cubicBezTo>
                  <a:pt x="98" y="508"/>
                  <a:pt x="98" y="508"/>
                  <a:pt x="98" y="508"/>
                </a:cubicBezTo>
                <a:cubicBezTo>
                  <a:pt x="93" y="510"/>
                  <a:pt x="87" y="512"/>
                  <a:pt x="82" y="514"/>
                </a:cubicBezTo>
                <a:close/>
                <a:moveTo>
                  <a:pt x="108" y="504"/>
                </a:moveTo>
                <a:cubicBezTo>
                  <a:pt x="104" y="496"/>
                  <a:pt x="104" y="496"/>
                  <a:pt x="104" y="496"/>
                </a:cubicBezTo>
                <a:cubicBezTo>
                  <a:pt x="110" y="494"/>
                  <a:pt x="115" y="491"/>
                  <a:pt x="120" y="489"/>
                </a:cubicBezTo>
                <a:cubicBezTo>
                  <a:pt x="124" y="496"/>
                  <a:pt x="124" y="496"/>
                  <a:pt x="124" y="496"/>
                </a:cubicBezTo>
                <a:cubicBezTo>
                  <a:pt x="119" y="499"/>
                  <a:pt x="113" y="501"/>
                  <a:pt x="108" y="504"/>
                </a:cubicBezTo>
                <a:close/>
                <a:moveTo>
                  <a:pt x="133" y="491"/>
                </a:moveTo>
                <a:cubicBezTo>
                  <a:pt x="128" y="484"/>
                  <a:pt x="128" y="484"/>
                  <a:pt x="128" y="484"/>
                </a:cubicBezTo>
                <a:cubicBezTo>
                  <a:pt x="133" y="481"/>
                  <a:pt x="138" y="478"/>
                  <a:pt x="143" y="475"/>
                </a:cubicBezTo>
                <a:cubicBezTo>
                  <a:pt x="148" y="482"/>
                  <a:pt x="148" y="482"/>
                  <a:pt x="148" y="482"/>
                </a:cubicBezTo>
                <a:cubicBezTo>
                  <a:pt x="143" y="485"/>
                  <a:pt x="138" y="488"/>
                  <a:pt x="133" y="491"/>
                </a:cubicBezTo>
                <a:close/>
                <a:moveTo>
                  <a:pt x="156" y="476"/>
                </a:moveTo>
                <a:cubicBezTo>
                  <a:pt x="151" y="469"/>
                  <a:pt x="151" y="469"/>
                  <a:pt x="151" y="469"/>
                </a:cubicBezTo>
                <a:cubicBezTo>
                  <a:pt x="156" y="465"/>
                  <a:pt x="160" y="462"/>
                  <a:pt x="164" y="458"/>
                </a:cubicBezTo>
                <a:cubicBezTo>
                  <a:pt x="170" y="465"/>
                  <a:pt x="170" y="465"/>
                  <a:pt x="170" y="465"/>
                </a:cubicBezTo>
                <a:cubicBezTo>
                  <a:pt x="165" y="469"/>
                  <a:pt x="161" y="472"/>
                  <a:pt x="156" y="476"/>
                </a:cubicBezTo>
                <a:close/>
                <a:moveTo>
                  <a:pt x="178" y="458"/>
                </a:moveTo>
                <a:cubicBezTo>
                  <a:pt x="172" y="452"/>
                  <a:pt x="172" y="452"/>
                  <a:pt x="172" y="452"/>
                </a:cubicBezTo>
                <a:cubicBezTo>
                  <a:pt x="176" y="448"/>
                  <a:pt x="180" y="444"/>
                  <a:pt x="184" y="440"/>
                </a:cubicBezTo>
                <a:cubicBezTo>
                  <a:pt x="190" y="446"/>
                  <a:pt x="190" y="446"/>
                  <a:pt x="190" y="446"/>
                </a:cubicBezTo>
                <a:cubicBezTo>
                  <a:pt x="186" y="450"/>
                  <a:pt x="182" y="454"/>
                  <a:pt x="178" y="458"/>
                </a:cubicBezTo>
                <a:close/>
                <a:moveTo>
                  <a:pt x="197" y="438"/>
                </a:moveTo>
                <a:cubicBezTo>
                  <a:pt x="191" y="432"/>
                  <a:pt x="191" y="432"/>
                  <a:pt x="191" y="432"/>
                </a:cubicBezTo>
                <a:cubicBezTo>
                  <a:pt x="195" y="428"/>
                  <a:pt x="198" y="424"/>
                  <a:pt x="202" y="419"/>
                </a:cubicBezTo>
                <a:cubicBezTo>
                  <a:pt x="209" y="425"/>
                  <a:pt x="209" y="425"/>
                  <a:pt x="209" y="425"/>
                </a:cubicBezTo>
                <a:cubicBezTo>
                  <a:pt x="205" y="429"/>
                  <a:pt x="201" y="434"/>
                  <a:pt x="197" y="438"/>
                </a:cubicBezTo>
                <a:close/>
                <a:moveTo>
                  <a:pt x="215" y="416"/>
                </a:moveTo>
                <a:cubicBezTo>
                  <a:pt x="208" y="411"/>
                  <a:pt x="208" y="411"/>
                  <a:pt x="208" y="411"/>
                </a:cubicBezTo>
                <a:cubicBezTo>
                  <a:pt x="211" y="407"/>
                  <a:pt x="214" y="402"/>
                  <a:pt x="217" y="397"/>
                </a:cubicBezTo>
                <a:cubicBezTo>
                  <a:pt x="224" y="402"/>
                  <a:pt x="224" y="402"/>
                  <a:pt x="224" y="402"/>
                </a:cubicBezTo>
                <a:cubicBezTo>
                  <a:pt x="221" y="407"/>
                  <a:pt x="218" y="411"/>
                  <a:pt x="215" y="416"/>
                </a:cubicBezTo>
                <a:close/>
                <a:moveTo>
                  <a:pt x="230" y="393"/>
                </a:moveTo>
                <a:cubicBezTo>
                  <a:pt x="222" y="388"/>
                  <a:pt x="222" y="388"/>
                  <a:pt x="222" y="388"/>
                </a:cubicBezTo>
                <a:cubicBezTo>
                  <a:pt x="225" y="383"/>
                  <a:pt x="228" y="378"/>
                  <a:pt x="230" y="373"/>
                </a:cubicBezTo>
                <a:cubicBezTo>
                  <a:pt x="238" y="377"/>
                  <a:pt x="238" y="377"/>
                  <a:pt x="238" y="377"/>
                </a:cubicBezTo>
                <a:cubicBezTo>
                  <a:pt x="235" y="382"/>
                  <a:pt x="233" y="388"/>
                  <a:pt x="230" y="393"/>
                </a:cubicBezTo>
                <a:close/>
                <a:moveTo>
                  <a:pt x="242" y="367"/>
                </a:moveTo>
                <a:cubicBezTo>
                  <a:pt x="234" y="364"/>
                  <a:pt x="234" y="364"/>
                  <a:pt x="234" y="364"/>
                </a:cubicBezTo>
                <a:cubicBezTo>
                  <a:pt x="237" y="359"/>
                  <a:pt x="239" y="354"/>
                  <a:pt x="240" y="348"/>
                </a:cubicBezTo>
                <a:cubicBezTo>
                  <a:pt x="249" y="351"/>
                  <a:pt x="249" y="351"/>
                  <a:pt x="249" y="351"/>
                </a:cubicBezTo>
                <a:cubicBezTo>
                  <a:pt x="247" y="357"/>
                  <a:pt x="245" y="362"/>
                  <a:pt x="242" y="367"/>
                </a:cubicBezTo>
                <a:close/>
                <a:moveTo>
                  <a:pt x="252" y="341"/>
                </a:moveTo>
                <a:cubicBezTo>
                  <a:pt x="244" y="339"/>
                  <a:pt x="244" y="339"/>
                  <a:pt x="244" y="339"/>
                </a:cubicBezTo>
                <a:cubicBezTo>
                  <a:pt x="245" y="333"/>
                  <a:pt x="247" y="328"/>
                  <a:pt x="248" y="322"/>
                </a:cubicBezTo>
                <a:cubicBezTo>
                  <a:pt x="257" y="324"/>
                  <a:pt x="257" y="324"/>
                  <a:pt x="257" y="324"/>
                </a:cubicBezTo>
                <a:cubicBezTo>
                  <a:pt x="255" y="330"/>
                  <a:pt x="254" y="336"/>
                  <a:pt x="252" y="341"/>
                </a:cubicBezTo>
                <a:close/>
                <a:moveTo>
                  <a:pt x="259" y="314"/>
                </a:moveTo>
                <a:cubicBezTo>
                  <a:pt x="250" y="312"/>
                  <a:pt x="250" y="312"/>
                  <a:pt x="250" y="312"/>
                </a:cubicBezTo>
                <a:cubicBezTo>
                  <a:pt x="251" y="307"/>
                  <a:pt x="252" y="301"/>
                  <a:pt x="253" y="296"/>
                </a:cubicBezTo>
                <a:cubicBezTo>
                  <a:pt x="262" y="297"/>
                  <a:pt x="262" y="297"/>
                  <a:pt x="262" y="297"/>
                </a:cubicBezTo>
                <a:cubicBezTo>
                  <a:pt x="261" y="303"/>
                  <a:pt x="260" y="308"/>
                  <a:pt x="259" y="314"/>
                </a:cubicBezTo>
                <a:close/>
                <a:moveTo>
                  <a:pt x="263" y="286"/>
                </a:moveTo>
                <a:cubicBezTo>
                  <a:pt x="254" y="286"/>
                  <a:pt x="254" y="286"/>
                  <a:pt x="254" y="286"/>
                </a:cubicBezTo>
                <a:cubicBezTo>
                  <a:pt x="255" y="280"/>
                  <a:pt x="255" y="274"/>
                  <a:pt x="255" y="269"/>
                </a:cubicBezTo>
                <a:cubicBezTo>
                  <a:pt x="264" y="269"/>
                  <a:pt x="264" y="269"/>
                  <a:pt x="264" y="269"/>
                </a:cubicBezTo>
                <a:cubicBezTo>
                  <a:pt x="263" y="275"/>
                  <a:pt x="263" y="281"/>
                  <a:pt x="263" y="286"/>
                </a:cubicBezTo>
                <a:close/>
                <a:moveTo>
                  <a:pt x="255" y="259"/>
                </a:moveTo>
                <a:cubicBezTo>
                  <a:pt x="255" y="253"/>
                  <a:pt x="255" y="247"/>
                  <a:pt x="254" y="242"/>
                </a:cubicBezTo>
                <a:cubicBezTo>
                  <a:pt x="263" y="241"/>
                  <a:pt x="263" y="241"/>
                  <a:pt x="263" y="241"/>
                </a:cubicBezTo>
                <a:cubicBezTo>
                  <a:pt x="263" y="247"/>
                  <a:pt x="264" y="253"/>
                  <a:pt x="264" y="258"/>
                </a:cubicBezTo>
                <a:lnTo>
                  <a:pt x="255" y="259"/>
                </a:lnTo>
                <a:close/>
                <a:moveTo>
                  <a:pt x="253" y="232"/>
                </a:moveTo>
                <a:cubicBezTo>
                  <a:pt x="252" y="226"/>
                  <a:pt x="251" y="220"/>
                  <a:pt x="250" y="215"/>
                </a:cubicBezTo>
                <a:cubicBezTo>
                  <a:pt x="259" y="213"/>
                  <a:pt x="259" y="213"/>
                  <a:pt x="259" y="213"/>
                </a:cubicBezTo>
                <a:cubicBezTo>
                  <a:pt x="260" y="219"/>
                  <a:pt x="261" y="225"/>
                  <a:pt x="262" y="231"/>
                </a:cubicBezTo>
                <a:lnTo>
                  <a:pt x="253" y="232"/>
                </a:lnTo>
                <a:close/>
                <a:moveTo>
                  <a:pt x="248" y="205"/>
                </a:moveTo>
                <a:cubicBezTo>
                  <a:pt x="247" y="200"/>
                  <a:pt x="246" y="194"/>
                  <a:pt x="244" y="189"/>
                </a:cubicBezTo>
                <a:cubicBezTo>
                  <a:pt x="252" y="186"/>
                  <a:pt x="252" y="186"/>
                  <a:pt x="252" y="186"/>
                </a:cubicBezTo>
                <a:cubicBezTo>
                  <a:pt x="254" y="192"/>
                  <a:pt x="255" y="197"/>
                  <a:pt x="257" y="203"/>
                </a:cubicBezTo>
                <a:lnTo>
                  <a:pt x="248" y="205"/>
                </a:lnTo>
                <a:close/>
                <a:moveTo>
                  <a:pt x="241" y="179"/>
                </a:moveTo>
                <a:cubicBezTo>
                  <a:pt x="239" y="174"/>
                  <a:pt x="237" y="169"/>
                  <a:pt x="235" y="163"/>
                </a:cubicBezTo>
                <a:cubicBezTo>
                  <a:pt x="243" y="160"/>
                  <a:pt x="243" y="160"/>
                  <a:pt x="243" y="160"/>
                </a:cubicBezTo>
                <a:cubicBezTo>
                  <a:pt x="245" y="165"/>
                  <a:pt x="247" y="171"/>
                  <a:pt x="249" y="176"/>
                </a:cubicBezTo>
                <a:lnTo>
                  <a:pt x="241" y="179"/>
                </a:lnTo>
                <a:close/>
                <a:moveTo>
                  <a:pt x="230" y="154"/>
                </a:moveTo>
                <a:cubicBezTo>
                  <a:pt x="228" y="149"/>
                  <a:pt x="225" y="144"/>
                  <a:pt x="223" y="139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33" y="140"/>
                  <a:pt x="236" y="145"/>
                  <a:pt x="238" y="150"/>
                </a:cubicBezTo>
                <a:lnTo>
                  <a:pt x="230" y="154"/>
                </a:lnTo>
                <a:close/>
                <a:moveTo>
                  <a:pt x="218" y="130"/>
                </a:moveTo>
                <a:cubicBezTo>
                  <a:pt x="215" y="126"/>
                  <a:pt x="212" y="121"/>
                  <a:pt x="208" y="116"/>
                </a:cubicBezTo>
                <a:cubicBezTo>
                  <a:pt x="215" y="111"/>
                  <a:pt x="215" y="111"/>
                  <a:pt x="215" y="111"/>
                </a:cubicBezTo>
                <a:cubicBezTo>
                  <a:pt x="219" y="116"/>
                  <a:pt x="222" y="121"/>
                  <a:pt x="225" y="126"/>
                </a:cubicBezTo>
                <a:lnTo>
                  <a:pt x="218" y="130"/>
                </a:lnTo>
                <a:close/>
                <a:moveTo>
                  <a:pt x="202" y="108"/>
                </a:moveTo>
                <a:cubicBezTo>
                  <a:pt x="199" y="104"/>
                  <a:pt x="195" y="99"/>
                  <a:pt x="192" y="95"/>
                </a:cubicBezTo>
                <a:cubicBezTo>
                  <a:pt x="198" y="89"/>
                  <a:pt x="198" y="89"/>
                  <a:pt x="198" y="89"/>
                </a:cubicBezTo>
                <a:cubicBezTo>
                  <a:pt x="202" y="94"/>
                  <a:pt x="206" y="98"/>
                  <a:pt x="209" y="103"/>
                </a:cubicBezTo>
                <a:lnTo>
                  <a:pt x="202" y="108"/>
                </a:lnTo>
                <a:close/>
                <a:moveTo>
                  <a:pt x="185" y="88"/>
                </a:moveTo>
                <a:cubicBezTo>
                  <a:pt x="181" y="84"/>
                  <a:pt x="177" y="80"/>
                  <a:pt x="173" y="76"/>
                </a:cubicBezTo>
                <a:cubicBezTo>
                  <a:pt x="178" y="69"/>
                  <a:pt x="178" y="69"/>
                  <a:pt x="178" y="69"/>
                </a:cubicBezTo>
                <a:cubicBezTo>
                  <a:pt x="183" y="73"/>
                  <a:pt x="187" y="77"/>
                  <a:pt x="191" y="82"/>
                </a:cubicBezTo>
                <a:lnTo>
                  <a:pt x="185" y="88"/>
                </a:lnTo>
                <a:close/>
                <a:moveTo>
                  <a:pt x="165" y="69"/>
                </a:moveTo>
                <a:cubicBezTo>
                  <a:pt x="161" y="65"/>
                  <a:pt x="156" y="62"/>
                  <a:pt x="152" y="59"/>
                </a:cubicBezTo>
                <a:cubicBezTo>
                  <a:pt x="157" y="52"/>
                  <a:pt x="157" y="52"/>
                  <a:pt x="157" y="52"/>
                </a:cubicBezTo>
                <a:cubicBezTo>
                  <a:pt x="162" y="55"/>
                  <a:pt x="166" y="59"/>
                  <a:pt x="171" y="62"/>
                </a:cubicBezTo>
                <a:lnTo>
                  <a:pt x="165" y="69"/>
                </a:lnTo>
                <a:close/>
                <a:moveTo>
                  <a:pt x="144" y="53"/>
                </a:moveTo>
                <a:cubicBezTo>
                  <a:pt x="139" y="49"/>
                  <a:pt x="134" y="46"/>
                  <a:pt x="129" y="44"/>
                </a:cubicBezTo>
                <a:cubicBezTo>
                  <a:pt x="134" y="36"/>
                  <a:pt x="134" y="36"/>
                  <a:pt x="134" y="36"/>
                </a:cubicBezTo>
                <a:cubicBezTo>
                  <a:pt x="139" y="39"/>
                  <a:pt x="144" y="42"/>
                  <a:pt x="148" y="45"/>
                </a:cubicBezTo>
                <a:lnTo>
                  <a:pt x="144" y="53"/>
                </a:lnTo>
                <a:close/>
                <a:moveTo>
                  <a:pt x="120" y="39"/>
                </a:moveTo>
                <a:cubicBezTo>
                  <a:pt x="115" y="36"/>
                  <a:pt x="110" y="33"/>
                  <a:pt x="105" y="31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14" y="26"/>
                  <a:pt x="119" y="28"/>
                  <a:pt x="124" y="31"/>
                </a:cubicBezTo>
                <a:lnTo>
                  <a:pt x="120" y="39"/>
                </a:lnTo>
                <a:close/>
                <a:moveTo>
                  <a:pt x="96" y="27"/>
                </a:moveTo>
                <a:cubicBezTo>
                  <a:pt x="91" y="25"/>
                  <a:pt x="85" y="23"/>
                  <a:pt x="80" y="21"/>
                </a:cubicBezTo>
                <a:cubicBezTo>
                  <a:pt x="83" y="13"/>
                  <a:pt x="83" y="13"/>
                  <a:pt x="83" y="13"/>
                </a:cubicBezTo>
                <a:cubicBezTo>
                  <a:pt x="88" y="15"/>
                  <a:pt x="94" y="17"/>
                  <a:pt x="99" y="19"/>
                </a:cubicBezTo>
                <a:lnTo>
                  <a:pt x="96" y="27"/>
                </a:lnTo>
                <a:close/>
                <a:moveTo>
                  <a:pt x="70" y="18"/>
                </a:moveTo>
                <a:cubicBezTo>
                  <a:pt x="65" y="17"/>
                  <a:pt x="59" y="15"/>
                  <a:pt x="54" y="14"/>
                </a:cubicBezTo>
                <a:cubicBezTo>
                  <a:pt x="56" y="6"/>
                  <a:pt x="56" y="6"/>
                  <a:pt x="56" y="6"/>
                </a:cubicBezTo>
                <a:cubicBezTo>
                  <a:pt x="61" y="7"/>
                  <a:pt x="67" y="8"/>
                  <a:pt x="73" y="10"/>
                </a:cubicBezTo>
                <a:lnTo>
                  <a:pt x="70" y="18"/>
                </a:lnTo>
                <a:close/>
                <a:moveTo>
                  <a:pt x="44" y="12"/>
                </a:moveTo>
                <a:cubicBezTo>
                  <a:pt x="38" y="11"/>
                  <a:pt x="33" y="11"/>
                  <a:pt x="27" y="10"/>
                </a:cubicBezTo>
                <a:cubicBezTo>
                  <a:pt x="28" y="1"/>
                  <a:pt x="28" y="1"/>
                  <a:pt x="28" y="1"/>
                </a:cubicBezTo>
                <a:cubicBezTo>
                  <a:pt x="34" y="2"/>
                  <a:pt x="40" y="3"/>
                  <a:pt x="45" y="4"/>
                </a:cubicBezTo>
                <a:lnTo>
                  <a:pt x="44" y="12"/>
                </a:lnTo>
                <a:close/>
                <a:moveTo>
                  <a:pt x="17" y="9"/>
                </a:moveTo>
                <a:cubicBezTo>
                  <a:pt x="11" y="9"/>
                  <a:pt x="6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12" y="0"/>
                  <a:pt x="18" y="0"/>
                </a:cubicBezTo>
                <a:lnTo>
                  <a:pt x="17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92" name="half ring 4"/>
          <p:cNvSpPr>
            <a:spLocks noEditPoints="1"/>
          </p:cNvSpPr>
          <p:nvPr userDrawn="1"/>
        </p:nvSpPr>
        <p:spPr bwMode="auto">
          <a:xfrm>
            <a:off x="7850677" y="1841054"/>
            <a:ext cx="699212" cy="778343"/>
          </a:xfrm>
          <a:custGeom>
            <a:avLst/>
            <a:gdLst>
              <a:gd name="T0" fmla="*/ 299 w 309"/>
              <a:gd name="T1" fmla="*/ 343 h 344"/>
              <a:gd name="T2" fmla="*/ 309 w 309"/>
              <a:gd name="T3" fmla="*/ 326 h 344"/>
              <a:gd name="T4" fmla="*/ 309 w 309"/>
              <a:gd name="T5" fmla="*/ 316 h 344"/>
              <a:gd name="T6" fmla="*/ 300 w 309"/>
              <a:gd name="T7" fmla="*/ 309 h 344"/>
              <a:gd name="T8" fmla="*/ 309 w 309"/>
              <a:gd name="T9" fmla="*/ 298 h 344"/>
              <a:gd name="T10" fmla="*/ 309 w 309"/>
              <a:gd name="T11" fmla="*/ 316 h 344"/>
              <a:gd name="T12" fmla="*/ 298 w 309"/>
              <a:gd name="T13" fmla="*/ 272 h 344"/>
              <a:gd name="T14" fmla="*/ 308 w 309"/>
              <a:gd name="T15" fmla="*/ 288 h 344"/>
              <a:gd name="T16" fmla="*/ 297 w 309"/>
              <a:gd name="T17" fmla="*/ 262 h 344"/>
              <a:gd name="T18" fmla="*/ 302 w 309"/>
              <a:gd name="T19" fmla="*/ 243 h 344"/>
              <a:gd name="T20" fmla="*/ 297 w 309"/>
              <a:gd name="T21" fmla="*/ 262 h 344"/>
              <a:gd name="T22" fmla="*/ 287 w 309"/>
              <a:gd name="T23" fmla="*/ 219 h 344"/>
              <a:gd name="T24" fmla="*/ 300 w 309"/>
              <a:gd name="T25" fmla="*/ 233 h 344"/>
              <a:gd name="T26" fmla="*/ 283 w 309"/>
              <a:gd name="T27" fmla="*/ 209 h 344"/>
              <a:gd name="T28" fmla="*/ 285 w 309"/>
              <a:gd name="T29" fmla="*/ 190 h 344"/>
              <a:gd name="T30" fmla="*/ 283 w 309"/>
              <a:gd name="T31" fmla="*/ 209 h 344"/>
              <a:gd name="T32" fmla="*/ 266 w 309"/>
              <a:gd name="T33" fmla="*/ 169 h 344"/>
              <a:gd name="T34" fmla="*/ 281 w 309"/>
              <a:gd name="T35" fmla="*/ 180 h 344"/>
              <a:gd name="T36" fmla="*/ 261 w 309"/>
              <a:gd name="T37" fmla="*/ 160 h 344"/>
              <a:gd name="T38" fmla="*/ 259 w 309"/>
              <a:gd name="T39" fmla="*/ 141 h 344"/>
              <a:gd name="T40" fmla="*/ 261 w 309"/>
              <a:gd name="T41" fmla="*/ 160 h 344"/>
              <a:gd name="T42" fmla="*/ 236 w 309"/>
              <a:gd name="T43" fmla="*/ 124 h 344"/>
              <a:gd name="T44" fmla="*/ 253 w 309"/>
              <a:gd name="T45" fmla="*/ 132 h 344"/>
              <a:gd name="T46" fmla="*/ 230 w 309"/>
              <a:gd name="T47" fmla="*/ 116 h 344"/>
              <a:gd name="T48" fmla="*/ 225 w 309"/>
              <a:gd name="T49" fmla="*/ 97 h 344"/>
              <a:gd name="T50" fmla="*/ 230 w 309"/>
              <a:gd name="T51" fmla="*/ 116 h 344"/>
              <a:gd name="T52" fmla="*/ 199 w 309"/>
              <a:gd name="T53" fmla="*/ 84 h 344"/>
              <a:gd name="T54" fmla="*/ 217 w 309"/>
              <a:gd name="T55" fmla="*/ 90 h 344"/>
              <a:gd name="T56" fmla="*/ 191 w 309"/>
              <a:gd name="T57" fmla="*/ 78 h 344"/>
              <a:gd name="T58" fmla="*/ 183 w 309"/>
              <a:gd name="T59" fmla="*/ 60 h 344"/>
              <a:gd name="T60" fmla="*/ 191 w 309"/>
              <a:gd name="T61" fmla="*/ 78 h 344"/>
              <a:gd name="T62" fmla="*/ 155 w 309"/>
              <a:gd name="T63" fmla="*/ 52 h 344"/>
              <a:gd name="T64" fmla="*/ 174 w 309"/>
              <a:gd name="T65" fmla="*/ 54 h 344"/>
              <a:gd name="T66" fmla="*/ 146 w 309"/>
              <a:gd name="T67" fmla="*/ 47 h 344"/>
              <a:gd name="T68" fmla="*/ 135 w 309"/>
              <a:gd name="T69" fmla="*/ 31 h 344"/>
              <a:gd name="T70" fmla="*/ 146 w 309"/>
              <a:gd name="T71" fmla="*/ 47 h 344"/>
              <a:gd name="T72" fmla="*/ 106 w 309"/>
              <a:gd name="T73" fmla="*/ 28 h 344"/>
              <a:gd name="T74" fmla="*/ 126 w 309"/>
              <a:gd name="T75" fmla="*/ 27 h 344"/>
              <a:gd name="T76" fmla="*/ 97 w 309"/>
              <a:gd name="T77" fmla="*/ 25 h 344"/>
              <a:gd name="T78" fmla="*/ 83 w 309"/>
              <a:gd name="T79" fmla="*/ 12 h 344"/>
              <a:gd name="T80" fmla="*/ 97 w 309"/>
              <a:gd name="T81" fmla="*/ 25 h 344"/>
              <a:gd name="T82" fmla="*/ 54 w 309"/>
              <a:gd name="T83" fmla="*/ 14 h 344"/>
              <a:gd name="T84" fmla="*/ 73 w 309"/>
              <a:gd name="T85" fmla="*/ 9 h 344"/>
              <a:gd name="T86" fmla="*/ 44 w 309"/>
              <a:gd name="T87" fmla="*/ 12 h 344"/>
              <a:gd name="T88" fmla="*/ 28 w 309"/>
              <a:gd name="T89" fmla="*/ 2 h 344"/>
              <a:gd name="T90" fmla="*/ 44 w 309"/>
              <a:gd name="T91" fmla="*/ 12 h 344"/>
              <a:gd name="T92" fmla="*/ 0 w 309"/>
              <a:gd name="T93" fmla="*/ 9 h 344"/>
              <a:gd name="T94" fmla="*/ 18 w 309"/>
              <a:gd name="T95" fmla="*/ 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9" h="344">
                <a:moveTo>
                  <a:pt x="307" y="344"/>
                </a:moveTo>
                <a:cubicBezTo>
                  <a:pt x="299" y="343"/>
                  <a:pt x="299" y="343"/>
                  <a:pt x="299" y="343"/>
                </a:cubicBezTo>
                <a:cubicBezTo>
                  <a:pt x="299" y="337"/>
                  <a:pt x="300" y="331"/>
                  <a:pt x="300" y="326"/>
                </a:cubicBezTo>
                <a:cubicBezTo>
                  <a:pt x="309" y="326"/>
                  <a:pt x="309" y="326"/>
                  <a:pt x="309" y="326"/>
                </a:cubicBezTo>
                <a:cubicBezTo>
                  <a:pt x="308" y="332"/>
                  <a:pt x="308" y="338"/>
                  <a:pt x="307" y="344"/>
                </a:cubicBezTo>
                <a:close/>
                <a:moveTo>
                  <a:pt x="309" y="316"/>
                </a:moveTo>
                <a:cubicBezTo>
                  <a:pt x="300" y="316"/>
                  <a:pt x="300" y="316"/>
                  <a:pt x="300" y="316"/>
                </a:cubicBezTo>
                <a:cubicBezTo>
                  <a:pt x="300" y="314"/>
                  <a:pt x="300" y="311"/>
                  <a:pt x="300" y="309"/>
                </a:cubicBezTo>
                <a:cubicBezTo>
                  <a:pt x="300" y="306"/>
                  <a:pt x="300" y="302"/>
                  <a:pt x="300" y="299"/>
                </a:cubicBezTo>
                <a:cubicBezTo>
                  <a:pt x="309" y="298"/>
                  <a:pt x="309" y="298"/>
                  <a:pt x="309" y="298"/>
                </a:cubicBezTo>
                <a:cubicBezTo>
                  <a:pt x="309" y="302"/>
                  <a:pt x="309" y="306"/>
                  <a:pt x="309" y="309"/>
                </a:cubicBezTo>
                <a:cubicBezTo>
                  <a:pt x="309" y="312"/>
                  <a:pt x="309" y="314"/>
                  <a:pt x="309" y="316"/>
                </a:cubicBezTo>
                <a:close/>
                <a:moveTo>
                  <a:pt x="300" y="289"/>
                </a:moveTo>
                <a:cubicBezTo>
                  <a:pt x="299" y="283"/>
                  <a:pt x="299" y="277"/>
                  <a:pt x="298" y="272"/>
                </a:cubicBezTo>
                <a:cubicBezTo>
                  <a:pt x="307" y="271"/>
                  <a:pt x="307" y="271"/>
                  <a:pt x="307" y="271"/>
                </a:cubicBezTo>
                <a:cubicBezTo>
                  <a:pt x="307" y="276"/>
                  <a:pt x="308" y="282"/>
                  <a:pt x="308" y="288"/>
                </a:cubicBezTo>
                <a:lnTo>
                  <a:pt x="300" y="289"/>
                </a:lnTo>
                <a:close/>
                <a:moveTo>
                  <a:pt x="297" y="262"/>
                </a:moveTo>
                <a:cubicBezTo>
                  <a:pt x="296" y="256"/>
                  <a:pt x="295" y="250"/>
                  <a:pt x="294" y="245"/>
                </a:cubicBezTo>
                <a:cubicBezTo>
                  <a:pt x="302" y="243"/>
                  <a:pt x="302" y="243"/>
                  <a:pt x="302" y="243"/>
                </a:cubicBezTo>
                <a:cubicBezTo>
                  <a:pt x="303" y="249"/>
                  <a:pt x="304" y="255"/>
                  <a:pt x="305" y="260"/>
                </a:cubicBezTo>
                <a:lnTo>
                  <a:pt x="297" y="262"/>
                </a:lnTo>
                <a:close/>
                <a:moveTo>
                  <a:pt x="291" y="235"/>
                </a:moveTo>
                <a:cubicBezTo>
                  <a:pt x="290" y="230"/>
                  <a:pt x="288" y="224"/>
                  <a:pt x="287" y="219"/>
                </a:cubicBezTo>
                <a:cubicBezTo>
                  <a:pt x="295" y="216"/>
                  <a:pt x="295" y="216"/>
                  <a:pt x="295" y="216"/>
                </a:cubicBezTo>
                <a:cubicBezTo>
                  <a:pt x="297" y="222"/>
                  <a:pt x="298" y="227"/>
                  <a:pt x="300" y="233"/>
                </a:cubicBezTo>
                <a:lnTo>
                  <a:pt x="291" y="235"/>
                </a:lnTo>
                <a:close/>
                <a:moveTo>
                  <a:pt x="283" y="209"/>
                </a:moveTo>
                <a:cubicBezTo>
                  <a:pt x="281" y="204"/>
                  <a:pt x="279" y="199"/>
                  <a:pt x="277" y="193"/>
                </a:cubicBezTo>
                <a:cubicBezTo>
                  <a:pt x="285" y="190"/>
                  <a:pt x="285" y="190"/>
                  <a:pt x="285" y="190"/>
                </a:cubicBezTo>
                <a:cubicBezTo>
                  <a:pt x="287" y="195"/>
                  <a:pt x="290" y="201"/>
                  <a:pt x="291" y="206"/>
                </a:cubicBezTo>
                <a:lnTo>
                  <a:pt x="283" y="209"/>
                </a:lnTo>
                <a:close/>
                <a:moveTo>
                  <a:pt x="273" y="184"/>
                </a:moveTo>
                <a:cubicBezTo>
                  <a:pt x="271" y="179"/>
                  <a:pt x="268" y="174"/>
                  <a:pt x="266" y="169"/>
                </a:cubicBezTo>
                <a:cubicBezTo>
                  <a:pt x="273" y="165"/>
                  <a:pt x="273" y="165"/>
                  <a:pt x="273" y="165"/>
                </a:cubicBezTo>
                <a:cubicBezTo>
                  <a:pt x="276" y="170"/>
                  <a:pt x="279" y="175"/>
                  <a:pt x="281" y="180"/>
                </a:cubicBezTo>
                <a:lnTo>
                  <a:pt x="273" y="184"/>
                </a:lnTo>
                <a:close/>
                <a:moveTo>
                  <a:pt x="261" y="160"/>
                </a:moveTo>
                <a:cubicBezTo>
                  <a:pt x="258" y="155"/>
                  <a:pt x="255" y="150"/>
                  <a:pt x="252" y="146"/>
                </a:cubicBezTo>
                <a:cubicBezTo>
                  <a:pt x="259" y="141"/>
                  <a:pt x="259" y="141"/>
                  <a:pt x="259" y="141"/>
                </a:cubicBezTo>
                <a:cubicBezTo>
                  <a:pt x="262" y="146"/>
                  <a:pt x="265" y="151"/>
                  <a:pt x="268" y="156"/>
                </a:cubicBezTo>
                <a:lnTo>
                  <a:pt x="261" y="160"/>
                </a:lnTo>
                <a:close/>
                <a:moveTo>
                  <a:pt x="246" y="137"/>
                </a:moveTo>
                <a:cubicBezTo>
                  <a:pt x="243" y="133"/>
                  <a:pt x="240" y="128"/>
                  <a:pt x="236" y="124"/>
                </a:cubicBezTo>
                <a:cubicBezTo>
                  <a:pt x="243" y="118"/>
                  <a:pt x="243" y="118"/>
                  <a:pt x="243" y="118"/>
                </a:cubicBezTo>
                <a:cubicBezTo>
                  <a:pt x="246" y="123"/>
                  <a:pt x="250" y="127"/>
                  <a:pt x="253" y="132"/>
                </a:cubicBezTo>
                <a:lnTo>
                  <a:pt x="246" y="137"/>
                </a:lnTo>
                <a:close/>
                <a:moveTo>
                  <a:pt x="230" y="116"/>
                </a:moveTo>
                <a:cubicBezTo>
                  <a:pt x="226" y="111"/>
                  <a:pt x="222" y="107"/>
                  <a:pt x="218" y="103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29" y="101"/>
                  <a:pt x="233" y="106"/>
                  <a:pt x="236" y="110"/>
                </a:cubicBezTo>
                <a:lnTo>
                  <a:pt x="230" y="116"/>
                </a:lnTo>
                <a:close/>
                <a:moveTo>
                  <a:pt x="211" y="96"/>
                </a:moveTo>
                <a:cubicBezTo>
                  <a:pt x="207" y="92"/>
                  <a:pt x="203" y="88"/>
                  <a:pt x="199" y="84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209" y="82"/>
                  <a:pt x="213" y="86"/>
                  <a:pt x="217" y="90"/>
                </a:cubicBezTo>
                <a:lnTo>
                  <a:pt x="211" y="96"/>
                </a:lnTo>
                <a:close/>
                <a:moveTo>
                  <a:pt x="191" y="78"/>
                </a:moveTo>
                <a:cubicBezTo>
                  <a:pt x="187" y="74"/>
                  <a:pt x="182" y="71"/>
                  <a:pt x="178" y="67"/>
                </a:cubicBezTo>
                <a:cubicBezTo>
                  <a:pt x="183" y="60"/>
                  <a:pt x="183" y="60"/>
                  <a:pt x="183" y="60"/>
                </a:cubicBezTo>
                <a:cubicBezTo>
                  <a:pt x="188" y="64"/>
                  <a:pt x="192" y="67"/>
                  <a:pt x="197" y="71"/>
                </a:cubicBezTo>
                <a:lnTo>
                  <a:pt x="191" y="78"/>
                </a:lnTo>
                <a:close/>
                <a:moveTo>
                  <a:pt x="169" y="61"/>
                </a:moveTo>
                <a:cubicBezTo>
                  <a:pt x="165" y="58"/>
                  <a:pt x="160" y="55"/>
                  <a:pt x="155" y="52"/>
                </a:cubicBezTo>
                <a:cubicBezTo>
                  <a:pt x="160" y="45"/>
                  <a:pt x="160" y="45"/>
                  <a:pt x="160" y="45"/>
                </a:cubicBezTo>
                <a:cubicBezTo>
                  <a:pt x="165" y="48"/>
                  <a:pt x="169" y="51"/>
                  <a:pt x="174" y="54"/>
                </a:cubicBezTo>
                <a:lnTo>
                  <a:pt x="169" y="61"/>
                </a:lnTo>
                <a:close/>
                <a:moveTo>
                  <a:pt x="146" y="47"/>
                </a:moveTo>
                <a:cubicBezTo>
                  <a:pt x="141" y="44"/>
                  <a:pt x="136" y="42"/>
                  <a:pt x="131" y="39"/>
                </a:cubicBezTo>
                <a:cubicBezTo>
                  <a:pt x="135" y="31"/>
                  <a:pt x="135" y="31"/>
                  <a:pt x="135" y="31"/>
                </a:cubicBezTo>
                <a:cubicBezTo>
                  <a:pt x="140" y="34"/>
                  <a:pt x="145" y="37"/>
                  <a:pt x="151" y="39"/>
                </a:cubicBezTo>
                <a:lnTo>
                  <a:pt x="146" y="47"/>
                </a:lnTo>
                <a:close/>
                <a:moveTo>
                  <a:pt x="122" y="35"/>
                </a:moveTo>
                <a:cubicBezTo>
                  <a:pt x="117" y="33"/>
                  <a:pt x="112" y="30"/>
                  <a:pt x="106" y="28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15" y="22"/>
                  <a:pt x="120" y="25"/>
                  <a:pt x="126" y="27"/>
                </a:cubicBezTo>
                <a:lnTo>
                  <a:pt x="122" y="35"/>
                </a:lnTo>
                <a:close/>
                <a:moveTo>
                  <a:pt x="97" y="25"/>
                </a:moveTo>
                <a:cubicBezTo>
                  <a:pt x="91" y="23"/>
                  <a:pt x="86" y="21"/>
                  <a:pt x="81" y="20"/>
                </a:cubicBezTo>
                <a:cubicBezTo>
                  <a:pt x="83" y="12"/>
                  <a:pt x="83" y="12"/>
                  <a:pt x="83" y="12"/>
                </a:cubicBezTo>
                <a:cubicBezTo>
                  <a:pt x="88" y="13"/>
                  <a:pt x="94" y="15"/>
                  <a:pt x="100" y="17"/>
                </a:cubicBezTo>
                <a:lnTo>
                  <a:pt x="97" y="25"/>
                </a:lnTo>
                <a:close/>
                <a:moveTo>
                  <a:pt x="71" y="17"/>
                </a:moveTo>
                <a:cubicBezTo>
                  <a:pt x="65" y="16"/>
                  <a:pt x="60" y="15"/>
                  <a:pt x="54" y="14"/>
                </a:cubicBezTo>
                <a:cubicBezTo>
                  <a:pt x="56" y="5"/>
                  <a:pt x="56" y="5"/>
                  <a:pt x="56" y="5"/>
                </a:cubicBezTo>
                <a:cubicBezTo>
                  <a:pt x="61" y="6"/>
                  <a:pt x="67" y="8"/>
                  <a:pt x="73" y="9"/>
                </a:cubicBezTo>
                <a:lnTo>
                  <a:pt x="71" y="17"/>
                </a:lnTo>
                <a:close/>
                <a:moveTo>
                  <a:pt x="44" y="12"/>
                </a:moveTo>
                <a:cubicBezTo>
                  <a:pt x="39" y="11"/>
                  <a:pt x="33" y="11"/>
                  <a:pt x="27" y="10"/>
                </a:cubicBezTo>
                <a:cubicBezTo>
                  <a:pt x="28" y="2"/>
                  <a:pt x="28" y="2"/>
                  <a:pt x="28" y="2"/>
                </a:cubicBezTo>
                <a:cubicBezTo>
                  <a:pt x="34" y="2"/>
                  <a:pt x="40" y="3"/>
                  <a:pt x="45" y="4"/>
                </a:cubicBezTo>
                <a:lnTo>
                  <a:pt x="44" y="12"/>
                </a:lnTo>
                <a:close/>
                <a:moveTo>
                  <a:pt x="17" y="10"/>
                </a:moveTo>
                <a:cubicBezTo>
                  <a:pt x="12" y="9"/>
                  <a:pt x="6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12" y="1"/>
                  <a:pt x="18" y="1"/>
                </a:cubicBezTo>
                <a:lnTo>
                  <a:pt x="17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93" name="Half ring 1"/>
          <p:cNvSpPr>
            <a:spLocks noEditPoints="1"/>
          </p:cNvSpPr>
          <p:nvPr userDrawn="1"/>
        </p:nvSpPr>
        <p:spPr bwMode="auto">
          <a:xfrm>
            <a:off x="7050280" y="1738572"/>
            <a:ext cx="800397" cy="1604685"/>
          </a:xfrm>
          <a:custGeom>
            <a:avLst/>
            <a:gdLst>
              <a:gd name="T0" fmla="*/ 354 w 354"/>
              <a:gd name="T1" fmla="*/ 700 h 709"/>
              <a:gd name="T2" fmla="*/ 310 w 354"/>
              <a:gd name="T3" fmla="*/ 697 h 709"/>
              <a:gd name="T4" fmla="*/ 282 w 354"/>
              <a:gd name="T5" fmla="*/ 701 h 709"/>
              <a:gd name="T6" fmla="*/ 271 w 354"/>
              <a:gd name="T7" fmla="*/ 699 h 709"/>
              <a:gd name="T8" fmla="*/ 271 w 354"/>
              <a:gd name="T9" fmla="*/ 699 h 709"/>
              <a:gd name="T10" fmla="*/ 247 w 354"/>
              <a:gd name="T11" fmla="*/ 683 h 709"/>
              <a:gd name="T12" fmla="*/ 206 w 354"/>
              <a:gd name="T13" fmla="*/ 667 h 709"/>
              <a:gd name="T14" fmla="*/ 178 w 354"/>
              <a:gd name="T15" fmla="*/ 662 h 709"/>
              <a:gd name="T16" fmla="*/ 169 w 354"/>
              <a:gd name="T17" fmla="*/ 656 h 709"/>
              <a:gd name="T18" fmla="*/ 169 w 354"/>
              <a:gd name="T19" fmla="*/ 656 h 709"/>
              <a:gd name="T20" fmla="*/ 151 w 354"/>
              <a:gd name="T21" fmla="*/ 634 h 709"/>
              <a:gd name="T22" fmla="*/ 117 w 354"/>
              <a:gd name="T23" fmla="*/ 606 h 709"/>
              <a:gd name="T24" fmla="*/ 91 w 354"/>
              <a:gd name="T25" fmla="*/ 592 h 709"/>
              <a:gd name="T26" fmla="*/ 84 w 354"/>
              <a:gd name="T27" fmla="*/ 584 h 709"/>
              <a:gd name="T28" fmla="*/ 84 w 354"/>
              <a:gd name="T29" fmla="*/ 584 h 709"/>
              <a:gd name="T30" fmla="*/ 74 w 354"/>
              <a:gd name="T31" fmla="*/ 557 h 709"/>
              <a:gd name="T32" fmla="*/ 51 w 354"/>
              <a:gd name="T33" fmla="*/ 520 h 709"/>
              <a:gd name="T34" fmla="*/ 31 w 354"/>
              <a:gd name="T35" fmla="*/ 499 h 709"/>
              <a:gd name="T36" fmla="*/ 27 w 354"/>
              <a:gd name="T37" fmla="*/ 490 h 709"/>
              <a:gd name="T38" fmla="*/ 27 w 354"/>
              <a:gd name="T39" fmla="*/ 490 h 709"/>
              <a:gd name="T40" fmla="*/ 25 w 354"/>
              <a:gd name="T41" fmla="*/ 461 h 709"/>
              <a:gd name="T42" fmla="*/ 14 w 354"/>
              <a:gd name="T43" fmla="*/ 418 h 709"/>
              <a:gd name="T44" fmla="*/ 2 w 354"/>
              <a:gd name="T45" fmla="*/ 392 h 709"/>
              <a:gd name="T46" fmla="*/ 1 w 354"/>
              <a:gd name="T47" fmla="*/ 382 h 709"/>
              <a:gd name="T48" fmla="*/ 1 w 354"/>
              <a:gd name="T49" fmla="*/ 382 h 709"/>
              <a:gd name="T50" fmla="*/ 9 w 354"/>
              <a:gd name="T51" fmla="*/ 337 h 709"/>
              <a:gd name="T52" fmla="*/ 3 w 354"/>
              <a:gd name="T53" fmla="*/ 309 h 709"/>
              <a:gd name="T54" fmla="*/ 4 w 354"/>
              <a:gd name="T55" fmla="*/ 299 h 709"/>
              <a:gd name="T56" fmla="*/ 18 w 354"/>
              <a:gd name="T57" fmla="*/ 273 h 709"/>
              <a:gd name="T58" fmla="*/ 18 w 354"/>
              <a:gd name="T59" fmla="*/ 273 h 709"/>
              <a:gd name="T60" fmla="*/ 31 w 354"/>
              <a:gd name="T61" fmla="*/ 231 h 709"/>
              <a:gd name="T62" fmla="*/ 34 w 354"/>
              <a:gd name="T63" fmla="*/ 202 h 709"/>
              <a:gd name="T64" fmla="*/ 39 w 354"/>
              <a:gd name="T65" fmla="*/ 193 h 709"/>
              <a:gd name="T66" fmla="*/ 60 w 354"/>
              <a:gd name="T67" fmla="*/ 173 h 709"/>
              <a:gd name="T68" fmla="*/ 60 w 354"/>
              <a:gd name="T69" fmla="*/ 173 h 709"/>
              <a:gd name="T70" fmla="*/ 85 w 354"/>
              <a:gd name="T71" fmla="*/ 137 h 709"/>
              <a:gd name="T72" fmla="*/ 97 w 354"/>
              <a:gd name="T73" fmla="*/ 111 h 709"/>
              <a:gd name="T74" fmla="*/ 104 w 354"/>
              <a:gd name="T75" fmla="*/ 103 h 709"/>
              <a:gd name="T76" fmla="*/ 130 w 354"/>
              <a:gd name="T77" fmla="*/ 91 h 709"/>
              <a:gd name="T78" fmla="*/ 130 w 354"/>
              <a:gd name="T79" fmla="*/ 91 h 709"/>
              <a:gd name="T80" fmla="*/ 166 w 354"/>
              <a:gd name="T81" fmla="*/ 65 h 709"/>
              <a:gd name="T82" fmla="*/ 185 w 354"/>
              <a:gd name="T83" fmla="*/ 43 h 709"/>
              <a:gd name="T84" fmla="*/ 194 w 354"/>
              <a:gd name="T85" fmla="*/ 38 h 709"/>
              <a:gd name="T86" fmla="*/ 222 w 354"/>
              <a:gd name="T87" fmla="*/ 35 h 709"/>
              <a:gd name="T88" fmla="*/ 222 w 354"/>
              <a:gd name="T89" fmla="*/ 35 h 709"/>
              <a:gd name="T90" fmla="*/ 264 w 354"/>
              <a:gd name="T91" fmla="*/ 20 h 709"/>
              <a:gd name="T92" fmla="*/ 289 w 354"/>
              <a:gd name="T93" fmla="*/ 6 h 709"/>
              <a:gd name="T94" fmla="*/ 299 w 354"/>
              <a:gd name="T95" fmla="*/ 4 h 709"/>
              <a:gd name="T96" fmla="*/ 328 w 354"/>
              <a:gd name="T97" fmla="*/ 10 h 709"/>
              <a:gd name="T98" fmla="*/ 328 w 354"/>
              <a:gd name="T99" fmla="*/ 1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54" h="709">
                <a:moveTo>
                  <a:pt x="354" y="709"/>
                </a:moveTo>
                <a:cubicBezTo>
                  <a:pt x="348" y="709"/>
                  <a:pt x="343" y="709"/>
                  <a:pt x="337" y="708"/>
                </a:cubicBezTo>
                <a:cubicBezTo>
                  <a:pt x="337" y="700"/>
                  <a:pt x="337" y="700"/>
                  <a:pt x="337" y="700"/>
                </a:cubicBezTo>
                <a:cubicBezTo>
                  <a:pt x="343" y="700"/>
                  <a:pt x="349" y="700"/>
                  <a:pt x="354" y="700"/>
                </a:cubicBezTo>
                <a:lnTo>
                  <a:pt x="354" y="709"/>
                </a:lnTo>
                <a:close/>
                <a:moveTo>
                  <a:pt x="326" y="708"/>
                </a:moveTo>
                <a:cubicBezTo>
                  <a:pt x="321" y="707"/>
                  <a:pt x="315" y="707"/>
                  <a:pt x="309" y="706"/>
                </a:cubicBezTo>
                <a:cubicBezTo>
                  <a:pt x="310" y="697"/>
                  <a:pt x="310" y="697"/>
                  <a:pt x="310" y="697"/>
                </a:cubicBezTo>
                <a:cubicBezTo>
                  <a:pt x="316" y="698"/>
                  <a:pt x="321" y="699"/>
                  <a:pt x="327" y="699"/>
                </a:cubicBezTo>
                <a:lnTo>
                  <a:pt x="326" y="708"/>
                </a:lnTo>
                <a:close/>
                <a:moveTo>
                  <a:pt x="299" y="704"/>
                </a:moveTo>
                <a:cubicBezTo>
                  <a:pt x="293" y="703"/>
                  <a:pt x="287" y="702"/>
                  <a:pt x="282" y="701"/>
                </a:cubicBezTo>
                <a:cubicBezTo>
                  <a:pt x="283" y="693"/>
                  <a:pt x="283" y="693"/>
                  <a:pt x="283" y="693"/>
                </a:cubicBezTo>
                <a:cubicBezTo>
                  <a:pt x="289" y="694"/>
                  <a:pt x="294" y="695"/>
                  <a:pt x="300" y="696"/>
                </a:cubicBezTo>
                <a:lnTo>
                  <a:pt x="299" y="704"/>
                </a:lnTo>
                <a:close/>
                <a:moveTo>
                  <a:pt x="271" y="699"/>
                </a:moveTo>
                <a:cubicBezTo>
                  <a:pt x="266" y="698"/>
                  <a:pt x="260" y="696"/>
                  <a:pt x="255" y="695"/>
                </a:cubicBezTo>
                <a:cubicBezTo>
                  <a:pt x="257" y="686"/>
                  <a:pt x="257" y="686"/>
                  <a:pt x="257" y="686"/>
                </a:cubicBezTo>
                <a:cubicBezTo>
                  <a:pt x="262" y="688"/>
                  <a:pt x="268" y="689"/>
                  <a:pt x="273" y="691"/>
                </a:cubicBezTo>
                <a:lnTo>
                  <a:pt x="271" y="699"/>
                </a:lnTo>
                <a:close/>
                <a:moveTo>
                  <a:pt x="245" y="691"/>
                </a:moveTo>
                <a:cubicBezTo>
                  <a:pt x="239" y="690"/>
                  <a:pt x="234" y="688"/>
                  <a:pt x="228" y="686"/>
                </a:cubicBezTo>
                <a:cubicBezTo>
                  <a:pt x="231" y="678"/>
                  <a:pt x="231" y="678"/>
                  <a:pt x="231" y="678"/>
                </a:cubicBezTo>
                <a:cubicBezTo>
                  <a:pt x="236" y="680"/>
                  <a:pt x="242" y="681"/>
                  <a:pt x="247" y="683"/>
                </a:cubicBezTo>
                <a:lnTo>
                  <a:pt x="245" y="691"/>
                </a:lnTo>
                <a:close/>
                <a:moveTo>
                  <a:pt x="218" y="682"/>
                </a:moveTo>
                <a:cubicBezTo>
                  <a:pt x="213" y="680"/>
                  <a:pt x="208" y="677"/>
                  <a:pt x="202" y="675"/>
                </a:cubicBezTo>
                <a:cubicBezTo>
                  <a:pt x="206" y="667"/>
                  <a:pt x="206" y="667"/>
                  <a:pt x="206" y="667"/>
                </a:cubicBezTo>
                <a:cubicBezTo>
                  <a:pt x="211" y="669"/>
                  <a:pt x="216" y="672"/>
                  <a:pt x="222" y="674"/>
                </a:cubicBezTo>
                <a:lnTo>
                  <a:pt x="218" y="682"/>
                </a:lnTo>
                <a:close/>
                <a:moveTo>
                  <a:pt x="193" y="670"/>
                </a:moveTo>
                <a:cubicBezTo>
                  <a:pt x="188" y="667"/>
                  <a:pt x="183" y="665"/>
                  <a:pt x="178" y="662"/>
                </a:cubicBezTo>
                <a:cubicBezTo>
                  <a:pt x="182" y="654"/>
                  <a:pt x="182" y="654"/>
                  <a:pt x="182" y="654"/>
                </a:cubicBezTo>
                <a:cubicBezTo>
                  <a:pt x="187" y="657"/>
                  <a:pt x="192" y="660"/>
                  <a:pt x="197" y="662"/>
                </a:cubicBezTo>
                <a:lnTo>
                  <a:pt x="193" y="670"/>
                </a:lnTo>
                <a:close/>
                <a:moveTo>
                  <a:pt x="169" y="656"/>
                </a:moveTo>
                <a:cubicBezTo>
                  <a:pt x="164" y="653"/>
                  <a:pt x="159" y="650"/>
                  <a:pt x="154" y="647"/>
                </a:cubicBezTo>
                <a:cubicBezTo>
                  <a:pt x="159" y="640"/>
                  <a:pt x="159" y="640"/>
                  <a:pt x="159" y="640"/>
                </a:cubicBezTo>
                <a:cubicBezTo>
                  <a:pt x="164" y="643"/>
                  <a:pt x="168" y="646"/>
                  <a:pt x="173" y="649"/>
                </a:cubicBezTo>
                <a:lnTo>
                  <a:pt x="169" y="656"/>
                </a:lnTo>
                <a:close/>
                <a:moveTo>
                  <a:pt x="146" y="641"/>
                </a:moveTo>
                <a:cubicBezTo>
                  <a:pt x="141" y="637"/>
                  <a:pt x="136" y="634"/>
                  <a:pt x="132" y="630"/>
                </a:cubicBezTo>
                <a:cubicBezTo>
                  <a:pt x="137" y="624"/>
                  <a:pt x="137" y="624"/>
                  <a:pt x="137" y="624"/>
                </a:cubicBezTo>
                <a:cubicBezTo>
                  <a:pt x="142" y="627"/>
                  <a:pt x="146" y="631"/>
                  <a:pt x="151" y="634"/>
                </a:cubicBezTo>
                <a:lnTo>
                  <a:pt x="146" y="641"/>
                </a:lnTo>
                <a:close/>
                <a:moveTo>
                  <a:pt x="124" y="624"/>
                </a:moveTo>
                <a:cubicBezTo>
                  <a:pt x="119" y="620"/>
                  <a:pt x="115" y="616"/>
                  <a:pt x="111" y="612"/>
                </a:cubicBezTo>
                <a:cubicBezTo>
                  <a:pt x="117" y="606"/>
                  <a:pt x="117" y="606"/>
                  <a:pt x="117" y="606"/>
                </a:cubicBezTo>
                <a:cubicBezTo>
                  <a:pt x="121" y="610"/>
                  <a:pt x="125" y="613"/>
                  <a:pt x="129" y="617"/>
                </a:cubicBezTo>
                <a:lnTo>
                  <a:pt x="124" y="624"/>
                </a:lnTo>
                <a:close/>
                <a:moveTo>
                  <a:pt x="103" y="605"/>
                </a:moveTo>
                <a:cubicBezTo>
                  <a:pt x="99" y="601"/>
                  <a:pt x="95" y="596"/>
                  <a:pt x="91" y="592"/>
                </a:cubicBezTo>
                <a:cubicBezTo>
                  <a:pt x="98" y="586"/>
                  <a:pt x="98" y="586"/>
                  <a:pt x="98" y="586"/>
                </a:cubicBezTo>
                <a:cubicBezTo>
                  <a:pt x="102" y="590"/>
                  <a:pt x="105" y="595"/>
                  <a:pt x="109" y="599"/>
                </a:cubicBezTo>
                <a:lnTo>
                  <a:pt x="103" y="605"/>
                </a:lnTo>
                <a:close/>
                <a:moveTo>
                  <a:pt x="84" y="584"/>
                </a:moveTo>
                <a:cubicBezTo>
                  <a:pt x="81" y="580"/>
                  <a:pt x="77" y="575"/>
                  <a:pt x="74" y="571"/>
                </a:cubicBezTo>
                <a:cubicBezTo>
                  <a:pt x="80" y="565"/>
                  <a:pt x="80" y="565"/>
                  <a:pt x="80" y="565"/>
                </a:cubicBezTo>
                <a:cubicBezTo>
                  <a:pt x="84" y="570"/>
                  <a:pt x="87" y="574"/>
                  <a:pt x="91" y="579"/>
                </a:cubicBezTo>
                <a:lnTo>
                  <a:pt x="84" y="584"/>
                </a:lnTo>
                <a:close/>
                <a:moveTo>
                  <a:pt x="67" y="562"/>
                </a:moveTo>
                <a:cubicBezTo>
                  <a:pt x="64" y="558"/>
                  <a:pt x="61" y="553"/>
                  <a:pt x="57" y="548"/>
                </a:cubicBezTo>
                <a:cubicBezTo>
                  <a:pt x="65" y="543"/>
                  <a:pt x="65" y="543"/>
                  <a:pt x="65" y="543"/>
                </a:cubicBezTo>
                <a:cubicBezTo>
                  <a:pt x="68" y="548"/>
                  <a:pt x="71" y="553"/>
                  <a:pt x="74" y="557"/>
                </a:cubicBezTo>
                <a:lnTo>
                  <a:pt x="67" y="562"/>
                </a:lnTo>
                <a:close/>
                <a:moveTo>
                  <a:pt x="52" y="539"/>
                </a:moveTo>
                <a:cubicBezTo>
                  <a:pt x="49" y="534"/>
                  <a:pt x="46" y="529"/>
                  <a:pt x="43" y="524"/>
                </a:cubicBezTo>
                <a:cubicBezTo>
                  <a:pt x="51" y="520"/>
                  <a:pt x="51" y="520"/>
                  <a:pt x="51" y="520"/>
                </a:cubicBezTo>
                <a:cubicBezTo>
                  <a:pt x="53" y="525"/>
                  <a:pt x="56" y="530"/>
                  <a:pt x="59" y="535"/>
                </a:cubicBezTo>
                <a:lnTo>
                  <a:pt x="52" y="539"/>
                </a:lnTo>
                <a:close/>
                <a:moveTo>
                  <a:pt x="38" y="515"/>
                </a:moveTo>
                <a:cubicBezTo>
                  <a:pt x="36" y="510"/>
                  <a:pt x="33" y="505"/>
                  <a:pt x="31" y="499"/>
                </a:cubicBezTo>
                <a:cubicBezTo>
                  <a:pt x="39" y="496"/>
                  <a:pt x="39" y="496"/>
                  <a:pt x="39" y="496"/>
                </a:cubicBezTo>
                <a:cubicBezTo>
                  <a:pt x="41" y="501"/>
                  <a:pt x="43" y="506"/>
                  <a:pt x="46" y="511"/>
                </a:cubicBezTo>
                <a:lnTo>
                  <a:pt x="38" y="515"/>
                </a:lnTo>
                <a:close/>
                <a:moveTo>
                  <a:pt x="27" y="490"/>
                </a:moveTo>
                <a:cubicBezTo>
                  <a:pt x="24" y="484"/>
                  <a:pt x="22" y="479"/>
                  <a:pt x="20" y="473"/>
                </a:cubicBezTo>
                <a:cubicBezTo>
                  <a:pt x="28" y="471"/>
                  <a:pt x="28" y="471"/>
                  <a:pt x="28" y="471"/>
                </a:cubicBezTo>
                <a:cubicBezTo>
                  <a:pt x="30" y="476"/>
                  <a:pt x="32" y="481"/>
                  <a:pt x="35" y="486"/>
                </a:cubicBezTo>
                <a:lnTo>
                  <a:pt x="27" y="490"/>
                </a:lnTo>
                <a:close/>
                <a:moveTo>
                  <a:pt x="17" y="464"/>
                </a:moveTo>
                <a:cubicBezTo>
                  <a:pt x="15" y="458"/>
                  <a:pt x="14" y="452"/>
                  <a:pt x="12" y="447"/>
                </a:cubicBezTo>
                <a:cubicBezTo>
                  <a:pt x="20" y="445"/>
                  <a:pt x="20" y="445"/>
                  <a:pt x="20" y="445"/>
                </a:cubicBezTo>
                <a:cubicBezTo>
                  <a:pt x="22" y="450"/>
                  <a:pt x="23" y="456"/>
                  <a:pt x="25" y="461"/>
                </a:cubicBezTo>
                <a:lnTo>
                  <a:pt x="17" y="464"/>
                </a:lnTo>
                <a:close/>
                <a:moveTo>
                  <a:pt x="9" y="437"/>
                </a:moveTo>
                <a:cubicBezTo>
                  <a:pt x="8" y="431"/>
                  <a:pt x="7" y="425"/>
                  <a:pt x="6" y="420"/>
                </a:cubicBezTo>
                <a:cubicBezTo>
                  <a:pt x="14" y="418"/>
                  <a:pt x="14" y="418"/>
                  <a:pt x="14" y="418"/>
                </a:cubicBezTo>
                <a:cubicBezTo>
                  <a:pt x="15" y="424"/>
                  <a:pt x="17" y="429"/>
                  <a:pt x="18" y="435"/>
                </a:cubicBezTo>
                <a:lnTo>
                  <a:pt x="9" y="437"/>
                </a:lnTo>
                <a:close/>
                <a:moveTo>
                  <a:pt x="4" y="409"/>
                </a:moveTo>
                <a:cubicBezTo>
                  <a:pt x="3" y="404"/>
                  <a:pt x="2" y="398"/>
                  <a:pt x="2" y="392"/>
                </a:cubicBezTo>
                <a:cubicBezTo>
                  <a:pt x="10" y="391"/>
                  <a:pt x="10" y="391"/>
                  <a:pt x="10" y="391"/>
                </a:cubicBezTo>
                <a:cubicBezTo>
                  <a:pt x="11" y="397"/>
                  <a:pt x="12" y="403"/>
                  <a:pt x="13" y="408"/>
                </a:cubicBezTo>
                <a:lnTo>
                  <a:pt x="4" y="409"/>
                </a:lnTo>
                <a:close/>
                <a:moveTo>
                  <a:pt x="1" y="382"/>
                </a:moveTo>
                <a:cubicBezTo>
                  <a:pt x="0" y="376"/>
                  <a:pt x="0" y="370"/>
                  <a:pt x="0" y="364"/>
                </a:cubicBezTo>
                <a:cubicBezTo>
                  <a:pt x="9" y="364"/>
                  <a:pt x="9" y="364"/>
                  <a:pt x="9" y="364"/>
                </a:cubicBezTo>
                <a:cubicBezTo>
                  <a:pt x="9" y="370"/>
                  <a:pt x="9" y="376"/>
                  <a:pt x="9" y="381"/>
                </a:cubicBezTo>
                <a:lnTo>
                  <a:pt x="1" y="382"/>
                </a:lnTo>
                <a:close/>
                <a:moveTo>
                  <a:pt x="8" y="354"/>
                </a:moveTo>
                <a:cubicBezTo>
                  <a:pt x="0" y="354"/>
                  <a:pt x="0" y="354"/>
                  <a:pt x="0" y="354"/>
                </a:cubicBezTo>
                <a:cubicBezTo>
                  <a:pt x="0" y="348"/>
                  <a:pt x="0" y="342"/>
                  <a:pt x="0" y="337"/>
                </a:cubicBezTo>
                <a:cubicBezTo>
                  <a:pt x="9" y="337"/>
                  <a:pt x="9" y="337"/>
                  <a:pt x="9" y="337"/>
                </a:cubicBezTo>
                <a:cubicBezTo>
                  <a:pt x="9" y="343"/>
                  <a:pt x="8" y="348"/>
                  <a:pt x="8" y="354"/>
                </a:cubicBezTo>
                <a:close/>
                <a:moveTo>
                  <a:pt x="10" y="327"/>
                </a:moveTo>
                <a:cubicBezTo>
                  <a:pt x="1" y="326"/>
                  <a:pt x="1" y="326"/>
                  <a:pt x="1" y="326"/>
                </a:cubicBezTo>
                <a:cubicBezTo>
                  <a:pt x="1" y="320"/>
                  <a:pt x="2" y="315"/>
                  <a:pt x="3" y="309"/>
                </a:cubicBezTo>
                <a:cubicBezTo>
                  <a:pt x="11" y="310"/>
                  <a:pt x="11" y="310"/>
                  <a:pt x="11" y="310"/>
                </a:cubicBezTo>
                <a:cubicBezTo>
                  <a:pt x="11" y="316"/>
                  <a:pt x="10" y="321"/>
                  <a:pt x="10" y="327"/>
                </a:cubicBezTo>
                <a:close/>
                <a:moveTo>
                  <a:pt x="13" y="300"/>
                </a:moveTo>
                <a:cubicBezTo>
                  <a:pt x="4" y="299"/>
                  <a:pt x="4" y="299"/>
                  <a:pt x="4" y="299"/>
                </a:cubicBezTo>
                <a:cubicBezTo>
                  <a:pt x="5" y="293"/>
                  <a:pt x="6" y="287"/>
                  <a:pt x="7" y="281"/>
                </a:cubicBezTo>
                <a:cubicBezTo>
                  <a:pt x="16" y="283"/>
                  <a:pt x="16" y="283"/>
                  <a:pt x="16" y="283"/>
                </a:cubicBezTo>
                <a:cubicBezTo>
                  <a:pt x="15" y="289"/>
                  <a:pt x="14" y="294"/>
                  <a:pt x="13" y="300"/>
                </a:cubicBezTo>
                <a:close/>
                <a:moveTo>
                  <a:pt x="18" y="273"/>
                </a:moveTo>
                <a:cubicBezTo>
                  <a:pt x="10" y="271"/>
                  <a:pt x="10" y="271"/>
                  <a:pt x="10" y="271"/>
                </a:cubicBezTo>
                <a:cubicBezTo>
                  <a:pt x="11" y="266"/>
                  <a:pt x="12" y="260"/>
                  <a:pt x="14" y="254"/>
                </a:cubicBezTo>
                <a:cubicBezTo>
                  <a:pt x="22" y="257"/>
                  <a:pt x="22" y="257"/>
                  <a:pt x="22" y="257"/>
                </a:cubicBezTo>
                <a:cubicBezTo>
                  <a:pt x="21" y="262"/>
                  <a:pt x="19" y="268"/>
                  <a:pt x="18" y="273"/>
                </a:cubicBezTo>
                <a:close/>
                <a:moveTo>
                  <a:pt x="25" y="247"/>
                </a:moveTo>
                <a:cubicBezTo>
                  <a:pt x="17" y="244"/>
                  <a:pt x="17" y="244"/>
                  <a:pt x="17" y="244"/>
                </a:cubicBezTo>
                <a:cubicBezTo>
                  <a:pt x="19" y="239"/>
                  <a:pt x="21" y="233"/>
                  <a:pt x="23" y="228"/>
                </a:cubicBezTo>
                <a:cubicBezTo>
                  <a:pt x="31" y="231"/>
                  <a:pt x="31" y="231"/>
                  <a:pt x="31" y="231"/>
                </a:cubicBezTo>
                <a:cubicBezTo>
                  <a:pt x="29" y="236"/>
                  <a:pt x="27" y="242"/>
                  <a:pt x="25" y="247"/>
                </a:cubicBezTo>
                <a:close/>
                <a:moveTo>
                  <a:pt x="35" y="222"/>
                </a:moveTo>
                <a:cubicBezTo>
                  <a:pt x="27" y="218"/>
                  <a:pt x="27" y="218"/>
                  <a:pt x="27" y="218"/>
                </a:cubicBezTo>
                <a:cubicBezTo>
                  <a:pt x="29" y="213"/>
                  <a:pt x="32" y="208"/>
                  <a:pt x="34" y="202"/>
                </a:cubicBezTo>
                <a:cubicBezTo>
                  <a:pt x="42" y="206"/>
                  <a:pt x="42" y="206"/>
                  <a:pt x="42" y="206"/>
                </a:cubicBezTo>
                <a:cubicBezTo>
                  <a:pt x="39" y="211"/>
                  <a:pt x="37" y="216"/>
                  <a:pt x="35" y="222"/>
                </a:cubicBezTo>
                <a:close/>
                <a:moveTo>
                  <a:pt x="46" y="197"/>
                </a:moveTo>
                <a:cubicBezTo>
                  <a:pt x="39" y="193"/>
                  <a:pt x="39" y="193"/>
                  <a:pt x="39" y="193"/>
                </a:cubicBezTo>
                <a:cubicBezTo>
                  <a:pt x="41" y="188"/>
                  <a:pt x="44" y="183"/>
                  <a:pt x="47" y="178"/>
                </a:cubicBezTo>
                <a:cubicBezTo>
                  <a:pt x="54" y="182"/>
                  <a:pt x="54" y="182"/>
                  <a:pt x="54" y="182"/>
                </a:cubicBezTo>
                <a:cubicBezTo>
                  <a:pt x="52" y="187"/>
                  <a:pt x="49" y="192"/>
                  <a:pt x="46" y="197"/>
                </a:cubicBezTo>
                <a:close/>
                <a:moveTo>
                  <a:pt x="60" y="173"/>
                </a:moveTo>
                <a:cubicBezTo>
                  <a:pt x="52" y="169"/>
                  <a:pt x="52" y="169"/>
                  <a:pt x="52" y="169"/>
                </a:cubicBezTo>
                <a:cubicBezTo>
                  <a:pt x="55" y="164"/>
                  <a:pt x="59" y="159"/>
                  <a:pt x="62" y="154"/>
                </a:cubicBezTo>
                <a:cubicBezTo>
                  <a:pt x="69" y="159"/>
                  <a:pt x="69" y="159"/>
                  <a:pt x="69" y="159"/>
                </a:cubicBezTo>
                <a:cubicBezTo>
                  <a:pt x="66" y="164"/>
                  <a:pt x="63" y="168"/>
                  <a:pt x="60" y="173"/>
                </a:cubicBezTo>
                <a:close/>
                <a:moveTo>
                  <a:pt x="75" y="151"/>
                </a:moveTo>
                <a:cubicBezTo>
                  <a:pt x="68" y="146"/>
                  <a:pt x="68" y="146"/>
                  <a:pt x="68" y="146"/>
                </a:cubicBezTo>
                <a:cubicBezTo>
                  <a:pt x="71" y="141"/>
                  <a:pt x="75" y="136"/>
                  <a:pt x="78" y="132"/>
                </a:cubicBezTo>
                <a:cubicBezTo>
                  <a:pt x="85" y="137"/>
                  <a:pt x="85" y="137"/>
                  <a:pt x="85" y="137"/>
                </a:cubicBezTo>
                <a:cubicBezTo>
                  <a:pt x="82" y="142"/>
                  <a:pt x="78" y="146"/>
                  <a:pt x="75" y="151"/>
                </a:cubicBezTo>
                <a:close/>
                <a:moveTo>
                  <a:pt x="92" y="129"/>
                </a:moveTo>
                <a:cubicBezTo>
                  <a:pt x="85" y="124"/>
                  <a:pt x="85" y="124"/>
                  <a:pt x="85" y="124"/>
                </a:cubicBezTo>
                <a:cubicBezTo>
                  <a:pt x="89" y="119"/>
                  <a:pt x="93" y="115"/>
                  <a:pt x="97" y="111"/>
                </a:cubicBezTo>
                <a:cubicBezTo>
                  <a:pt x="103" y="117"/>
                  <a:pt x="103" y="117"/>
                  <a:pt x="103" y="117"/>
                </a:cubicBezTo>
                <a:cubicBezTo>
                  <a:pt x="99" y="121"/>
                  <a:pt x="95" y="125"/>
                  <a:pt x="92" y="129"/>
                </a:cubicBezTo>
                <a:close/>
                <a:moveTo>
                  <a:pt x="110" y="109"/>
                </a:moveTo>
                <a:cubicBezTo>
                  <a:pt x="104" y="103"/>
                  <a:pt x="104" y="103"/>
                  <a:pt x="104" y="103"/>
                </a:cubicBezTo>
                <a:cubicBezTo>
                  <a:pt x="108" y="99"/>
                  <a:pt x="112" y="95"/>
                  <a:pt x="117" y="91"/>
                </a:cubicBezTo>
                <a:cubicBezTo>
                  <a:pt x="123" y="98"/>
                  <a:pt x="123" y="98"/>
                  <a:pt x="123" y="98"/>
                </a:cubicBezTo>
                <a:cubicBezTo>
                  <a:pt x="118" y="101"/>
                  <a:pt x="114" y="105"/>
                  <a:pt x="110" y="109"/>
                </a:cubicBezTo>
                <a:close/>
                <a:moveTo>
                  <a:pt x="130" y="91"/>
                </a:moveTo>
                <a:cubicBezTo>
                  <a:pt x="125" y="84"/>
                  <a:pt x="125" y="84"/>
                  <a:pt x="125" y="84"/>
                </a:cubicBezTo>
                <a:cubicBezTo>
                  <a:pt x="129" y="81"/>
                  <a:pt x="134" y="77"/>
                  <a:pt x="138" y="73"/>
                </a:cubicBezTo>
                <a:cubicBezTo>
                  <a:pt x="143" y="80"/>
                  <a:pt x="143" y="80"/>
                  <a:pt x="143" y="80"/>
                </a:cubicBezTo>
                <a:cubicBezTo>
                  <a:pt x="139" y="84"/>
                  <a:pt x="134" y="87"/>
                  <a:pt x="130" y="91"/>
                </a:cubicBezTo>
                <a:close/>
                <a:moveTo>
                  <a:pt x="152" y="74"/>
                </a:moveTo>
                <a:cubicBezTo>
                  <a:pt x="146" y="67"/>
                  <a:pt x="146" y="67"/>
                  <a:pt x="146" y="67"/>
                </a:cubicBezTo>
                <a:cubicBezTo>
                  <a:pt x="151" y="64"/>
                  <a:pt x="156" y="61"/>
                  <a:pt x="161" y="57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1" y="68"/>
                  <a:pt x="156" y="71"/>
                  <a:pt x="152" y="74"/>
                </a:cubicBezTo>
                <a:close/>
                <a:moveTo>
                  <a:pt x="174" y="59"/>
                </a:moveTo>
                <a:cubicBezTo>
                  <a:pt x="170" y="52"/>
                  <a:pt x="170" y="52"/>
                  <a:pt x="170" y="52"/>
                </a:cubicBezTo>
                <a:cubicBezTo>
                  <a:pt x="175" y="49"/>
                  <a:pt x="180" y="46"/>
                  <a:pt x="185" y="43"/>
                </a:cubicBezTo>
                <a:cubicBezTo>
                  <a:pt x="189" y="51"/>
                  <a:pt x="189" y="51"/>
                  <a:pt x="189" y="51"/>
                </a:cubicBezTo>
                <a:cubicBezTo>
                  <a:pt x="184" y="53"/>
                  <a:pt x="179" y="56"/>
                  <a:pt x="174" y="59"/>
                </a:cubicBezTo>
                <a:close/>
                <a:moveTo>
                  <a:pt x="198" y="46"/>
                </a:moveTo>
                <a:cubicBezTo>
                  <a:pt x="194" y="38"/>
                  <a:pt x="194" y="38"/>
                  <a:pt x="194" y="38"/>
                </a:cubicBezTo>
                <a:cubicBezTo>
                  <a:pt x="199" y="36"/>
                  <a:pt x="204" y="33"/>
                  <a:pt x="210" y="31"/>
                </a:cubicBezTo>
                <a:cubicBezTo>
                  <a:pt x="213" y="39"/>
                  <a:pt x="213" y="39"/>
                  <a:pt x="213" y="39"/>
                </a:cubicBezTo>
                <a:cubicBezTo>
                  <a:pt x="208" y="41"/>
                  <a:pt x="203" y="43"/>
                  <a:pt x="198" y="46"/>
                </a:cubicBezTo>
                <a:close/>
                <a:moveTo>
                  <a:pt x="222" y="35"/>
                </a:moveTo>
                <a:cubicBezTo>
                  <a:pt x="219" y="27"/>
                  <a:pt x="219" y="27"/>
                  <a:pt x="219" y="27"/>
                </a:cubicBezTo>
                <a:cubicBezTo>
                  <a:pt x="224" y="24"/>
                  <a:pt x="230" y="22"/>
                  <a:pt x="235" y="20"/>
                </a:cubicBezTo>
                <a:cubicBezTo>
                  <a:pt x="238" y="29"/>
                  <a:pt x="238" y="29"/>
                  <a:pt x="238" y="29"/>
                </a:cubicBezTo>
                <a:cubicBezTo>
                  <a:pt x="233" y="30"/>
                  <a:pt x="228" y="32"/>
                  <a:pt x="222" y="35"/>
                </a:cubicBezTo>
                <a:close/>
                <a:moveTo>
                  <a:pt x="248" y="25"/>
                </a:moveTo>
                <a:cubicBezTo>
                  <a:pt x="245" y="17"/>
                  <a:pt x="245" y="17"/>
                  <a:pt x="245" y="17"/>
                </a:cubicBezTo>
                <a:cubicBezTo>
                  <a:pt x="251" y="15"/>
                  <a:pt x="256" y="14"/>
                  <a:pt x="262" y="12"/>
                </a:cubicBezTo>
                <a:cubicBezTo>
                  <a:pt x="264" y="20"/>
                  <a:pt x="264" y="20"/>
                  <a:pt x="264" y="20"/>
                </a:cubicBezTo>
                <a:cubicBezTo>
                  <a:pt x="259" y="22"/>
                  <a:pt x="253" y="24"/>
                  <a:pt x="248" y="25"/>
                </a:cubicBezTo>
                <a:close/>
                <a:moveTo>
                  <a:pt x="274" y="18"/>
                </a:moveTo>
                <a:cubicBezTo>
                  <a:pt x="272" y="10"/>
                  <a:pt x="272" y="10"/>
                  <a:pt x="272" y="10"/>
                </a:cubicBezTo>
                <a:cubicBezTo>
                  <a:pt x="278" y="8"/>
                  <a:pt x="283" y="7"/>
                  <a:pt x="289" y="6"/>
                </a:cubicBezTo>
                <a:cubicBezTo>
                  <a:pt x="291" y="14"/>
                  <a:pt x="291" y="14"/>
                  <a:pt x="291" y="14"/>
                </a:cubicBezTo>
                <a:cubicBezTo>
                  <a:pt x="285" y="15"/>
                  <a:pt x="280" y="17"/>
                  <a:pt x="274" y="18"/>
                </a:cubicBezTo>
                <a:close/>
                <a:moveTo>
                  <a:pt x="301" y="13"/>
                </a:moveTo>
                <a:cubicBezTo>
                  <a:pt x="299" y="4"/>
                  <a:pt x="299" y="4"/>
                  <a:pt x="299" y="4"/>
                </a:cubicBezTo>
                <a:cubicBezTo>
                  <a:pt x="305" y="3"/>
                  <a:pt x="311" y="3"/>
                  <a:pt x="317" y="2"/>
                </a:cubicBezTo>
                <a:cubicBezTo>
                  <a:pt x="318" y="11"/>
                  <a:pt x="318" y="11"/>
                  <a:pt x="318" y="11"/>
                </a:cubicBezTo>
                <a:cubicBezTo>
                  <a:pt x="312" y="11"/>
                  <a:pt x="306" y="12"/>
                  <a:pt x="301" y="13"/>
                </a:cubicBezTo>
                <a:close/>
                <a:moveTo>
                  <a:pt x="328" y="10"/>
                </a:moveTo>
                <a:cubicBezTo>
                  <a:pt x="327" y="1"/>
                  <a:pt x="327" y="1"/>
                  <a:pt x="327" y="1"/>
                </a:cubicBezTo>
                <a:cubicBezTo>
                  <a:pt x="333" y="1"/>
                  <a:pt x="339" y="0"/>
                  <a:pt x="344" y="0"/>
                </a:cubicBezTo>
                <a:cubicBezTo>
                  <a:pt x="345" y="9"/>
                  <a:pt x="345" y="9"/>
                  <a:pt x="345" y="9"/>
                </a:cubicBezTo>
                <a:cubicBezTo>
                  <a:pt x="339" y="9"/>
                  <a:pt x="333" y="9"/>
                  <a:pt x="32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grpSp>
        <p:nvGrpSpPr>
          <p:cNvPr id="264" name="Thumbs Up"/>
          <p:cNvGrpSpPr/>
          <p:nvPr userDrawn="1"/>
        </p:nvGrpSpPr>
        <p:grpSpPr>
          <a:xfrm>
            <a:off x="7850677" y="3148671"/>
            <a:ext cx="339876" cy="282798"/>
            <a:chOff x="7850677" y="3148671"/>
            <a:chExt cx="339876" cy="282798"/>
          </a:xfrm>
          <a:solidFill>
            <a:schemeClr val="tx2"/>
          </a:solidFill>
        </p:grpSpPr>
        <p:sp>
          <p:nvSpPr>
            <p:cNvPr id="296" name="Freeform 62"/>
            <p:cNvSpPr>
              <a:spLocks noEditPoints="1"/>
            </p:cNvSpPr>
            <p:nvPr userDrawn="1"/>
          </p:nvSpPr>
          <p:spPr bwMode="auto">
            <a:xfrm>
              <a:off x="7850677" y="3249856"/>
              <a:ext cx="93401" cy="181613"/>
            </a:xfrm>
            <a:custGeom>
              <a:avLst/>
              <a:gdLst>
                <a:gd name="T0" fmla="*/ 72 w 72"/>
                <a:gd name="T1" fmla="*/ 140 h 140"/>
                <a:gd name="T2" fmla="*/ 25 w 72"/>
                <a:gd name="T3" fmla="*/ 140 h 140"/>
                <a:gd name="T4" fmla="*/ 0 w 72"/>
                <a:gd name="T5" fmla="*/ 0 h 140"/>
                <a:gd name="T6" fmla="*/ 72 w 72"/>
                <a:gd name="T7" fmla="*/ 0 h 140"/>
                <a:gd name="T8" fmla="*/ 72 w 72"/>
                <a:gd name="T9" fmla="*/ 140 h 140"/>
                <a:gd name="T10" fmla="*/ 37 w 72"/>
                <a:gd name="T11" fmla="*/ 124 h 140"/>
                <a:gd name="T12" fmla="*/ 56 w 72"/>
                <a:gd name="T13" fmla="*/ 124 h 140"/>
                <a:gd name="T14" fmla="*/ 56 w 72"/>
                <a:gd name="T15" fmla="*/ 14 h 140"/>
                <a:gd name="T16" fmla="*/ 18 w 72"/>
                <a:gd name="T17" fmla="*/ 14 h 140"/>
                <a:gd name="T18" fmla="*/ 37 w 72"/>
                <a:gd name="T1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40">
                  <a:moveTo>
                    <a:pt x="72" y="140"/>
                  </a:moveTo>
                  <a:lnTo>
                    <a:pt x="25" y="140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40"/>
                  </a:lnTo>
                  <a:close/>
                  <a:moveTo>
                    <a:pt x="37" y="124"/>
                  </a:moveTo>
                  <a:lnTo>
                    <a:pt x="56" y="124"/>
                  </a:lnTo>
                  <a:lnTo>
                    <a:pt x="56" y="14"/>
                  </a:lnTo>
                  <a:lnTo>
                    <a:pt x="18" y="14"/>
                  </a:lnTo>
                  <a:lnTo>
                    <a:pt x="37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97" name="Freeform 63"/>
            <p:cNvSpPr>
              <a:spLocks noEditPoints="1"/>
            </p:cNvSpPr>
            <p:nvPr userDrawn="1"/>
          </p:nvSpPr>
          <p:spPr bwMode="auto">
            <a:xfrm>
              <a:off x="7953158" y="3148671"/>
              <a:ext cx="237395" cy="282798"/>
            </a:xfrm>
            <a:custGeom>
              <a:avLst/>
              <a:gdLst>
                <a:gd name="T0" fmla="*/ 79 w 105"/>
                <a:gd name="T1" fmla="*/ 125 h 125"/>
                <a:gd name="T2" fmla="*/ 30 w 105"/>
                <a:gd name="T3" fmla="*/ 125 h 125"/>
                <a:gd name="T4" fmla="*/ 6 w 105"/>
                <a:gd name="T5" fmla="*/ 115 h 125"/>
                <a:gd name="T6" fmla="*/ 0 w 105"/>
                <a:gd name="T7" fmla="*/ 115 h 125"/>
                <a:gd name="T8" fmla="*/ 0 w 105"/>
                <a:gd name="T9" fmla="*/ 54 h 125"/>
                <a:gd name="T10" fmla="*/ 4 w 105"/>
                <a:gd name="T11" fmla="*/ 54 h 125"/>
                <a:gd name="T12" fmla="*/ 14 w 105"/>
                <a:gd name="T13" fmla="*/ 52 h 125"/>
                <a:gd name="T14" fmla="*/ 30 w 105"/>
                <a:gd name="T15" fmla="*/ 25 h 125"/>
                <a:gd name="T16" fmla="*/ 30 w 105"/>
                <a:gd name="T17" fmla="*/ 9 h 125"/>
                <a:gd name="T18" fmla="*/ 30 w 105"/>
                <a:gd name="T19" fmla="*/ 8 h 125"/>
                <a:gd name="T20" fmla="*/ 41 w 105"/>
                <a:gd name="T21" fmla="*/ 0 h 125"/>
                <a:gd name="T22" fmla="*/ 41 w 105"/>
                <a:gd name="T23" fmla="*/ 0 h 125"/>
                <a:gd name="T24" fmla="*/ 41 w 105"/>
                <a:gd name="T25" fmla="*/ 0 h 125"/>
                <a:gd name="T26" fmla="*/ 59 w 105"/>
                <a:gd name="T27" fmla="*/ 16 h 125"/>
                <a:gd name="T28" fmla="*/ 59 w 105"/>
                <a:gd name="T29" fmla="*/ 42 h 125"/>
                <a:gd name="T30" fmla="*/ 58 w 105"/>
                <a:gd name="T31" fmla="*/ 47 h 125"/>
                <a:gd name="T32" fmla="*/ 96 w 105"/>
                <a:gd name="T33" fmla="*/ 47 h 125"/>
                <a:gd name="T34" fmla="*/ 105 w 105"/>
                <a:gd name="T35" fmla="*/ 60 h 125"/>
                <a:gd name="T36" fmla="*/ 99 w 105"/>
                <a:gd name="T37" fmla="*/ 71 h 125"/>
                <a:gd name="T38" fmla="*/ 100 w 105"/>
                <a:gd name="T39" fmla="*/ 76 h 125"/>
                <a:gd name="T40" fmla="*/ 100 w 105"/>
                <a:gd name="T41" fmla="*/ 77 h 125"/>
                <a:gd name="T42" fmla="*/ 94 w 105"/>
                <a:gd name="T43" fmla="*/ 88 h 125"/>
                <a:gd name="T44" fmla="*/ 96 w 105"/>
                <a:gd name="T45" fmla="*/ 94 h 125"/>
                <a:gd name="T46" fmla="*/ 88 w 105"/>
                <a:gd name="T47" fmla="*/ 106 h 125"/>
                <a:gd name="T48" fmla="*/ 90 w 105"/>
                <a:gd name="T49" fmla="*/ 111 h 125"/>
                <a:gd name="T50" fmla="*/ 79 w 105"/>
                <a:gd name="T51" fmla="*/ 125 h 125"/>
                <a:gd name="T52" fmla="*/ 8 w 105"/>
                <a:gd name="T53" fmla="*/ 107 h 125"/>
                <a:gd name="T54" fmla="*/ 9 w 105"/>
                <a:gd name="T55" fmla="*/ 107 h 125"/>
                <a:gd name="T56" fmla="*/ 30 w 105"/>
                <a:gd name="T57" fmla="*/ 116 h 125"/>
                <a:gd name="T58" fmla="*/ 78 w 105"/>
                <a:gd name="T59" fmla="*/ 116 h 125"/>
                <a:gd name="T60" fmla="*/ 81 w 105"/>
                <a:gd name="T61" fmla="*/ 111 h 125"/>
                <a:gd name="T62" fmla="*/ 79 w 105"/>
                <a:gd name="T63" fmla="*/ 107 h 125"/>
                <a:gd name="T64" fmla="*/ 69 w 105"/>
                <a:gd name="T65" fmla="*/ 100 h 125"/>
                <a:gd name="T66" fmla="*/ 81 w 105"/>
                <a:gd name="T67" fmla="*/ 99 h 125"/>
                <a:gd name="T68" fmla="*/ 87 w 105"/>
                <a:gd name="T69" fmla="*/ 94 h 125"/>
                <a:gd name="T70" fmla="*/ 84 w 105"/>
                <a:gd name="T71" fmla="*/ 90 h 125"/>
                <a:gd name="T72" fmla="*/ 75 w 105"/>
                <a:gd name="T73" fmla="*/ 85 h 125"/>
                <a:gd name="T74" fmla="*/ 86 w 105"/>
                <a:gd name="T75" fmla="*/ 83 h 125"/>
                <a:gd name="T76" fmla="*/ 91 w 105"/>
                <a:gd name="T77" fmla="*/ 77 h 125"/>
                <a:gd name="T78" fmla="*/ 89 w 105"/>
                <a:gd name="T79" fmla="*/ 72 h 125"/>
                <a:gd name="T80" fmla="*/ 83 w 105"/>
                <a:gd name="T81" fmla="*/ 66 h 125"/>
                <a:gd name="T82" fmla="*/ 92 w 105"/>
                <a:gd name="T83" fmla="*/ 65 h 125"/>
                <a:gd name="T84" fmla="*/ 97 w 105"/>
                <a:gd name="T85" fmla="*/ 60 h 125"/>
                <a:gd name="T86" fmla="*/ 94 w 105"/>
                <a:gd name="T87" fmla="*/ 56 h 125"/>
                <a:gd name="T88" fmla="*/ 53 w 105"/>
                <a:gd name="T89" fmla="*/ 56 h 125"/>
                <a:gd name="T90" fmla="*/ 52 w 105"/>
                <a:gd name="T91" fmla="*/ 54 h 125"/>
                <a:gd name="T92" fmla="*/ 51 w 105"/>
                <a:gd name="T93" fmla="*/ 39 h 125"/>
                <a:gd name="T94" fmla="*/ 52 w 105"/>
                <a:gd name="T95" fmla="*/ 19 h 125"/>
                <a:gd name="T96" fmla="*/ 42 w 105"/>
                <a:gd name="T97" fmla="*/ 9 h 125"/>
                <a:gd name="T98" fmla="*/ 39 w 105"/>
                <a:gd name="T99" fmla="*/ 11 h 125"/>
                <a:gd name="T100" fmla="*/ 39 w 105"/>
                <a:gd name="T101" fmla="*/ 27 h 125"/>
                <a:gd name="T102" fmla="*/ 38 w 105"/>
                <a:gd name="T103" fmla="*/ 28 h 125"/>
                <a:gd name="T104" fmla="*/ 16 w 105"/>
                <a:gd name="T105" fmla="*/ 61 h 125"/>
                <a:gd name="T106" fmla="*/ 8 w 105"/>
                <a:gd name="T107" fmla="*/ 62 h 125"/>
                <a:gd name="T108" fmla="*/ 8 w 105"/>
                <a:gd name="T109" fmla="*/ 10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5" h="125">
                  <a:moveTo>
                    <a:pt x="79" y="125"/>
                  </a:moveTo>
                  <a:cubicBezTo>
                    <a:pt x="30" y="125"/>
                    <a:pt x="30" y="125"/>
                    <a:pt x="30" y="125"/>
                  </a:cubicBezTo>
                  <a:cubicBezTo>
                    <a:pt x="26" y="125"/>
                    <a:pt x="14" y="119"/>
                    <a:pt x="6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10" y="53"/>
                    <a:pt x="14" y="52"/>
                  </a:cubicBezTo>
                  <a:cubicBezTo>
                    <a:pt x="16" y="49"/>
                    <a:pt x="24" y="36"/>
                    <a:pt x="30" y="25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5"/>
                    <a:pt x="35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1"/>
                    <a:pt x="57" y="11"/>
                    <a:pt x="59" y="16"/>
                  </a:cubicBezTo>
                  <a:cubicBezTo>
                    <a:pt x="62" y="22"/>
                    <a:pt x="61" y="34"/>
                    <a:pt x="59" y="42"/>
                  </a:cubicBezTo>
                  <a:cubicBezTo>
                    <a:pt x="58" y="44"/>
                    <a:pt x="58" y="46"/>
                    <a:pt x="58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9" y="48"/>
                    <a:pt x="105" y="51"/>
                    <a:pt x="105" y="60"/>
                  </a:cubicBezTo>
                  <a:cubicBezTo>
                    <a:pt x="105" y="66"/>
                    <a:pt x="102" y="69"/>
                    <a:pt x="99" y="71"/>
                  </a:cubicBezTo>
                  <a:cubicBezTo>
                    <a:pt x="99" y="73"/>
                    <a:pt x="100" y="74"/>
                    <a:pt x="100" y="76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100" y="82"/>
                    <a:pt x="97" y="86"/>
                    <a:pt x="94" y="88"/>
                  </a:cubicBezTo>
                  <a:cubicBezTo>
                    <a:pt x="95" y="90"/>
                    <a:pt x="96" y="92"/>
                    <a:pt x="96" y="94"/>
                  </a:cubicBezTo>
                  <a:cubicBezTo>
                    <a:pt x="96" y="100"/>
                    <a:pt x="92" y="104"/>
                    <a:pt x="88" y="106"/>
                  </a:cubicBezTo>
                  <a:cubicBezTo>
                    <a:pt x="89" y="107"/>
                    <a:pt x="90" y="109"/>
                    <a:pt x="90" y="111"/>
                  </a:cubicBezTo>
                  <a:cubicBezTo>
                    <a:pt x="90" y="120"/>
                    <a:pt x="83" y="124"/>
                    <a:pt x="79" y="125"/>
                  </a:cubicBezTo>
                  <a:close/>
                  <a:moveTo>
                    <a:pt x="8" y="107"/>
                  </a:moveTo>
                  <a:cubicBezTo>
                    <a:pt x="9" y="107"/>
                    <a:pt x="9" y="107"/>
                    <a:pt x="9" y="107"/>
                  </a:cubicBezTo>
                  <a:cubicBezTo>
                    <a:pt x="17" y="111"/>
                    <a:pt x="28" y="116"/>
                    <a:pt x="30" y="116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79" y="116"/>
                    <a:pt x="81" y="115"/>
                    <a:pt x="81" y="111"/>
                  </a:cubicBezTo>
                  <a:cubicBezTo>
                    <a:pt x="81" y="109"/>
                    <a:pt x="79" y="107"/>
                    <a:pt x="79" y="107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2" y="99"/>
                    <a:pt x="87" y="98"/>
                    <a:pt x="87" y="94"/>
                  </a:cubicBezTo>
                  <a:cubicBezTo>
                    <a:pt x="87" y="93"/>
                    <a:pt x="85" y="91"/>
                    <a:pt x="84" y="90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91" y="81"/>
                    <a:pt x="91" y="77"/>
                  </a:cubicBezTo>
                  <a:cubicBezTo>
                    <a:pt x="91" y="74"/>
                    <a:pt x="89" y="72"/>
                    <a:pt x="89" y="72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2" y="65"/>
                    <a:pt x="97" y="64"/>
                    <a:pt x="97" y="60"/>
                  </a:cubicBezTo>
                  <a:cubicBezTo>
                    <a:pt x="97" y="57"/>
                    <a:pt x="95" y="56"/>
                    <a:pt x="94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1" y="53"/>
                    <a:pt x="48" y="48"/>
                    <a:pt x="51" y="39"/>
                  </a:cubicBezTo>
                  <a:cubicBezTo>
                    <a:pt x="53" y="32"/>
                    <a:pt x="53" y="23"/>
                    <a:pt x="52" y="19"/>
                  </a:cubicBezTo>
                  <a:cubicBezTo>
                    <a:pt x="49" y="14"/>
                    <a:pt x="47" y="9"/>
                    <a:pt x="42" y="9"/>
                  </a:cubicBezTo>
                  <a:cubicBezTo>
                    <a:pt x="40" y="9"/>
                    <a:pt x="39" y="10"/>
                    <a:pt x="39" y="1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21" y="60"/>
                    <a:pt x="19" y="60"/>
                    <a:pt x="16" y="61"/>
                  </a:cubicBezTo>
                  <a:cubicBezTo>
                    <a:pt x="15" y="61"/>
                    <a:pt x="11" y="62"/>
                    <a:pt x="8" y="62"/>
                  </a:cubicBezTo>
                  <a:lnTo>
                    <a:pt x="8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3197" name="Small Drop Pin"/>
          <p:cNvGrpSpPr/>
          <p:nvPr userDrawn="1"/>
        </p:nvGrpSpPr>
        <p:grpSpPr>
          <a:xfrm>
            <a:off x="6461333" y="2894413"/>
            <a:ext cx="346363" cy="230909"/>
            <a:chOff x="6461333" y="2894413"/>
            <a:chExt cx="346363" cy="230909"/>
          </a:xfrm>
        </p:grpSpPr>
        <p:sp>
          <p:nvSpPr>
            <p:cNvPr id="294" name="Freeform 60"/>
            <p:cNvSpPr>
              <a:spLocks noEditPoints="1"/>
            </p:cNvSpPr>
            <p:nvPr userDrawn="1"/>
          </p:nvSpPr>
          <p:spPr bwMode="auto">
            <a:xfrm>
              <a:off x="6461333" y="2894413"/>
              <a:ext cx="346363" cy="230909"/>
            </a:xfrm>
            <a:custGeom>
              <a:avLst/>
              <a:gdLst>
                <a:gd name="T0" fmla="*/ 51 w 153"/>
                <a:gd name="T1" fmla="*/ 102 h 102"/>
                <a:gd name="T2" fmla="*/ 0 w 153"/>
                <a:gd name="T3" fmla="*/ 52 h 102"/>
                <a:gd name="T4" fmla="*/ 15 w 153"/>
                <a:gd name="T5" fmla="*/ 15 h 102"/>
                <a:gd name="T6" fmla="*/ 51 w 153"/>
                <a:gd name="T7" fmla="*/ 0 h 102"/>
                <a:gd name="T8" fmla="*/ 51 w 153"/>
                <a:gd name="T9" fmla="*/ 0 h 102"/>
                <a:gd name="T10" fmla="*/ 75 w 153"/>
                <a:gd name="T11" fmla="*/ 6 h 102"/>
                <a:gd name="T12" fmla="*/ 153 w 153"/>
                <a:gd name="T13" fmla="*/ 50 h 102"/>
                <a:gd name="T14" fmla="*/ 76 w 153"/>
                <a:gd name="T15" fmla="*/ 96 h 102"/>
                <a:gd name="T16" fmla="*/ 51 w 153"/>
                <a:gd name="T17" fmla="*/ 102 h 102"/>
                <a:gd name="T18" fmla="*/ 51 w 153"/>
                <a:gd name="T19" fmla="*/ 9 h 102"/>
                <a:gd name="T20" fmla="*/ 51 w 153"/>
                <a:gd name="T21" fmla="*/ 9 h 102"/>
                <a:gd name="T22" fmla="*/ 21 w 153"/>
                <a:gd name="T23" fmla="*/ 22 h 102"/>
                <a:gd name="T24" fmla="*/ 9 w 153"/>
                <a:gd name="T25" fmla="*/ 52 h 102"/>
                <a:gd name="T26" fmla="*/ 51 w 153"/>
                <a:gd name="T27" fmla="*/ 94 h 102"/>
                <a:gd name="T28" fmla="*/ 71 w 153"/>
                <a:gd name="T29" fmla="*/ 89 h 102"/>
                <a:gd name="T30" fmla="*/ 136 w 153"/>
                <a:gd name="T31" fmla="*/ 50 h 102"/>
                <a:gd name="T32" fmla="*/ 71 w 153"/>
                <a:gd name="T33" fmla="*/ 14 h 102"/>
                <a:gd name="T34" fmla="*/ 51 w 153"/>
                <a:gd name="T35" fmla="*/ 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02">
                  <a:moveTo>
                    <a:pt x="51" y="102"/>
                  </a:moveTo>
                  <a:cubicBezTo>
                    <a:pt x="23" y="102"/>
                    <a:pt x="0" y="80"/>
                    <a:pt x="0" y="52"/>
                  </a:cubicBezTo>
                  <a:cubicBezTo>
                    <a:pt x="0" y="38"/>
                    <a:pt x="5" y="25"/>
                    <a:pt x="15" y="15"/>
                  </a:cubicBezTo>
                  <a:cubicBezTo>
                    <a:pt x="24" y="6"/>
                    <a:pt x="37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9" y="0"/>
                    <a:pt x="67" y="2"/>
                    <a:pt x="75" y="6"/>
                  </a:cubicBezTo>
                  <a:cubicBezTo>
                    <a:pt x="153" y="50"/>
                    <a:pt x="153" y="50"/>
                    <a:pt x="153" y="50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5" y="96"/>
                    <a:pt x="65" y="102"/>
                    <a:pt x="51" y="102"/>
                  </a:cubicBezTo>
                  <a:close/>
                  <a:moveTo>
                    <a:pt x="51" y="9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39" y="9"/>
                    <a:pt x="29" y="13"/>
                    <a:pt x="21" y="22"/>
                  </a:cubicBezTo>
                  <a:cubicBezTo>
                    <a:pt x="13" y="30"/>
                    <a:pt x="9" y="40"/>
                    <a:pt x="9" y="52"/>
                  </a:cubicBezTo>
                  <a:cubicBezTo>
                    <a:pt x="9" y="75"/>
                    <a:pt x="28" y="94"/>
                    <a:pt x="51" y="94"/>
                  </a:cubicBezTo>
                  <a:cubicBezTo>
                    <a:pt x="63" y="94"/>
                    <a:pt x="71" y="89"/>
                    <a:pt x="71" y="89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5" y="10"/>
                    <a:pt x="58" y="9"/>
                    <a:pt x="51" y="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95" name="Freeform 61"/>
            <p:cNvSpPr>
              <a:spLocks noEditPoints="1"/>
            </p:cNvSpPr>
            <p:nvPr userDrawn="1"/>
          </p:nvSpPr>
          <p:spPr bwMode="auto">
            <a:xfrm>
              <a:off x="6546951" y="2982625"/>
              <a:ext cx="54484" cy="54484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21 w 24"/>
                <a:gd name="T9" fmla="*/ 20 h 24"/>
                <a:gd name="T10" fmla="*/ 12 w 24"/>
                <a:gd name="T11" fmla="*/ 24 h 24"/>
                <a:gd name="T12" fmla="*/ 12 w 24"/>
                <a:gd name="T13" fmla="*/ 7 h 24"/>
                <a:gd name="T14" fmla="*/ 7 w 24"/>
                <a:gd name="T15" fmla="*/ 12 h 24"/>
                <a:gd name="T16" fmla="*/ 12 w 24"/>
                <a:gd name="T17" fmla="*/ 17 h 24"/>
                <a:gd name="T18" fmla="*/ 12 w 24"/>
                <a:gd name="T19" fmla="*/ 20 h 24"/>
                <a:gd name="T20" fmla="*/ 12 w 24"/>
                <a:gd name="T21" fmla="*/ 17 h 24"/>
                <a:gd name="T22" fmla="*/ 16 w 24"/>
                <a:gd name="T23" fmla="*/ 15 h 24"/>
                <a:gd name="T24" fmla="*/ 17 w 24"/>
                <a:gd name="T25" fmla="*/ 12 h 24"/>
                <a:gd name="T26" fmla="*/ 12 w 2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1" y="19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5"/>
                    <a:pt x="23" y="18"/>
                    <a:pt x="21" y="20"/>
                  </a:cubicBezTo>
                  <a:cubicBezTo>
                    <a:pt x="18" y="22"/>
                    <a:pt x="15" y="24"/>
                    <a:pt x="12" y="24"/>
                  </a:cubicBezTo>
                  <a:close/>
                  <a:moveTo>
                    <a:pt x="12" y="7"/>
                  </a:moveTo>
                  <a:cubicBezTo>
                    <a:pt x="10" y="7"/>
                    <a:pt x="7" y="9"/>
                    <a:pt x="7" y="12"/>
                  </a:cubicBezTo>
                  <a:cubicBezTo>
                    <a:pt x="7" y="15"/>
                    <a:pt x="10" y="17"/>
                    <a:pt x="12" y="17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7"/>
                    <a:pt x="15" y="16"/>
                    <a:pt x="16" y="15"/>
                  </a:cubicBezTo>
                  <a:cubicBezTo>
                    <a:pt x="17" y="14"/>
                    <a:pt x="17" y="13"/>
                    <a:pt x="17" y="12"/>
                  </a:cubicBezTo>
                  <a:cubicBezTo>
                    <a:pt x="17" y="9"/>
                    <a:pt x="15" y="7"/>
                    <a:pt x="12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98" name="Freeform 64"/>
            <p:cNvSpPr>
              <a:spLocks noEditPoints="1"/>
            </p:cNvSpPr>
            <p:nvPr userDrawn="1"/>
          </p:nvSpPr>
          <p:spPr bwMode="auto">
            <a:xfrm>
              <a:off x="6506737" y="2942410"/>
              <a:ext cx="136211" cy="133616"/>
            </a:xfrm>
            <a:custGeom>
              <a:avLst/>
              <a:gdLst>
                <a:gd name="T0" fmla="*/ 30 w 60"/>
                <a:gd name="T1" fmla="*/ 7 h 59"/>
                <a:gd name="T2" fmla="*/ 53 w 60"/>
                <a:gd name="T3" fmla="*/ 30 h 59"/>
                <a:gd name="T4" fmla="*/ 30 w 60"/>
                <a:gd name="T5" fmla="*/ 52 h 59"/>
                <a:gd name="T6" fmla="*/ 7 w 60"/>
                <a:gd name="T7" fmla="*/ 30 h 59"/>
                <a:gd name="T8" fmla="*/ 30 w 60"/>
                <a:gd name="T9" fmla="*/ 7 h 59"/>
                <a:gd name="T10" fmla="*/ 30 w 60"/>
                <a:gd name="T11" fmla="*/ 0 h 59"/>
                <a:gd name="T12" fmla="*/ 0 w 60"/>
                <a:gd name="T13" fmla="*/ 30 h 59"/>
                <a:gd name="T14" fmla="*/ 30 w 60"/>
                <a:gd name="T15" fmla="*/ 59 h 59"/>
                <a:gd name="T16" fmla="*/ 60 w 60"/>
                <a:gd name="T17" fmla="*/ 30 h 59"/>
                <a:gd name="T18" fmla="*/ 30 w 60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59">
                  <a:moveTo>
                    <a:pt x="30" y="7"/>
                  </a:moveTo>
                  <a:cubicBezTo>
                    <a:pt x="42" y="7"/>
                    <a:pt x="53" y="17"/>
                    <a:pt x="53" y="30"/>
                  </a:cubicBezTo>
                  <a:cubicBezTo>
                    <a:pt x="53" y="42"/>
                    <a:pt x="42" y="52"/>
                    <a:pt x="30" y="52"/>
                  </a:cubicBezTo>
                  <a:cubicBezTo>
                    <a:pt x="17" y="52"/>
                    <a:pt x="7" y="42"/>
                    <a:pt x="7" y="30"/>
                  </a:cubicBezTo>
                  <a:cubicBezTo>
                    <a:pt x="7" y="17"/>
                    <a:pt x="17" y="7"/>
                    <a:pt x="30" y="7"/>
                  </a:cubicBezTo>
                  <a:moveTo>
                    <a:pt x="30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59"/>
                    <a:pt x="30" y="59"/>
                  </a:cubicBezTo>
                  <a:cubicBezTo>
                    <a:pt x="46" y="59"/>
                    <a:pt x="60" y="46"/>
                    <a:pt x="60" y="30"/>
                  </a:cubicBezTo>
                  <a:cubicBezTo>
                    <a:pt x="60" y="1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3196" name="Big Drop Pin"/>
          <p:cNvGrpSpPr/>
          <p:nvPr userDrawn="1"/>
        </p:nvGrpSpPr>
        <p:grpSpPr>
          <a:xfrm>
            <a:off x="7582148" y="2258765"/>
            <a:ext cx="551327" cy="556516"/>
            <a:chOff x="7582148" y="2258765"/>
            <a:chExt cx="551327" cy="556516"/>
          </a:xfrm>
        </p:grpSpPr>
        <p:sp>
          <p:nvSpPr>
            <p:cNvPr id="299" name="Freeform 65"/>
            <p:cNvSpPr>
              <a:spLocks noEditPoints="1"/>
            </p:cNvSpPr>
            <p:nvPr userDrawn="1"/>
          </p:nvSpPr>
          <p:spPr bwMode="auto">
            <a:xfrm>
              <a:off x="7582148" y="2258765"/>
              <a:ext cx="551327" cy="556516"/>
            </a:xfrm>
            <a:custGeom>
              <a:avLst/>
              <a:gdLst>
                <a:gd name="T0" fmla="*/ 0 w 244"/>
                <a:gd name="T1" fmla="*/ 246 h 246"/>
                <a:gd name="T2" fmla="*/ 45 w 244"/>
                <a:gd name="T3" fmla="*/ 73 h 246"/>
                <a:gd name="T4" fmla="*/ 70 w 244"/>
                <a:gd name="T5" fmla="*/ 30 h 246"/>
                <a:gd name="T6" fmla="*/ 143 w 244"/>
                <a:gd name="T7" fmla="*/ 0 h 246"/>
                <a:gd name="T8" fmla="*/ 213 w 244"/>
                <a:gd name="T9" fmla="*/ 29 h 246"/>
                <a:gd name="T10" fmla="*/ 243 w 244"/>
                <a:gd name="T11" fmla="*/ 100 h 246"/>
                <a:gd name="T12" fmla="*/ 214 w 244"/>
                <a:gd name="T13" fmla="*/ 172 h 246"/>
                <a:gd name="T14" fmla="*/ 172 w 244"/>
                <a:gd name="T15" fmla="*/ 198 h 246"/>
                <a:gd name="T16" fmla="*/ 0 w 244"/>
                <a:gd name="T17" fmla="*/ 246 h 246"/>
                <a:gd name="T18" fmla="*/ 143 w 244"/>
                <a:gd name="T19" fmla="*/ 9 h 246"/>
                <a:gd name="T20" fmla="*/ 76 w 244"/>
                <a:gd name="T21" fmla="*/ 36 h 246"/>
                <a:gd name="T22" fmla="*/ 53 w 244"/>
                <a:gd name="T23" fmla="*/ 75 h 246"/>
                <a:gd name="T24" fmla="*/ 13 w 244"/>
                <a:gd name="T25" fmla="*/ 233 h 246"/>
                <a:gd name="T26" fmla="*/ 170 w 244"/>
                <a:gd name="T27" fmla="*/ 189 h 246"/>
                <a:gd name="T28" fmla="*/ 208 w 244"/>
                <a:gd name="T29" fmla="*/ 166 h 246"/>
                <a:gd name="T30" fmla="*/ 235 w 244"/>
                <a:gd name="T31" fmla="*/ 100 h 246"/>
                <a:gd name="T32" fmla="*/ 207 w 244"/>
                <a:gd name="T33" fmla="*/ 35 h 246"/>
                <a:gd name="T34" fmla="*/ 143 w 244"/>
                <a:gd name="T35" fmla="*/ 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" h="246">
                  <a:moveTo>
                    <a:pt x="0" y="246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5" y="72"/>
                    <a:pt x="51" y="50"/>
                    <a:pt x="70" y="30"/>
                  </a:cubicBezTo>
                  <a:cubicBezTo>
                    <a:pt x="89" y="11"/>
                    <a:pt x="115" y="0"/>
                    <a:pt x="143" y="0"/>
                  </a:cubicBezTo>
                  <a:cubicBezTo>
                    <a:pt x="169" y="0"/>
                    <a:pt x="194" y="10"/>
                    <a:pt x="213" y="29"/>
                  </a:cubicBezTo>
                  <a:cubicBezTo>
                    <a:pt x="232" y="48"/>
                    <a:pt x="243" y="73"/>
                    <a:pt x="243" y="100"/>
                  </a:cubicBezTo>
                  <a:cubicBezTo>
                    <a:pt x="244" y="127"/>
                    <a:pt x="233" y="153"/>
                    <a:pt x="214" y="172"/>
                  </a:cubicBezTo>
                  <a:cubicBezTo>
                    <a:pt x="203" y="184"/>
                    <a:pt x="189" y="193"/>
                    <a:pt x="172" y="198"/>
                  </a:cubicBezTo>
                  <a:lnTo>
                    <a:pt x="0" y="246"/>
                  </a:lnTo>
                  <a:close/>
                  <a:moveTo>
                    <a:pt x="143" y="9"/>
                  </a:moveTo>
                  <a:cubicBezTo>
                    <a:pt x="118" y="9"/>
                    <a:pt x="94" y="19"/>
                    <a:pt x="76" y="36"/>
                  </a:cubicBezTo>
                  <a:cubicBezTo>
                    <a:pt x="58" y="54"/>
                    <a:pt x="54" y="75"/>
                    <a:pt x="53" y="75"/>
                  </a:cubicBezTo>
                  <a:cubicBezTo>
                    <a:pt x="13" y="233"/>
                    <a:pt x="13" y="233"/>
                    <a:pt x="13" y="233"/>
                  </a:cubicBezTo>
                  <a:cubicBezTo>
                    <a:pt x="170" y="189"/>
                    <a:pt x="170" y="189"/>
                    <a:pt x="170" y="189"/>
                  </a:cubicBezTo>
                  <a:cubicBezTo>
                    <a:pt x="185" y="185"/>
                    <a:pt x="197" y="177"/>
                    <a:pt x="208" y="166"/>
                  </a:cubicBezTo>
                  <a:cubicBezTo>
                    <a:pt x="226" y="148"/>
                    <a:pt x="235" y="125"/>
                    <a:pt x="235" y="100"/>
                  </a:cubicBezTo>
                  <a:cubicBezTo>
                    <a:pt x="234" y="76"/>
                    <a:pt x="225" y="53"/>
                    <a:pt x="207" y="35"/>
                  </a:cubicBezTo>
                  <a:cubicBezTo>
                    <a:pt x="190" y="18"/>
                    <a:pt x="167" y="9"/>
                    <a:pt x="143" y="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00" name="Freeform 66"/>
            <p:cNvSpPr>
              <a:spLocks noEditPoints="1"/>
            </p:cNvSpPr>
            <p:nvPr userDrawn="1"/>
          </p:nvSpPr>
          <p:spPr bwMode="auto">
            <a:xfrm>
              <a:off x="7859757" y="2440379"/>
              <a:ext cx="97293" cy="92104"/>
            </a:xfrm>
            <a:custGeom>
              <a:avLst/>
              <a:gdLst>
                <a:gd name="T0" fmla="*/ 21 w 43"/>
                <a:gd name="T1" fmla="*/ 41 h 41"/>
                <a:gd name="T2" fmla="*/ 6 w 43"/>
                <a:gd name="T3" fmla="*/ 35 h 41"/>
                <a:gd name="T4" fmla="*/ 0 w 43"/>
                <a:gd name="T5" fmla="*/ 21 h 41"/>
                <a:gd name="T6" fmla="*/ 6 w 43"/>
                <a:gd name="T7" fmla="*/ 6 h 41"/>
                <a:gd name="T8" fmla="*/ 21 w 43"/>
                <a:gd name="T9" fmla="*/ 0 h 41"/>
                <a:gd name="T10" fmla="*/ 35 w 43"/>
                <a:gd name="T11" fmla="*/ 6 h 41"/>
                <a:gd name="T12" fmla="*/ 35 w 43"/>
                <a:gd name="T13" fmla="*/ 35 h 41"/>
                <a:gd name="T14" fmla="*/ 21 w 43"/>
                <a:gd name="T15" fmla="*/ 41 h 41"/>
                <a:gd name="T16" fmla="*/ 21 w 43"/>
                <a:gd name="T17" fmla="*/ 7 h 41"/>
                <a:gd name="T18" fmla="*/ 11 w 43"/>
                <a:gd name="T19" fmla="*/ 11 h 41"/>
                <a:gd name="T20" fmla="*/ 7 w 43"/>
                <a:gd name="T21" fmla="*/ 20 h 41"/>
                <a:gd name="T22" fmla="*/ 11 w 43"/>
                <a:gd name="T23" fmla="*/ 30 h 41"/>
                <a:gd name="T24" fmla="*/ 30 w 43"/>
                <a:gd name="T25" fmla="*/ 30 h 41"/>
                <a:gd name="T26" fmla="*/ 30 w 43"/>
                <a:gd name="T27" fmla="*/ 11 h 41"/>
                <a:gd name="T28" fmla="*/ 21 w 43"/>
                <a:gd name="T2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41">
                  <a:moveTo>
                    <a:pt x="21" y="41"/>
                  </a:move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1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ubicBezTo>
                    <a:pt x="43" y="14"/>
                    <a:pt x="43" y="27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lose/>
                  <a:moveTo>
                    <a:pt x="21" y="7"/>
                  </a:moveTo>
                  <a:cubicBezTo>
                    <a:pt x="17" y="7"/>
                    <a:pt x="13" y="8"/>
                    <a:pt x="11" y="11"/>
                  </a:cubicBezTo>
                  <a:cubicBezTo>
                    <a:pt x="8" y="13"/>
                    <a:pt x="7" y="17"/>
                    <a:pt x="7" y="20"/>
                  </a:cubicBezTo>
                  <a:cubicBezTo>
                    <a:pt x="7" y="24"/>
                    <a:pt x="8" y="28"/>
                    <a:pt x="11" y="30"/>
                  </a:cubicBezTo>
                  <a:cubicBezTo>
                    <a:pt x="16" y="35"/>
                    <a:pt x="25" y="35"/>
                    <a:pt x="30" y="30"/>
                  </a:cubicBezTo>
                  <a:cubicBezTo>
                    <a:pt x="36" y="25"/>
                    <a:pt x="36" y="16"/>
                    <a:pt x="30" y="11"/>
                  </a:cubicBezTo>
                  <a:cubicBezTo>
                    <a:pt x="28" y="8"/>
                    <a:pt x="24" y="7"/>
                    <a:pt x="21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01" name="Freeform 67"/>
            <p:cNvSpPr>
              <a:spLocks noEditPoints="1"/>
            </p:cNvSpPr>
            <p:nvPr userDrawn="1"/>
          </p:nvSpPr>
          <p:spPr bwMode="auto">
            <a:xfrm>
              <a:off x="7746897" y="2337896"/>
              <a:ext cx="310041" cy="294474"/>
            </a:xfrm>
            <a:custGeom>
              <a:avLst/>
              <a:gdLst>
                <a:gd name="T0" fmla="*/ 72 w 137"/>
                <a:gd name="T1" fmla="*/ 130 h 130"/>
                <a:gd name="T2" fmla="*/ 26 w 137"/>
                <a:gd name="T3" fmla="*/ 111 h 130"/>
                <a:gd name="T4" fmla="*/ 26 w 137"/>
                <a:gd name="T5" fmla="*/ 20 h 130"/>
                <a:gd name="T6" fmla="*/ 72 w 137"/>
                <a:gd name="T7" fmla="*/ 0 h 130"/>
                <a:gd name="T8" fmla="*/ 118 w 137"/>
                <a:gd name="T9" fmla="*/ 20 h 130"/>
                <a:gd name="T10" fmla="*/ 137 w 137"/>
                <a:gd name="T11" fmla="*/ 65 h 130"/>
                <a:gd name="T12" fmla="*/ 118 w 137"/>
                <a:gd name="T13" fmla="*/ 111 h 130"/>
                <a:gd name="T14" fmla="*/ 72 w 137"/>
                <a:gd name="T15" fmla="*/ 130 h 130"/>
                <a:gd name="T16" fmla="*/ 72 w 137"/>
                <a:gd name="T17" fmla="*/ 7 h 130"/>
                <a:gd name="T18" fmla="*/ 31 w 137"/>
                <a:gd name="T19" fmla="*/ 24 h 130"/>
                <a:gd name="T20" fmla="*/ 31 w 137"/>
                <a:gd name="T21" fmla="*/ 107 h 130"/>
                <a:gd name="T22" fmla="*/ 72 w 137"/>
                <a:gd name="T23" fmla="*/ 124 h 130"/>
                <a:gd name="T24" fmla="*/ 113 w 137"/>
                <a:gd name="T25" fmla="*/ 107 h 130"/>
                <a:gd name="T26" fmla="*/ 130 w 137"/>
                <a:gd name="T27" fmla="*/ 65 h 130"/>
                <a:gd name="T28" fmla="*/ 113 w 137"/>
                <a:gd name="T29" fmla="*/ 24 h 130"/>
                <a:gd name="T30" fmla="*/ 72 w 137"/>
                <a:gd name="T3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" h="130">
                  <a:moveTo>
                    <a:pt x="72" y="130"/>
                  </a:moveTo>
                  <a:cubicBezTo>
                    <a:pt x="54" y="130"/>
                    <a:pt x="38" y="124"/>
                    <a:pt x="26" y="111"/>
                  </a:cubicBezTo>
                  <a:cubicBezTo>
                    <a:pt x="0" y="86"/>
                    <a:pt x="0" y="45"/>
                    <a:pt x="26" y="20"/>
                  </a:cubicBezTo>
                  <a:cubicBezTo>
                    <a:pt x="38" y="7"/>
                    <a:pt x="54" y="0"/>
                    <a:pt x="72" y="0"/>
                  </a:cubicBezTo>
                  <a:cubicBezTo>
                    <a:pt x="89" y="0"/>
                    <a:pt x="105" y="7"/>
                    <a:pt x="118" y="20"/>
                  </a:cubicBezTo>
                  <a:cubicBezTo>
                    <a:pt x="130" y="32"/>
                    <a:pt x="137" y="48"/>
                    <a:pt x="137" y="65"/>
                  </a:cubicBezTo>
                  <a:cubicBezTo>
                    <a:pt x="137" y="83"/>
                    <a:pt x="130" y="99"/>
                    <a:pt x="118" y="111"/>
                  </a:cubicBezTo>
                  <a:cubicBezTo>
                    <a:pt x="105" y="124"/>
                    <a:pt x="89" y="130"/>
                    <a:pt x="72" y="130"/>
                  </a:cubicBezTo>
                  <a:close/>
                  <a:moveTo>
                    <a:pt x="72" y="7"/>
                  </a:moveTo>
                  <a:cubicBezTo>
                    <a:pt x="56" y="7"/>
                    <a:pt x="42" y="13"/>
                    <a:pt x="31" y="24"/>
                  </a:cubicBezTo>
                  <a:cubicBezTo>
                    <a:pt x="8" y="47"/>
                    <a:pt x="8" y="84"/>
                    <a:pt x="31" y="107"/>
                  </a:cubicBezTo>
                  <a:cubicBezTo>
                    <a:pt x="42" y="118"/>
                    <a:pt x="56" y="124"/>
                    <a:pt x="72" y="124"/>
                  </a:cubicBezTo>
                  <a:cubicBezTo>
                    <a:pt x="87" y="124"/>
                    <a:pt x="102" y="118"/>
                    <a:pt x="113" y="107"/>
                  </a:cubicBezTo>
                  <a:cubicBezTo>
                    <a:pt x="124" y="96"/>
                    <a:pt x="130" y="81"/>
                    <a:pt x="130" y="65"/>
                  </a:cubicBezTo>
                  <a:cubicBezTo>
                    <a:pt x="130" y="50"/>
                    <a:pt x="124" y="35"/>
                    <a:pt x="113" y="24"/>
                  </a:cubicBezTo>
                  <a:cubicBezTo>
                    <a:pt x="102" y="13"/>
                    <a:pt x="87" y="7"/>
                    <a:pt x="72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cxnSp>
        <p:nvCxnSpPr>
          <p:cNvPr id="302" name="First Dotted Line"/>
          <p:cNvCxnSpPr/>
          <p:nvPr userDrawn="1"/>
        </p:nvCxnSpPr>
        <p:spPr bwMode="black">
          <a:xfrm flipV="1">
            <a:off x="2829484" y="0"/>
            <a:ext cx="3547" cy="2205038"/>
          </a:xfrm>
          <a:prstGeom prst="line">
            <a:avLst/>
          </a:prstGeom>
          <a:ln w="1841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 userDrawn="1"/>
        </p:nvCxnSpPr>
        <p:spPr bwMode="black">
          <a:xfrm flipV="1">
            <a:off x="7829539" y="-43013"/>
            <a:ext cx="3547" cy="2205038"/>
          </a:xfrm>
          <a:prstGeom prst="line">
            <a:avLst/>
          </a:prstGeom>
          <a:ln w="1841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 userDrawn="1"/>
        </p:nvCxnSpPr>
        <p:spPr bwMode="black">
          <a:xfrm flipV="1">
            <a:off x="9868022" y="-1032668"/>
            <a:ext cx="16947" cy="3666208"/>
          </a:xfrm>
          <a:prstGeom prst="line">
            <a:avLst/>
          </a:prstGeom>
          <a:ln w="1841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Heart"/>
          <p:cNvSpPr>
            <a:spLocks noEditPoints="1"/>
          </p:cNvSpPr>
          <p:nvPr userDrawn="1"/>
        </p:nvSpPr>
        <p:spPr bwMode="auto">
          <a:xfrm>
            <a:off x="9436637" y="2511965"/>
            <a:ext cx="867079" cy="766587"/>
          </a:xfrm>
          <a:custGeom>
            <a:avLst/>
            <a:gdLst>
              <a:gd name="T0" fmla="*/ 314 w 628"/>
              <a:gd name="T1" fmla="*/ 555 h 555"/>
              <a:gd name="T2" fmla="*/ 311 w 628"/>
              <a:gd name="T3" fmla="*/ 552 h 555"/>
              <a:gd name="T4" fmla="*/ 41 w 628"/>
              <a:gd name="T5" fmla="*/ 285 h 555"/>
              <a:gd name="T6" fmla="*/ 0 w 628"/>
              <a:gd name="T7" fmla="*/ 173 h 555"/>
              <a:gd name="T8" fmla="*/ 174 w 628"/>
              <a:gd name="T9" fmla="*/ 0 h 555"/>
              <a:gd name="T10" fmla="*/ 314 w 628"/>
              <a:gd name="T11" fmla="*/ 83 h 555"/>
              <a:gd name="T12" fmla="*/ 454 w 628"/>
              <a:gd name="T13" fmla="*/ 0 h 555"/>
              <a:gd name="T14" fmla="*/ 522 w 628"/>
              <a:gd name="T15" fmla="*/ 13 h 555"/>
              <a:gd name="T16" fmla="*/ 568 w 628"/>
              <a:gd name="T17" fmla="*/ 42 h 555"/>
              <a:gd name="T18" fmla="*/ 628 w 628"/>
              <a:gd name="T19" fmla="*/ 173 h 555"/>
              <a:gd name="T20" fmla="*/ 587 w 628"/>
              <a:gd name="T21" fmla="*/ 285 h 555"/>
              <a:gd name="T22" fmla="*/ 317 w 628"/>
              <a:gd name="T23" fmla="*/ 552 h 555"/>
              <a:gd name="T24" fmla="*/ 314 w 628"/>
              <a:gd name="T25" fmla="*/ 555 h 555"/>
              <a:gd name="T26" fmla="*/ 174 w 628"/>
              <a:gd name="T27" fmla="*/ 8 h 555"/>
              <a:gd name="T28" fmla="*/ 9 w 628"/>
              <a:gd name="T29" fmla="*/ 173 h 555"/>
              <a:gd name="T30" fmla="*/ 47 w 628"/>
              <a:gd name="T31" fmla="*/ 279 h 555"/>
              <a:gd name="T32" fmla="*/ 314 w 628"/>
              <a:gd name="T33" fmla="*/ 543 h 555"/>
              <a:gd name="T34" fmla="*/ 581 w 628"/>
              <a:gd name="T35" fmla="*/ 279 h 555"/>
              <a:gd name="T36" fmla="*/ 619 w 628"/>
              <a:gd name="T37" fmla="*/ 173 h 555"/>
              <a:gd name="T38" fmla="*/ 562 w 628"/>
              <a:gd name="T39" fmla="*/ 49 h 555"/>
              <a:gd name="T40" fmla="*/ 518 w 628"/>
              <a:gd name="T41" fmla="*/ 21 h 555"/>
              <a:gd name="T42" fmla="*/ 454 w 628"/>
              <a:gd name="T43" fmla="*/ 8 h 555"/>
              <a:gd name="T44" fmla="*/ 317 w 628"/>
              <a:gd name="T45" fmla="*/ 93 h 555"/>
              <a:gd name="T46" fmla="*/ 314 w 628"/>
              <a:gd name="T47" fmla="*/ 98 h 555"/>
              <a:gd name="T48" fmla="*/ 310 w 628"/>
              <a:gd name="T49" fmla="*/ 93 h 555"/>
              <a:gd name="T50" fmla="*/ 174 w 628"/>
              <a:gd name="T51" fmla="*/ 8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8" h="555">
                <a:moveTo>
                  <a:pt x="314" y="555"/>
                </a:moveTo>
                <a:cubicBezTo>
                  <a:pt x="311" y="552"/>
                  <a:pt x="311" y="552"/>
                  <a:pt x="311" y="552"/>
                </a:cubicBezTo>
                <a:cubicBezTo>
                  <a:pt x="301" y="542"/>
                  <a:pt x="60" y="306"/>
                  <a:pt x="41" y="285"/>
                </a:cubicBezTo>
                <a:cubicBezTo>
                  <a:pt x="15" y="257"/>
                  <a:pt x="0" y="217"/>
                  <a:pt x="0" y="173"/>
                </a:cubicBezTo>
                <a:cubicBezTo>
                  <a:pt x="0" y="78"/>
                  <a:pt x="78" y="0"/>
                  <a:pt x="174" y="0"/>
                </a:cubicBezTo>
                <a:cubicBezTo>
                  <a:pt x="233" y="0"/>
                  <a:pt x="284" y="42"/>
                  <a:pt x="314" y="83"/>
                </a:cubicBezTo>
                <a:cubicBezTo>
                  <a:pt x="351" y="31"/>
                  <a:pt x="403" y="0"/>
                  <a:pt x="454" y="0"/>
                </a:cubicBezTo>
                <a:cubicBezTo>
                  <a:pt x="477" y="0"/>
                  <a:pt x="500" y="4"/>
                  <a:pt x="522" y="13"/>
                </a:cubicBezTo>
                <a:cubicBezTo>
                  <a:pt x="538" y="20"/>
                  <a:pt x="554" y="30"/>
                  <a:pt x="568" y="42"/>
                </a:cubicBezTo>
                <a:cubicBezTo>
                  <a:pt x="606" y="75"/>
                  <a:pt x="628" y="123"/>
                  <a:pt x="628" y="173"/>
                </a:cubicBezTo>
                <a:cubicBezTo>
                  <a:pt x="628" y="216"/>
                  <a:pt x="611" y="262"/>
                  <a:pt x="587" y="285"/>
                </a:cubicBezTo>
                <a:cubicBezTo>
                  <a:pt x="569" y="303"/>
                  <a:pt x="319" y="550"/>
                  <a:pt x="317" y="552"/>
                </a:cubicBezTo>
                <a:lnTo>
                  <a:pt x="314" y="555"/>
                </a:lnTo>
                <a:close/>
                <a:moveTo>
                  <a:pt x="174" y="8"/>
                </a:moveTo>
                <a:cubicBezTo>
                  <a:pt x="83" y="8"/>
                  <a:pt x="9" y="82"/>
                  <a:pt x="9" y="173"/>
                </a:cubicBezTo>
                <a:cubicBezTo>
                  <a:pt x="9" y="215"/>
                  <a:pt x="23" y="253"/>
                  <a:pt x="47" y="279"/>
                </a:cubicBezTo>
                <a:cubicBezTo>
                  <a:pt x="65" y="299"/>
                  <a:pt x="285" y="515"/>
                  <a:pt x="314" y="543"/>
                </a:cubicBezTo>
                <a:cubicBezTo>
                  <a:pt x="342" y="515"/>
                  <a:pt x="564" y="296"/>
                  <a:pt x="581" y="279"/>
                </a:cubicBezTo>
                <a:cubicBezTo>
                  <a:pt x="603" y="257"/>
                  <a:pt x="619" y="213"/>
                  <a:pt x="619" y="173"/>
                </a:cubicBezTo>
                <a:cubicBezTo>
                  <a:pt x="619" y="125"/>
                  <a:pt x="598" y="80"/>
                  <a:pt x="562" y="49"/>
                </a:cubicBezTo>
                <a:cubicBezTo>
                  <a:pt x="549" y="37"/>
                  <a:pt x="534" y="28"/>
                  <a:pt x="518" y="21"/>
                </a:cubicBezTo>
                <a:cubicBezTo>
                  <a:pt x="498" y="13"/>
                  <a:pt x="476" y="8"/>
                  <a:pt x="454" y="8"/>
                </a:cubicBezTo>
                <a:cubicBezTo>
                  <a:pt x="396" y="8"/>
                  <a:pt x="345" y="52"/>
                  <a:pt x="317" y="93"/>
                </a:cubicBezTo>
                <a:cubicBezTo>
                  <a:pt x="314" y="98"/>
                  <a:pt x="314" y="98"/>
                  <a:pt x="314" y="98"/>
                </a:cubicBezTo>
                <a:cubicBezTo>
                  <a:pt x="310" y="93"/>
                  <a:pt x="310" y="93"/>
                  <a:pt x="310" y="93"/>
                </a:cubicBezTo>
                <a:cubicBezTo>
                  <a:pt x="282" y="52"/>
                  <a:pt x="232" y="8"/>
                  <a:pt x="174" y="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grpSp>
        <p:nvGrpSpPr>
          <p:cNvPr id="266" name="Heart Pulse"/>
          <p:cNvGrpSpPr/>
          <p:nvPr userDrawn="1"/>
        </p:nvGrpSpPr>
        <p:grpSpPr>
          <a:xfrm>
            <a:off x="9260238" y="2097517"/>
            <a:ext cx="1287723" cy="1044053"/>
            <a:chOff x="9260238" y="2097517"/>
            <a:chExt cx="1287723" cy="1044053"/>
          </a:xfrm>
        </p:grpSpPr>
        <p:sp>
          <p:nvSpPr>
            <p:cNvPr id="307" name="Freeform 73"/>
            <p:cNvSpPr>
              <a:spLocks/>
            </p:cNvSpPr>
            <p:nvPr userDrawn="1"/>
          </p:nvSpPr>
          <p:spPr bwMode="auto">
            <a:xfrm>
              <a:off x="10013485" y="2601757"/>
              <a:ext cx="27569" cy="113832"/>
            </a:xfrm>
            <a:custGeom>
              <a:avLst/>
              <a:gdLst>
                <a:gd name="T0" fmla="*/ 10 w 20"/>
                <a:gd name="T1" fmla="*/ 83 h 83"/>
                <a:gd name="T2" fmla="*/ 0 w 20"/>
                <a:gd name="T3" fmla="*/ 73 h 83"/>
                <a:gd name="T4" fmla="*/ 0 w 20"/>
                <a:gd name="T5" fmla="*/ 10 h 83"/>
                <a:gd name="T6" fmla="*/ 10 w 20"/>
                <a:gd name="T7" fmla="*/ 0 h 83"/>
                <a:gd name="T8" fmla="*/ 20 w 20"/>
                <a:gd name="T9" fmla="*/ 10 h 83"/>
                <a:gd name="T10" fmla="*/ 20 w 20"/>
                <a:gd name="T11" fmla="*/ 73 h 83"/>
                <a:gd name="T12" fmla="*/ 10 w 20"/>
                <a:gd name="T1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3">
                  <a:moveTo>
                    <a:pt x="10" y="83"/>
                  </a:moveTo>
                  <a:cubicBezTo>
                    <a:pt x="4" y="83"/>
                    <a:pt x="0" y="79"/>
                    <a:pt x="0" y="7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9"/>
                    <a:pt x="15" y="83"/>
                    <a:pt x="10" y="83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08" name="Freeform 74"/>
            <p:cNvSpPr>
              <a:spLocks/>
            </p:cNvSpPr>
            <p:nvPr userDrawn="1"/>
          </p:nvSpPr>
          <p:spPr bwMode="auto">
            <a:xfrm>
              <a:off x="10013485" y="2333185"/>
              <a:ext cx="27569" cy="73813"/>
            </a:xfrm>
            <a:custGeom>
              <a:avLst/>
              <a:gdLst>
                <a:gd name="T0" fmla="*/ 10 w 20"/>
                <a:gd name="T1" fmla="*/ 53 h 53"/>
                <a:gd name="T2" fmla="*/ 0 w 20"/>
                <a:gd name="T3" fmla="*/ 43 h 53"/>
                <a:gd name="T4" fmla="*/ 0 w 20"/>
                <a:gd name="T5" fmla="*/ 10 h 53"/>
                <a:gd name="T6" fmla="*/ 10 w 20"/>
                <a:gd name="T7" fmla="*/ 0 h 53"/>
                <a:gd name="T8" fmla="*/ 20 w 20"/>
                <a:gd name="T9" fmla="*/ 10 h 53"/>
                <a:gd name="T10" fmla="*/ 20 w 20"/>
                <a:gd name="T11" fmla="*/ 43 h 53"/>
                <a:gd name="T12" fmla="*/ 10 w 20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3">
                  <a:moveTo>
                    <a:pt x="10" y="53"/>
                  </a:moveTo>
                  <a:cubicBezTo>
                    <a:pt x="4" y="53"/>
                    <a:pt x="0" y="49"/>
                    <a:pt x="0" y="4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9"/>
                    <a:pt x="15" y="53"/>
                    <a:pt x="10" y="53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09" name="Freeform 75"/>
            <p:cNvSpPr>
              <a:spLocks/>
            </p:cNvSpPr>
            <p:nvPr userDrawn="1"/>
          </p:nvSpPr>
          <p:spPr bwMode="auto">
            <a:xfrm>
              <a:off x="10013485" y="2097517"/>
              <a:ext cx="27569" cy="177862"/>
            </a:xfrm>
            <a:custGeom>
              <a:avLst/>
              <a:gdLst>
                <a:gd name="T0" fmla="*/ 10 w 20"/>
                <a:gd name="T1" fmla="*/ 129 h 129"/>
                <a:gd name="T2" fmla="*/ 0 w 20"/>
                <a:gd name="T3" fmla="*/ 119 h 129"/>
                <a:gd name="T4" fmla="*/ 0 w 20"/>
                <a:gd name="T5" fmla="*/ 10 h 129"/>
                <a:gd name="T6" fmla="*/ 10 w 20"/>
                <a:gd name="T7" fmla="*/ 0 h 129"/>
                <a:gd name="T8" fmla="*/ 20 w 20"/>
                <a:gd name="T9" fmla="*/ 10 h 129"/>
                <a:gd name="T10" fmla="*/ 20 w 20"/>
                <a:gd name="T11" fmla="*/ 119 h 129"/>
                <a:gd name="T12" fmla="*/ 10 w 20"/>
                <a:gd name="T1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9">
                  <a:moveTo>
                    <a:pt x="10" y="129"/>
                  </a:moveTo>
                  <a:cubicBezTo>
                    <a:pt x="4" y="129"/>
                    <a:pt x="0" y="125"/>
                    <a:pt x="0" y="1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5"/>
                    <a:pt x="15" y="129"/>
                    <a:pt x="10" y="129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0" name="Freeform 76"/>
            <p:cNvSpPr>
              <a:spLocks/>
            </p:cNvSpPr>
            <p:nvPr userDrawn="1"/>
          </p:nvSpPr>
          <p:spPr bwMode="auto">
            <a:xfrm>
              <a:off x="10095302" y="2784955"/>
              <a:ext cx="27569" cy="116500"/>
            </a:xfrm>
            <a:custGeom>
              <a:avLst/>
              <a:gdLst>
                <a:gd name="T0" fmla="*/ 10 w 20"/>
                <a:gd name="T1" fmla="*/ 84 h 84"/>
                <a:gd name="T2" fmla="*/ 0 w 20"/>
                <a:gd name="T3" fmla="*/ 74 h 84"/>
                <a:gd name="T4" fmla="*/ 0 w 20"/>
                <a:gd name="T5" fmla="*/ 10 h 84"/>
                <a:gd name="T6" fmla="*/ 10 w 20"/>
                <a:gd name="T7" fmla="*/ 0 h 84"/>
                <a:gd name="T8" fmla="*/ 20 w 20"/>
                <a:gd name="T9" fmla="*/ 10 h 84"/>
                <a:gd name="T10" fmla="*/ 20 w 20"/>
                <a:gd name="T11" fmla="*/ 74 h 84"/>
                <a:gd name="T12" fmla="*/ 10 w 20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4">
                  <a:moveTo>
                    <a:pt x="10" y="84"/>
                  </a:moveTo>
                  <a:cubicBezTo>
                    <a:pt x="4" y="84"/>
                    <a:pt x="0" y="79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20" y="79"/>
                    <a:pt x="16" y="84"/>
                    <a:pt x="10" y="84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1" name="Freeform 77"/>
            <p:cNvSpPr>
              <a:spLocks/>
            </p:cNvSpPr>
            <p:nvPr userDrawn="1"/>
          </p:nvSpPr>
          <p:spPr bwMode="auto">
            <a:xfrm>
              <a:off x="9491459" y="2777841"/>
              <a:ext cx="64920" cy="27569"/>
            </a:xfrm>
            <a:custGeom>
              <a:avLst/>
              <a:gdLst>
                <a:gd name="T0" fmla="*/ 37 w 47"/>
                <a:gd name="T1" fmla="*/ 20 h 20"/>
                <a:gd name="T2" fmla="*/ 10 w 47"/>
                <a:gd name="T3" fmla="*/ 20 h 20"/>
                <a:gd name="T4" fmla="*/ 0 w 47"/>
                <a:gd name="T5" fmla="*/ 10 h 20"/>
                <a:gd name="T6" fmla="*/ 10 w 47"/>
                <a:gd name="T7" fmla="*/ 0 h 20"/>
                <a:gd name="T8" fmla="*/ 37 w 47"/>
                <a:gd name="T9" fmla="*/ 0 h 20"/>
                <a:gd name="T10" fmla="*/ 47 w 47"/>
                <a:gd name="T11" fmla="*/ 10 h 20"/>
                <a:gd name="T12" fmla="*/ 37 w 4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0">
                  <a:moveTo>
                    <a:pt x="37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7" y="4"/>
                    <a:pt x="47" y="10"/>
                  </a:cubicBezTo>
                  <a:cubicBezTo>
                    <a:pt x="47" y="15"/>
                    <a:pt x="43" y="20"/>
                    <a:pt x="37" y="20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2" name="Freeform 78"/>
            <p:cNvSpPr>
              <a:spLocks/>
            </p:cNvSpPr>
            <p:nvPr userDrawn="1"/>
          </p:nvSpPr>
          <p:spPr bwMode="auto">
            <a:xfrm>
              <a:off x="9260238" y="2777841"/>
              <a:ext cx="128950" cy="27569"/>
            </a:xfrm>
            <a:custGeom>
              <a:avLst/>
              <a:gdLst>
                <a:gd name="T0" fmla="*/ 83 w 93"/>
                <a:gd name="T1" fmla="*/ 20 h 20"/>
                <a:gd name="T2" fmla="*/ 10 w 93"/>
                <a:gd name="T3" fmla="*/ 20 h 20"/>
                <a:gd name="T4" fmla="*/ 0 w 93"/>
                <a:gd name="T5" fmla="*/ 10 h 20"/>
                <a:gd name="T6" fmla="*/ 10 w 93"/>
                <a:gd name="T7" fmla="*/ 0 h 20"/>
                <a:gd name="T8" fmla="*/ 83 w 93"/>
                <a:gd name="T9" fmla="*/ 0 h 20"/>
                <a:gd name="T10" fmla="*/ 93 w 93"/>
                <a:gd name="T11" fmla="*/ 10 h 20"/>
                <a:gd name="T12" fmla="*/ 83 w 9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0">
                  <a:moveTo>
                    <a:pt x="83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9" y="0"/>
                    <a:pt x="93" y="4"/>
                    <a:pt x="93" y="10"/>
                  </a:cubicBezTo>
                  <a:cubicBezTo>
                    <a:pt x="93" y="15"/>
                    <a:pt x="89" y="20"/>
                    <a:pt x="83" y="20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3" name="Freeform 79"/>
            <p:cNvSpPr>
              <a:spLocks/>
            </p:cNvSpPr>
            <p:nvPr userDrawn="1"/>
          </p:nvSpPr>
          <p:spPr bwMode="auto">
            <a:xfrm>
              <a:off x="9734241" y="2777841"/>
              <a:ext cx="128061" cy="27569"/>
            </a:xfrm>
            <a:custGeom>
              <a:avLst/>
              <a:gdLst>
                <a:gd name="T0" fmla="*/ 83 w 93"/>
                <a:gd name="T1" fmla="*/ 20 h 20"/>
                <a:gd name="T2" fmla="*/ 10 w 93"/>
                <a:gd name="T3" fmla="*/ 20 h 20"/>
                <a:gd name="T4" fmla="*/ 0 w 93"/>
                <a:gd name="T5" fmla="*/ 10 h 20"/>
                <a:gd name="T6" fmla="*/ 10 w 93"/>
                <a:gd name="T7" fmla="*/ 0 h 20"/>
                <a:gd name="T8" fmla="*/ 83 w 93"/>
                <a:gd name="T9" fmla="*/ 0 h 20"/>
                <a:gd name="T10" fmla="*/ 93 w 93"/>
                <a:gd name="T11" fmla="*/ 10 h 20"/>
                <a:gd name="T12" fmla="*/ 83 w 9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0">
                  <a:moveTo>
                    <a:pt x="83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9" y="0"/>
                    <a:pt x="93" y="4"/>
                    <a:pt x="93" y="10"/>
                  </a:cubicBezTo>
                  <a:cubicBezTo>
                    <a:pt x="93" y="15"/>
                    <a:pt x="89" y="20"/>
                    <a:pt x="83" y="20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4" name="Freeform 80"/>
            <p:cNvSpPr>
              <a:spLocks/>
            </p:cNvSpPr>
            <p:nvPr userDrawn="1"/>
          </p:nvSpPr>
          <p:spPr bwMode="auto">
            <a:xfrm>
              <a:off x="9928111" y="2667566"/>
              <a:ext cx="92488" cy="91599"/>
            </a:xfrm>
            <a:custGeom>
              <a:avLst/>
              <a:gdLst>
                <a:gd name="T0" fmla="*/ 55 w 67"/>
                <a:gd name="T1" fmla="*/ 66 h 66"/>
                <a:gd name="T2" fmla="*/ 48 w 67"/>
                <a:gd name="T3" fmla="*/ 63 h 66"/>
                <a:gd name="T4" fmla="*/ 3 w 67"/>
                <a:gd name="T5" fmla="*/ 18 h 66"/>
                <a:gd name="T6" fmla="*/ 3 w 67"/>
                <a:gd name="T7" fmla="*/ 4 h 66"/>
                <a:gd name="T8" fmla="*/ 18 w 67"/>
                <a:gd name="T9" fmla="*/ 4 h 66"/>
                <a:gd name="T10" fmla="*/ 63 w 67"/>
                <a:gd name="T11" fmla="*/ 48 h 66"/>
                <a:gd name="T12" fmla="*/ 63 w 67"/>
                <a:gd name="T13" fmla="*/ 63 h 66"/>
                <a:gd name="T14" fmla="*/ 55 w 67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6">
                  <a:moveTo>
                    <a:pt x="55" y="66"/>
                  </a:moveTo>
                  <a:cubicBezTo>
                    <a:pt x="53" y="66"/>
                    <a:pt x="50" y="65"/>
                    <a:pt x="48" y="6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0" y="8"/>
                    <a:pt x="3" y="4"/>
                  </a:cubicBezTo>
                  <a:cubicBezTo>
                    <a:pt x="7" y="0"/>
                    <a:pt x="14" y="0"/>
                    <a:pt x="18" y="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7" y="52"/>
                    <a:pt x="67" y="59"/>
                    <a:pt x="63" y="63"/>
                  </a:cubicBezTo>
                  <a:cubicBezTo>
                    <a:pt x="61" y="65"/>
                    <a:pt x="58" y="66"/>
                    <a:pt x="55" y="66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5" name="Freeform 81"/>
            <p:cNvSpPr>
              <a:spLocks/>
            </p:cNvSpPr>
            <p:nvPr userDrawn="1"/>
          </p:nvSpPr>
          <p:spPr bwMode="auto">
            <a:xfrm>
              <a:off x="9985916" y="2799184"/>
              <a:ext cx="92488" cy="92488"/>
            </a:xfrm>
            <a:custGeom>
              <a:avLst/>
              <a:gdLst>
                <a:gd name="T0" fmla="*/ 11 w 67"/>
                <a:gd name="T1" fmla="*/ 67 h 67"/>
                <a:gd name="T2" fmla="*/ 4 w 67"/>
                <a:gd name="T3" fmla="*/ 64 h 67"/>
                <a:gd name="T4" fmla="*/ 4 w 67"/>
                <a:gd name="T5" fmla="*/ 49 h 67"/>
                <a:gd name="T6" fmla="*/ 49 w 67"/>
                <a:gd name="T7" fmla="*/ 4 h 67"/>
                <a:gd name="T8" fmla="*/ 63 w 67"/>
                <a:gd name="T9" fmla="*/ 4 h 67"/>
                <a:gd name="T10" fmla="*/ 63 w 67"/>
                <a:gd name="T11" fmla="*/ 19 h 67"/>
                <a:gd name="T12" fmla="*/ 19 w 67"/>
                <a:gd name="T13" fmla="*/ 64 h 67"/>
                <a:gd name="T14" fmla="*/ 11 w 67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7">
                  <a:moveTo>
                    <a:pt x="11" y="67"/>
                  </a:moveTo>
                  <a:cubicBezTo>
                    <a:pt x="9" y="67"/>
                    <a:pt x="6" y="66"/>
                    <a:pt x="4" y="64"/>
                  </a:cubicBezTo>
                  <a:cubicBezTo>
                    <a:pt x="0" y="60"/>
                    <a:pt x="0" y="53"/>
                    <a:pt x="4" y="49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3" y="0"/>
                    <a:pt x="60" y="0"/>
                    <a:pt x="63" y="4"/>
                  </a:cubicBezTo>
                  <a:cubicBezTo>
                    <a:pt x="67" y="8"/>
                    <a:pt x="67" y="15"/>
                    <a:pt x="63" y="19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7" y="66"/>
                    <a:pt x="14" y="67"/>
                    <a:pt x="11" y="67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6" name="Freeform 82"/>
            <p:cNvSpPr>
              <a:spLocks/>
            </p:cNvSpPr>
            <p:nvPr userDrawn="1"/>
          </p:nvSpPr>
          <p:spPr bwMode="auto">
            <a:xfrm>
              <a:off x="9846295" y="2939695"/>
              <a:ext cx="92488" cy="91599"/>
            </a:xfrm>
            <a:custGeom>
              <a:avLst/>
              <a:gdLst>
                <a:gd name="T0" fmla="*/ 11 w 67"/>
                <a:gd name="T1" fmla="*/ 66 h 66"/>
                <a:gd name="T2" fmla="*/ 4 w 67"/>
                <a:gd name="T3" fmla="*/ 63 h 66"/>
                <a:gd name="T4" fmla="*/ 4 w 67"/>
                <a:gd name="T5" fmla="*/ 48 h 66"/>
                <a:gd name="T6" fmla="*/ 49 w 67"/>
                <a:gd name="T7" fmla="*/ 4 h 66"/>
                <a:gd name="T8" fmla="*/ 63 w 67"/>
                <a:gd name="T9" fmla="*/ 4 h 66"/>
                <a:gd name="T10" fmla="*/ 63 w 67"/>
                <a:gd name="T11" fmla="*/ 18 h 66"/>
                <a:gd name="T12" fmla="*/ 19 w 67"/>
                <a:gd name="T13" fmla="*/ 63 h 66"/>
                <a:gd name="T14" fmla="*/ 11 w 67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6">
                  <a:moveTo>
                    <a:pt x="11" y="66"/>
                  </a:moveTo>
                  <a:cubicBezTo>
                    <a:pt x="9" y="66"/>
                    <a:pt x="6" y="65"/>
                    <a:pt x="4" y="63"/>
                  </a:cubicBezTo>
                  <a:cubicBezTo>
                    <a:pt x="0" y="59"/>
                    <a:pt x="0" y="52"/>
                    <a:pt x="4" y="48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3" y="0"/>
                    <a:pt x="59" y="0"/>
                    <a:pt x="63" y="4"/>
                  </a:cubicBezTo>
                  <a:cubicBezTo>
                    <a:pt x="67" y="7"/>
                    <a:pt x="67" y="14"/>
                    <a:pt x="63" y="18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7" y="65"/>
                    <a:pt x="14" y="66"/>
                    <a:pt x="11" y="66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7" name="Freeform 83"/>
            <p:cNvSpPr>
              <a:spLocks/>
            </p:cNvSpPr>
            <p:nvPr userDrawn="1"/>
          </p:nvSpPr>
          <p:spPr bwMode="auto">
            <a:xfrm>
              <a:off x="10116645" y="2740490"/>
              <a:ext cx="92488" cy="91599"/>
            </a:xfrm>
            <a:custGeom>
              <a:avLst/>
              <a:gdLst>
                <a:gd name="T0" fmla="*/ 56 w 67"/>
                <a:gd name="T1" fmla="*/ 66 h 66"/>
                <a:gd name="T2" fmla="*/ 49 w 67"/>
                <a:gd name="T3" fmla="*/ 63 h 66"/>
                <a:gd name="T4" fmla="*/ 4 w 67"/>
                <a:gd name="T5" fmla="*/ 18 h 66"/>
                <a:gd name="T6" fmla="*/ 4 w 67"/>
                <a:gd name="T7" fmla="*/ 4 h 66"/>
                <a:gd name="T8" fmla="*/ 18 w 67"/>
                <a:gd name="T9" fmla="*/ 4 h 66"/>
                <a:gd name="T10" fmla="*/ 63 w 67"/>
                <a:gd name="T11" fmla="*/ 48 h 66"/>
                <a:gd name="T12" fmla="*/ 63 w 67"/>
                <a:gd name="T13" fmla="*/ 63 h 66"/>
                <a:gd name="T14" fmla="*/ 56 w 67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6">
                  <a:moveTo>
                    <a:pt x="56" y="66"/>
                  </a:moveTo>
                  <a:cubicBezTo>
                    <a:pt x="54" y="66"/>
                    <a:pt x="51" y="65"/>
                    <a:pt x="49" y="63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8" y="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7" y="52"/>
                    <a:pt x="67" y="59"/>
                    <a:pt x="63" y="63"/>
                  </a:cubicBezTo>
                  <a:cubicBezTo>
                    <a:pt x="61" y="65"/>
                    <a:pt x="59" y="66"/>
                    <a:pt x="56" y="66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8" name="Freeform 84"/>
            <p:cNvSpPr>
              <a:spLocks/>
            </p:cNvSpPr>
            <p:nvPr userDrawn="1"/>
          </p:nvSpPr>
          <p:spPr bwMode="auto">
            <a:xfrm>
              <a:off x="10447469" y="3069535"/>
              <a:ext cx="71145" cy="72035"/>
            </a:xfrm>
            <a:custGeom>
              <a:avLst/>
              <a:gdLst>
                <a:gd name="T0" fmla="*/ 41 w 52"/>
                <a:gd name="T1" fmla="*/ 52 h 52"/>
                <a:gd name="T2" fmla="*/ 34 w 52"/>
                <a:gd name="T3" fmla="*/ 49 h 52"/>
                <a:gd name="T4" fmla="*/ 4 w 52"/>
                <a:gd name="T5" fmla="*/ 18 h 52"/>
                <a:gd name="T6" fmla="*/ 4 w 52"/>
                <a:gd name="T7" fmla="*/ 4 h 52"/>
                <a:gd name="T8" fmla="*/ 18 w 52"/>
                <a:gd name="T9" fmla="*/ 4 h 52"/>
                <a:gd name="T10" fmla="*/ 48 w 52"/>
                <a:gd name="T11" fmla="*/ 34 h 52"/>
                <a:gd name="T12" fmla="*/ 48 w 52"/>
                <a:gd name="T13" fmla="*/ 49 h 52"/>
                <a:gd name="T14" fmla="*/ 41 w 52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52">
                  <a:moveTo>
                    <a:pt x="41" y="52"/>
                  </a:moveTo>
                  <a:cubicBezTo>
                    <a:pt x="38" y="52"/>
                    <a:pt x="36" y="51"/>
                    <a:pt x="34" y="4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7" y="0"/>
                    <a:pt x="14" y="0"/>
                    <a:pt x="18" y="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52" y="38"/>
                    <a:pt x="52" y="45"/>
                    <a:pt x="48" y="49"/>
                  </a:cubicBezTo>
                  <a:cubicBezTo>
                    <a:pt x="46" y="51"/>
                    <a:pt x="44" y="52"/>
                    <a:pt x="41" y="52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9" name="Freeform 85"/>
            <p:cNvSpPr>
              <a:spLocks/>
            </p:cNvSpPr>
            <p:nvPr userDrawn="1"/>
          </p:nvSpPr>
          <p:spPr bwMode="auto">
            <a:xfrm>
              <a:off x="10103305" y="2696914"/>
              <a:ext cx="114721" cy="27569"/>
            </a:xfrm>
            <a:custGeom>
              <a:avLst/>
              <a:gdLst>
                <a:gd name="T0" fmla="*/ 73 w 83"/>
                <a:gd name="T1" fmla="*/ 20 h 20"/>
                <a:gd name="T2" fmla="*/ 10 w 83"/>
                <a:gd name="T3" fmla="*/ 20 h 20"/>
                <a:gd name="T4" fmla="*/ 0 w 83"/>
                <a:gd name="T5" fmla="*/ 10 h 20"/>
                <a:gd name="T6" fmla="*/ 10 w 83"/>
                <a:gd name="T7" fmla="*/ 0 h 20"/>
                <a:gd name="T8" fmla="*/ 73 w 83"/>
                <a:gd name="T9" fmla="*/ 0 h 20"/>
                <a:gd name="T10" fmla="*/ 83 w 83"/>
                <a:gd name="T11" fmla="*/ 10 h 20"/>
                <a:gd name="T12" fmla="*/ 73 w 8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">
                  <a:moveTo>
                    <a:pt x="73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3" y="4"/>
                    <a:pt x="83" y="10"/>
                  </a:cubicBezTo>
                  <a:cubicBezTo>
                    <a:pt x="83" y="16"/>
                    <a:pt x="79" y="20"/>
                    <a:pt x="73" y="20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20" name="Freeform 86"/>
            <p:cNvSpPr>
              <a:spLocks/>
            </p:cNvSpPr>
            <p:nvPr userDrawn="1"/>
          </p:nvSpPr>
          <p:spPr bwMode="auto">
            <a:xfrm>
              <a:off x="10056172" y="2610650"/>
              <a:ext cx="92488" cy="91599"/>
            </a:xfrm>
            <a:custGeom>
              <a:avLst/>
              <a:gdLst>
                <a:gd name="T0" fmla="*/ 12 w 67"/>
                <a:gd name="T1" fmla="*/ 66 h 66"/>
                <a:gd name="T2" fmla="*/ 4 w 67"/>
                <a:gd name="T3" fmla="*/ 63 h 66"/>
                <a:gd name="T4" fmla="*/ 4 w 67"/>
                <a:gd name="T5" fmla="*/ 49 h 66"/>
                <a:gd name="T6" fmla="*/ 49 w 67"/>
                <a:gd name="T7" fmla="*/ 4 h 66"/>
                <a:gd name="T8" fmla="*/ 64 w 67"/>
                <a:gd name="T9" fmla="*/ 4 h 66"/>
                <a:gd name="T10" fmla="*/ 64 w 67"/>
                <a:gd name="T11" fmla="*/ 18 h 66"/>
                <a:gd name="T12" fmla="*/ 19 w 67"/>
                <a:gd name="T13" fmla="*/ 63 h 66"/>
                <a:gd name="T14" fmla="*/ 12 w 67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6">
                  <a:moveTo>
                    <a:pt x="12" y="66"/>
                  </a:moveTo>
                  <a:cubicBezTo>
                    <a:pt x="9" y="66"/>
                    <a:pt x="6" y="65"/>
                    <a:pt x="4" y="63"/>
                  </a:cubicBezTo>
                  <a:cubicBezTo>
                    <a:pt x="0" y="59"/>
                    <a:pt x="0" y="53"/>
                    <a:pt x="4" y="49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3" y="0"/>
                    <a:pt x="60" y="0"/>
                    <a:pt x="64" y="4"/>
                  </a:cubicBezTo>
                  <a:cubicBezTo>
                    <a:pt x="67" y="8"/>
                    <a:pt x="67" y="14"/>
                    <a:pt x="64" y="18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7" y="65"/>
                    <a:pt x="14" y="66"/>
                    <a:pt x="12" y="66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21" name="Freeform 87"/>
            <p:cNvSpPr>
              <a:spLocks/>
            </p:cNvSpPr>
            <p:nvPr userDrawn="1"/>
          </p:nvSpPr>
          <p:spPr bwMode="auto">
            <a:xfrm>
              <a:off x="10330080" y="2285162"/>
              <a:ext cx="145847" cy="144958"/>
            </a:xfrm>
            <a:custGeom>
              <a:avLst/>
              <a:gdLst>
                <a:gd name="T0" fmla="*/ 11 w 106"/>
                <a:gd name="T1" fmla="*/ 105 h 105"/>
                <a:gd name="T2" fmla="*/ 4 w 106"/>
                <a:gd name="T3" fmla="*/ 102 h 105"/>
                <a:gd name="T4" fmla="*/ 4 w 106"/>
                <a:gd name="T5" fmla="*/ 88 h 105"/>
                <a:gd name="T6" fmla="*/ 88 w 106"/>
                <a:gd name="T7" fmla="*/ 4 h 105"/>
                <a:gd name="T8" fmla="*/ 102 w 106"/>
                <a:gd name="T9" fmla="*/ 4 h 105"/>
                <a:gd name="T10" fmla="*/ 102 w 106"/>
                <a:gd name="T11" fmla="*/ 18 h 105"/>
                <a:gd name="T12" fmla="*/ 18 w 106"/>
                <a:gd name="T13" fmla="*/ 102 h 105"/>
                <a:gd name="T14" fmla="*/ 11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11" y="105"/>
                  </a:moveTo>
                  <a:cubicBezTo>
                    <a:pt x="8" y="105"/>
                    <a:pt x="6" y="104"/>
                    <a:pt x="4" y="102"/>
                  </a:cubicBezTo>
                  <a:cubicBezTo>
                    <a:pt x="0" y="98"/>
                    <a:pt x="0" y="91"/>
                    <a:pt x="4" y="88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92" y="0"/>
                    <a:pt x="98" y="0"/>
                    <a:pt x="102" y="4"/>
                  </a:cubicBezTo>
                  <a:cubicBezTo>
                    <a:pt x="106" y="8"/>
                    <a:pt x="106" y="14"/>
                    <a:pt x="102" y="18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6" y="104"/>
                    <a:pt x="14" y="105"/>
                    <a:pt x="11" y="105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22" name="Freeform 88"/>
            <p:cNvSpPr>
              <a:spLocks/>
            </p:cNvSpPr>
            <p:nvPr userDrawn="1"/>
          </p:nvSpPr>
          <p:spPr bwMode="auto">
            <a:xfrm>
              <a:off x="10491045" y="2213128"/>
              <a:ext cx="56916" cy="55137"/>
            </a:xfrm>
            <a:custGeom>
              <a:avLst/>
              <a:gdLst>
                <a:gd name="T0" fmla="*/ 11 w 41"/>
                <a:gd name="T1" fmla="*/ 40 h 40"/>
                <a:gd name="T2" fmla="*/ 4 w 41"/>
                <a:gd name="T3" fmla="*/ 37 h 40"/>
                <a:gd name="T4" fmla="*/ 4 w 41"/>
                <a:gd name="T5" fmla="*/ 23 h 40"/>
                <a:gd name="T6" fmla="*/ 23 w 41"/>
                <a:gd name="T7" fmla="*/ 4 h 40"/>
                <a:gd name="T8" fmla="*/ 37 w 41"/>
                <a:gd name="T9" fmla="*/ 4 h 40"/>
                <a:gd name="T10" fmla="*/ 37 w 41"/>
                <a:gd name="T11" fmla="*/ 18 h 40"/>
                <a:gd name="T12" fmla="*/ 18 w 41"/>
                <a:gd name="T13" fmla="*/ 37 h 40"/>
                <a:gd name="T14" fmla="*/ 1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11" y="40"/>
                  </a:moveTo>
                  <a:cubicBezTo>
                    <a:pt x="8" y="40"/>
                    <a:pt x="6" y="39"/>
                    <a:pt x="4" y="37"/>
                  </a:cubicBezTo>
                  <a:cubicBezTo>
                    <a:pt x="0" y="33"/>
                    <a:pt x="0" y="27"/>
                    <a:pt x="4" y="2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7" y="0"/>
                    <a:pt x="33" y="0"/>
                    <a:pt x="37" y="4"/>
                  </a:cubicBezTo>
                  <a:cubicBezTo>
                    <a:pt x="41" y="8"/>
                    <a:pt x="41" y="14"/>
                    <a:pt x="37" y="1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6" y="39"/>
                    <a:pt x="13" y="40"/>
                    <a:pt x="11" y="40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23" name="Freeform 89"/>
            <p:cNvSpPr>
              <a:spLocks/>
            </p:cNvSpPr>
            <p:nvPr userDrawn="1"/>
          </p:nvSpPr>
          <p:spPr bwMode="auto">
            <a:xfrm>
              <a:off x="9918328" y="2777841"/>
              <a:ext cx="114721" cy="27569"/>
            </a:xfrm>
            <a:custGeom>
              <a:avLst/>
              <a:gdLst>
                <a:gd name="T0" fmla="*/ 73 w 83"/>
                <a:gd name="T1" fmla="*/ 20 h 20"/>
                <a:gd name="T2" fmla="*/ 10 w 83"/>
                <a:gd name="T3" fmla="*/ 20 h 20"/>
                <a:gd name="T4" fmla="*/ 0 w 83"/>
                <a:gd name="T5" fmla="*/ 10 h 20"/>
                <a:gd name="T6" fmla="*/ 10 w 83"/>
                <a:gd name="T7" fmla="*/ 0 h 20"/>
                <a:gd name="T8" fmla="*/ 73 w 83"/>
                <a:gd name="T9" fmla="*/ 0 h 20"/>
                <a:gd name="T10" fmla="*/ 83 w 83"/>
                <a:gd name="T11" fmla="*/ 10 h 20"/>
                <a:gd name="T12" fmla="*/ 73 w 8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">
                  <a:moveTo>
                    <a:pt x="73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3" y="4"/>
                    <a:pt x="83" y="10"/>
                  </a:cubicBezTo>
                  <a:cubicBezTo>
                    <a:pt x="83" y="15"/>
                    <a:pt x="79" y="20"/>
                    <a:pt x="73" y="20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24" name="Freeform 90"/>
            <p:cNvSpPr>
              <a:spLocks/>
            </p:cNvSpPr>
            <p:nvPr userDrawn="1"/>
          </p:nvSpPr>
          <p:spPr bwMode="auto">
            <a:xfrm>
              <a:off x="9781375" y="3041967"/>
              <a:ext cx="55137" cy="54248"/>
            </a:xfrm>
            <a:custGeom>
              <a:avLst/>
              <a:gdLst>
                <a:gd name="T0" fmla="*/ 11 w 40"/>
                <a:gd name="T1" fmla="*/ 39 h 39"/>
                <a:gd name="T2" fmla="*/ 4 w 40"/>
                <a:gd name="T3" fmla="*/ 36 h 39"/>
                <a:gd name="T4" fmla="*/ 4 w 40"/>
                <a:gd name="T5" fmla="*/ 22 h 39"/>
                <a:gd name="T6" fmla="*/ 21 w 40"/>
                <a:gd name="T7" fmla="*/ 4 h 39"/>
                <a:gd name="T8" fmla="*/ 36 w 40"/>
                <a:gd name="T9" fmla="*/ 4 h 39"/>
                <a:gd name="T10" fmla="*/ 36 w 40"/>
                <a:gd name="T11" fmla="*/ 19 h 39"/>
                <a:gd name="T12" fmla="*/ 18 w 40"/>
                <a:gd name="T13" fmla="*/ 36 h 39"/>
                <a:gd name="T14" fmla="*/ 11 w 4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9">
                  <a:moveTo>
                    <a:pt x="11" y="39"/>
                  </a:moveTo>
                  <a:cubicBezTo>
                    <a:pt x="8" y="39"/>
                    <a:pt x="6" y="38"/>
                    <a:pt x="4" y="36"/>
                  </a:cubicBezTo>
                  <a:cubicBezTo>
                    <a:pt x="0" y="32"/>
                    <a:pt x="0" y="26"/>
                    <a:pt x="4" y="22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0"/>
                    <a:pt x="32" y="0"/>
                    <a:pt x="36" y="4"/>
                  </a:cubicBezTo>
                  <a:cubicBezTo>
                    <a:pt x="40" y="8"/>
                    <a:pt x="40" y="15"/>
                    <a:pt x="36" y="19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38"/>
                    <a:pt x="13" y="39"/>
                    <a:pt x="11" y="39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25" name="Freeform 91"/>
            <p:cNvSpPr>
              <a:spLocks/>
            </p:cNvSpPr>
            <p:nvPr userDrawn="1"/>
          </p:nvSpPr>
          <p:spPr bwMode="auto">
            <a:xfrm>
              <a:off x="10277610" y="2901455"/>
              <a:ext cx="155630" cy="154740"/>
            </a:xfrm>
            <a:custGeom>
              <a:avLst/>
              <a:gdLst>
                <a:gd name="T0" fmla="*/ 102 w 113"/>
                <a:gd name="T1" fmla="*/ 112 h 112"/>
                <a:gd name="T2" fmla="*/ 95 w 113"/>
                <a:gd name="T3" fmla="*/ 109 h 112"/>
                <a:gd name="T4" fmla="*/ 4 w 113"/>
                <a:gd name="T5" fmla="*/ 18 h 112"/>
                <a:gd name="T6" fmla="*/ 4 w 113"/>
                <a:gd name="T7" fmla="*/ 3 h 112"/>
                <a:gd name="T8" fmla="*/ 18 w 113"/>
                <a:gd name="T9" fmla="*/ 3 h 112"/>
                <a:gd name="T10" fmla="*/ 109 w 113"/>
                <a:gd name="T11" fmla="*/ 95 h 112"/>
                <a:gd name="T12" fmla="*/ 109 w 113"/>
                <a:gd name="T13" fmla="*/ 109 h 112"/>
                <a:gd name="T14" fmla="*/ 102 w 113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112">
                  <a:moveTo>
                    <a:pt x="102" y="112"/>
                  </a:moveTo>
                  <a:cubicBezTo>
                    <a:pt x="100" y="112"/>
                    <a:pt x="97" y="111"/>
                    <a:pt x="95" y="10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7"/>
                    <a:pt x="4" y="3"/>
                  </a:cubicBezTo>
                  <a:cubicBezTo>
                    <a:pt x="8" y="0"/>
                    <a:pt x="14" y="0"/>
                    <a:pt x="18" y="3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13" y="98"/>
                    <a:pt x="113" y="105"/>
                    <a:pt x="109" y="109"/>
                  </a:cubicBezTo>
                  <a:cubicBezTo>
                    <a:pt x="107" y="111"/>
                    <a:pt x="105" y="112"/>
                    <a:pt x="102" y="112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26" name="Freeform 92"/>
            <p:cNvSpPr>
              <a:spLocks/>
            </p:cNvSpPr>
            <p:nvPr userDrawn="1"/>
          </p:nvSpPr>
          <p:spPr bwMode="auto">
            <a:xfrm>
              <a:off x="10227809" y="2447906"/>
              <a:ext cx="83595" cy="84485"/>
            </a:xfrm>
            <a:custGeom>
              <a:avLst/>
              <a:gdLst>
                <a:gd name="T0" fmla="*/ 11 w 61"/>
                <a:gd name="T1" fmla="*/ 61 h 61"/>
                <a:gd name="T2" fmla="*/ 4 w 61"/>
                <a:gd name="T3" fmla="*/ 58 h 61"/>
                <a:gd name="T4" fmla="*/ 4 w 61"/>
                <a:gd name="T5" fmla="*/ 44 h 61"/>
                <a:gd name="T6" fmla="*/ 43 w 61"/>
                <a:gd name="T7" fmla="*/ 4 h 61"/>
                <a:gd name="T8" fmla="*/ 58 w 61"/>
                <a:gd name="T9" fmla="*/ 4 h 61"/>
                <a:gd name="T10" fmla="*/ 58 w 61"/>
                <a:gd name="T11" fmla="*/ 18 h 61"/>
                <a:gd name="T12" fmla="*/ 18 w 61"/>
                <a:gd name="T13" fmla="*/ 58 h 61"/>
                <a:gd name="T14" fmla="*/ 11 w 61"/>
                <a:gd name="T1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1">
                  <a:moveTo>
                    <a:pt x="11" y="61"/>
                  </a:moveTo>
                  <a:cubicBezTo>
                    <a:pt x="8" y="61"/>
                    <a:pt x="6" y="60"/>
                    <a:pt x="4" y="58"/>
                  </a:cubicBezTo>
                  <a:cubicBezTo>
                    <a:pt x="0" y="54"/>
                    <a:pt x="0" y="48"/>
                    <a:pt x="4" y="4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7" y="0"/>
                    <a:pt x="54" y="0"/>
                    <a:pt x="58" y="4"/>
                  </a:cubicBezTo>
                  <a:cubicBezTo>
                    <a:pt x="61" y="8"/>
                    <a:pt x="61" y="14"/>
                    <a:pt x="58" y="1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6" y="60"/>
                    <a:pt x="14" y="61"/>
                    <a:pt x="11" y="61"/>
                  </a:cubicBezTo>
                </a:path>
              </a:pathLst>
            </a:custGeom>
            <a:solidFill>
              <a:srgbClr val="EE4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327" name="Music Notes"/>
          <p:cNvGrpSpPr/>
          <p:nvPr userDrawn="1"/>
        </p:nvGrpSpPr>
        <p:grpSpPr>
          <a:xfrm>
            <a:off x="3818411" y="2369950"/>
            <a:ext cx="768654" cy="821441"/>
            <a:chOff x="4775200" y="2022475"/>
            <a:chExt cx="2635251" cy="2816225"/>
          </a:xfrm>
        </p:grpSpPr>
        <p:sp>
          <p:nvSpPr>
            <p:cNvPr id="328" name="Freeform 42"/>
            <p:cNvSpPr>
              <a:spLocks noEditPoints="1"/>
            </p:cNvSpPr>
            <p:nvPr userDrawn="1"/>
          </p:nvSpPr>
          <p:spPr bwMode="auto">
            <a:xfrm>
              <a:off x="5857875" y="2971800"/>
              <a:ext cx="569913" cy="842963"/>
            </a:xfrm>
            <a:custGeom>
              <a:avLst/>
              <a:gdLst>
                <a:gd name="T0" fmla="*/ 30 w 152"/>
                <a:gd name="T1" fmla="*/ 225 h 225"/>
                <a:gd name="T2" fmla="*/ 0 w 152"/>
                <a:gd name="T3" fmla="*/ 196 h 225"/>
                <a:gd name="T4" fmla="*/ 30 w 152"/>
                <a:gd name="T5" fmla="*/ 167 h 225"/>
                <a:gd name="T6" fmla="*/ 33 w 152"/>
                <a:gd name="T7" fmla="*/ 167 h 225"/>
                <a:gd name="T8" fmla="*/ 33 w 152"/>
                <a:gd name="T9" fmla="*/ 46 h 225"/>
                <a:gd name="T10" fmla="*/ 38 w 152"/>
                <a:gd name="T11" fmla="*/ 39 h 225"/>
                <a:gd name="T12" fmla="*/ 142 w 152"/>
                <a:gd name="T13" fmla="*/ 0 h 225"/>
                <a:gd name="T14" fmla="*/ 149 w 152"/>
                <a:gd name="T15" fmla="*/ 1 h 225"/>
                <a:gd name="T16" fmla="*/ 152 w 152"/>
                <a:gd name="T17" fmla="*/ 8 h 225"/>
                <a:gd name="T18" fmla="*/ 152 w 152"/>
                <a:gd name="T19" fmla="*/ 162 h 225"/>
                <a:gd name="T20" fmla="*/ 122 w 152"/>
                <a:gd name="T21" fmla="*/ 191 h 225"/>
                <a:gd name="T22" fmla="*/ 92 w 152"/>
                <a:gd name="T23" fmla="*/ 162 h 225"/>
                <a:gd name="T24" fmla="*/ 122 w 152"/>
                <a:gd name="T25" fmla="*/ 133 h 225"/>
                <a:gd name="T26" fmla="*/ 125 w 152"/>
                <a:gd name="T27" fmla="*/ 134 h 225"/>
                <a:gd name="T28" fmla="*/ 125 w 152"/>
                <a:gd name="T29" fmla="*/ 64 h 225"/>
                <a:gd name="T30" fmla="*/ 60 w 152"/>
                <a:gd name="T31" fmla="*/ 87 h 225"/>
                <a:gd name="T32" fmla="*/ 60 w 152"/>
                <a:gd name="T33" fmla="*/ 196 h 225"/>
                <a:gd name="T34" fmla="*/ 30 w 152"/>
                <a:gd name="T35" fmla="*/ 225 h 225"/>
                <a:gd name="T36" fmla="*/ 30 w 152"/>
                <a:gd name="T37" fmla="*/ 175 h 225"/>
                <a:gd name="T38" fmla="*/ 8 w 152"/>
                <a:gd name="T39" fmla="*/ 196 h 225"/>
                <a:gd name="T40" fmla="*/ 30 w 152"/>
                <a:gd name="T41" fmla="*/ 217 h 225"/>
                <a:gd name="T42" fmla="*/ 52 w 152"/>
                <a:gd name="T43" fmla="*/ 196 h 225"/>
                <a:gd name="T44" fmla="*/ 52 w 152"/>
                <a:gd name="T45" fmla="*/ 82 h 225"/>
                <a:gd name="T46" fmla="*/ 133 w 152"/>
                <a:gd name="T47" fmla="*/ 52 h 225"/>
                <a:gd name="T48" fmla="*/ 133 w 152"/>
                <a:gd name="T49" fmla="*/ 143 h 225"/>
                <a:gd name="T50" fmla="*/ 128 w 152"/>
                <a:gd name="T51" fmla="*/ 142 h 225"/>
                <a:gd name="T52" fmla="*/ 122 w 152"/>
                <a:gd name="T53" fmla="*/ 141 h 225"/>
                <a:gd name="T54" fmla="*/ 100 w 152"/>
                <a:gd name="T55" fmla="*/ 162 h 225"/>
                <a:gd name="T56" fmla="*/ 122 w 152"/>
                <a:gd name="T57" fmla="*/ 183 h 225"/>
                <a:gd name="T58" fmla="*/ 144 w 152"/>
                <a:gd name="T59" fmla="*/ 162 h 225"/>
                <a:gd name="T60" fmla="*/ 144 w 152"/>
                <a:gd name="T61" fmla="*/ 8 h 225"/>
                <a:gd name="T62" fmla="*/ 41 w 152"/>
                <a:gd name="T63" fmla="*/ 46 h 225"/>
                <a:gd name="T64" fmla="*/ 41 w 152"/>
                <a:gd name="T65" fmla="*/ 49 h 225"/>
                <a:gd name="T66" fmla="*/ 41 w 152"/>
                <a:gd name="T67" fmla="*/ 177 h 225"/>
                <a:gd name="T68" fmla="*/ 36 w 152"/>
                <a:gd name="T69" fmla="*/ 176 h 225"/>
                <a:gd name="T70" fmla="*/ 30 w 152"/>
                <a:gd name="T71" fmla="*/ 17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2" h="225">
                  <a:moveTo>
                    <a:pt x="30" y="225"/>
                  </a:moveTo>
                  <a:cubicBezTo>
                    <a:pt x="14" y="225"/>
                    <a:pt x="0" y="212"/>
                    <a:pt x="0" y="196"/>
                  </a:cubicBezTo>
                  <a:cubicBezTo>
                    <a:pt x="0" y="180"/>
                    <a:pt x="14" y="167"/>
                    <a:pt x="30" y="167"/>
                  </a:cubicBezTo>
                  <a:cubicBezTo>
                    <a:pt x="31" y="167"/>
                    <a:pt x="32" y="167"/>
                    <a:pt x="33" y="167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3"/>
                    <a:pt x="35" y="40"/>
                    <a:pt x="38" y="39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4" y="0"/>
                    <a:pt x="147" y="0"/>
                    <a:pt x="149" y="1"/>
                  </a:cubicBezTo>
                  <a:cubicBezTo>
                    <a:pt x="151" y="3"/>
                    <a:pt x="152" y="5"/>
                    <a:pt x="152" y="8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78"/>
                    <a:pt x="139" y="191"/>
                    <a:pt x="122" y="191"/>
                  </a:cubicBezTo>
                  <a:cubicBezTo>
                    <a:pt x="106" y="191"/>
                    <a:pt x="92" y="178"/>
                    <a:pt x="92" y="162"/>
                  </a:cubicBezTo>
                  <a:cubicBezTo>
                    <a:pt x="92" y="146"/>
                    <a:pt x="106" y="133"/>
                    <a:pt x="122" y="133"/>
                  </a:cubicBezTo>
                  <a:cubicBezTo>
                    <a:pt x="123" y="133"/>
                    <a:pt x="124" y="133"/>
                    <a:pt x="125" y="13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60" y="212"/>
                    <a:pt x="47" y="225"/>
                    <a:pt x="30" y="225"/>
                  </a:cubicBezTo>
                  <a:close/>
                  <a:moveTo>
                    <a:pt x="30" y="175"/>
                  </a:moveTo>
                  <a:cubicBezTo>
                    <a:pt x="18" y="175"/>
                    <a:pt x="8" y="185"/>
                    <a:pt x="8" y="196"/>
                  </a:cubicBezTo>
                  <a:cubicBezTo>
                    <a:pt x="8" y="208"/>
                    <a:pt x="18" y="217"/>
                    <a:pt x="30" y="217"/>
                  </a:cubicBezTo>
                  <a:cubicBezTo>
                    <a:pt x="43" y="217"/>
                    <a:pt x="52" y="208"/>
                    <a:pt x="52" y="196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133" y="52"/>
                    <a:pt x="133" y="52"/>
                    <a:pt x="133" y="52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6" y="142"/>
                    <a:pt x="124" y="141"/>
                    <a:pt x="122" y="141"/>
                  </a:cubicBezTo>
                  <a:cubicBezTo>
                    <a:pt x="110" y="141"/>
                    <a:pt x="100" y="151"/>
                    <a:pt x="100" y="162"/>
                  </a:cubicBezTo>
                  <a:cubicBezTo>
                    <a:pt x="100" y="174"/>
                    <a:pt x="110" y="183"/>
                    <a:pt x="122" y="183"/>
                  </a:cubicBezTo>
                  <a:cubicBezTo>
                    <a:pt x="135" y="183"/>
                    <a:pt x="144" y="174"/>
                    <a:pt x="144" y="16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36" y="176"/>
                    <a:pt x="36" y="176"/>
                    <a:pt x="36" y="176"/>
                  </a:cubicBezTo>
                  <a:cubicBezTo>
                    <a:pt x="34" y="175"/>
                    <a:pt x="32" y="175"/>
                    <a:pt x="30" y="1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29" name="Freeform 43"/>
            <p:cNvSpPr>
              <a:spLocks noEditPoints="1"/>
            </p:cNvSpPr>
            <p:nvPr userDrawn="1"/>
          </p:nvSpPr>
          <p:spPr bwMode="auto">
            <a:xfrm>
              <a:off x="5761038" y="2719388"/>
              <a:ext cx="1128713" cy="1417638"/>
            </a:xfrm>
            <a:custGeom>
              <a:avLst/>
              <a:gdLst>
                <a:gd name="T0" fmla="*/ 96 w 301"/>
                <a:gd name="T1" fmla="*/ 369 h 378"/>
                <a:gd name="T2" fmla="*/ 122 w 301"/>
                <a:gd name="T3" fmla="*/ 378 h 378"/>
                <a:gd name="T4" fmla="*/ 139 w 301"/>
                <a:gd name="T5" fmla="*/ 376 h 378"/>
                <a:gd name="T6" fmla="*/ 70 w 301"/>
                <a:gd name="T7" fmla="*/ 373 h 378"/>
                <a:gd name="T8" fmla="*/ 86 w 301"/>
                <a:gd name="T9" fmla="*/ 376 h 378"/>
                <a:gd name="T10" fmla="*/ 162 w 301"/>
                <a:gd name="T11" fmla="*/ 362 h 378"/>
                <a:gd name="T12" fmla="*/ 60 w 301"/>
                <a:gd name="T13" fmla="*/ 371 h 378"/>
                <a:gd name="T14" fmla="*/ 62 w 301"/>
                <a:gd name="T15" fmla="*/ 362 h 378"/>
                <a:gd name="T16" fmla="*/ 171 w 301"/>
                <a:gd name="T17" fmla="*/ 360 h 378"/>
                <a:gd name="T18" fmla="*/ 174 w 301"/>
                <a:gd name="T19" fmla="*/ 368 h 378"/>
                <a:gd name="T20" fmla="*/ 25 w 301"/>
                <a:gd name="T21" fmla="*/ 347 h 378"/>
                <a:gd name="T22" fmla="*/ 198 w 301"/>
                <a:gd name="T23" fmla="*/ 357 h 378"/>
                <a:gd name="T24" fmla="*/ 212 w 301"/>
                <a:gd name="T25" fmla="*/ 349 h 378"/>
                <a:gd name="T26" fmla="*/ 216 w 301"/>
                <a:gd name="T27" fmla="*/ 337 h 378"/>
                <a:gd name="T28" fmla="*/ 221 w 301"/>
                <a:gd name="T29" fmla="*/ 344 h 378"/>
                <a:gd name="T30" fmla="*/ 246 w 301"/>
                <a:gd name="T31" fmla="*/ 310 h 378"/>
                <a:gd name="T32" fmla="*/ 259 w 301"/>
                <a:gd name="T33" fmla="*/ 308 h 378"/>
                <a:gd name="T34" fmla="*/ 269 w 301"/>
                <a:gd name="T35" fmla="*/ 295 h 378"/>
                <a:gd name="T36" fmla="*/ 267 w 301"/>
                <a:gd name="T37" fmla="*/ 282 h 378"/>
                <a:gd name="T38" fmla="*/ 274 w 301"/>
                <a:gd name="T39" fmla="*/ 286 h 378"/>
                <a:gd name="T40" fmla="*/ 284 w 301"/>
                <a:gd name="T41" fmla="*/ 244 h 378"/>
                <a:gd name="T42" fmla="*/ 295 w 301"/>
                <a:gd name="T43" fmla="*/ 238 h 378"/>
                <a:gd name="T44" fmla="*/ 298 w 301"/>
                <a:gd name="T45" fmla="*/ 221 h 378"/>
                <a:gd name="T46" fmla="*/ 291 w 301"/>
                <a:gd name="T47" fmla="*/ 211 h 378"/>
                <a:gd name="T48" fmla="*/ 300 w 301"/>
                <a:gd name="T49" fmla="*/ 212 h 378"/>
                <a:gd name="T50" fmla="*/ 300 w 301"/>
                <a:gd name="T51" fmla="*/ 169 h 378"/>
                <a:gd name="T52" fmla="*/ 290 w 301"/>
                <a:gd name="T53" fmla="*/ 160 h 378"/>
                <a:gd name="T54" fmla="*/ 299 w 301"/>
                <a:gd name="T55" fmla="*/ 159 h 378"/>
                <a:gd name="T56" fmla="*/ 279 w 301"/>
                <a:gd name="T57" fmla="*/ 121 h 378"/>
                <a:gd name="T58" fmla="*/ 284 w 301"/>
                <a:gd name="T59" fmla="*/ 136 h 378"/>
                <a:gd name="T60" fmla="*/ 275 w 301"/>
                <a:gd name="T61" fmla="*/ 94 h 378"/>
                <a:gd name="T62" fmla="*/ 263 w 301"/>
                <a:gd name="T63" fmla="*/ 90 h 378"/>
                <a:gd name="T64" fmla="*/ 270 w 301"/>
                <a:gd name="T65" fmla="*/ 86 h 378"/>
                <a:gd name="T66" fmla="*/ 237 w 301"/>
                <a:gd name="T67" fmla="*/ 59 h 378"/>
                <a:gd name="T68" fmla="*/ 248 w 301"/>
                <a:gd name="T69" fmla="*/ 70 h 378"/>
                <a:gd name="T70" fmla="*/ 222 w 301"/>
                <a:gd name="T71" fmla="*/ 36 h 378"/>
                <a:gd name="T72" fmla="*/ 5 w 301"/>
                <a:gd name="T73" fmla="*/ 44 h 378"/>
                <a:gd name="T74" fmla="*/ 18 w 301"/>
                <a:gd name="T75" fmla="*/ 35 h 378"/>
                <a:gd name="T76" fmla="*/ 196 w 301"/>
                <a:gd name="T77" fmla="*/ 30 h 378"/>
                <a:gd name="T78" fmla="*/ 210 w 301"/>
                <a:gd name="T79" fmla="*/ 38 h 378"/>
                <a:gd name="T80" fmla="*/ 37 w 301"/>
                <a:gd name="T81" fmla="*/ 16 h 378"/>
                <a:gd name="T82" fmla="*/ 188 w 301"/>
                <a:gd name="T83" fmla="*/ 25 h 378"/>
                <a:gd name="T84" fmla="*/ 191 w 301"/>
                <a:gd name="T85" fmla="*/ 18 h 378"/>
                <a:gd name="T86" fmla="*/ 46 w 301"/>
                <a:gd name="T87" fmla="*/ 12 h 378"/>
                <a:gd name="T88" fmla="*/ 49 w 301"/>
                <a:gd name="T89" fmla="*/ 20 h 378"/>
                <a:gd name="T90" fmla="*/ 150 w 301"/>
                <a:gd name="T91" fmla="*/ 4 h 378"/>
                <a:gd name="T92" fmla="*/ 74 w 301"/>
                <a:gd name="T93" fmla="*/ 13 h 378"/>
                <a:gd name="T94" fmla="*/ 89 w 301"/>
                <a:gd name="T95" fmla="*/ 11 h 378"/>
                <a:gd name="T96" fmla="*/ 124 w 301"/>
                <a:gd name="T97" fmla="*/ 9 h 378"/>
                <a:gd name="T98" fmla="*/ 139 w 301"/>
                <a:gd name="T99" fmla="*/ 11 h 378"/>
                <a:gd name="T100" fmla="*/ 112 w 301"/>
                <a:gd name="T101" fmla="*/ 0 h 378"/>
                <a:gd name="T102" fmla="*/ 112 w 301"/>
                <a:gd name="T103" fmla="*/ 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1" h="378">
                  <a:moveTo>
                    <a:pt x="112" y="378"/>
                  </a:moveTo>
                  <a:cubicBezTo>
                    <a:pt x="107" y="378"/>
                    <a:pt x="101" y="378"/>
                    <a:pt x="96" y="377"/>
                  </a:cubicBezTo>
                  <a:cubicBezTo>
                    <a:pt x="96" y="369"/>
                    <a:pt x="96" y="369"/>
                    <a:pt x="96" y="369"/>
                  </a:cubicBezTo>
                  <a:cubicBezTo>
                    <a:pt x="102" y="369"/>
                    <a:pt x="107" y="369"/>
                    <a:pt x="112" y="369"/>
                  </a:cubicBezTo>
                  <a:lnTo>
                    <a:pt x="112" y="378"/>
                  </a:lnTo>
                  <a:close/>
                  <a:moveTo>
                    <a:pt x="122" y="378"/>
                  </a:moveTo>
                  <a:cubicBezTo>
                    <a:pt x="122" y="369"/>
                    <a:pt x="122" y="369"/>
                    <a:pt x="122" y="369"/>
                  </a:cubicBezTo>
                  <a:cubicBezTo>
                    <a:pt x="127" y="369"/>
                    <a:pt x="132" y="368"/>
                    <a:pt x="137" y="368"/>
                  </a:cubicBezTo>
                  <a:cubicBezTo>
                    <a:pt x="139" y="376"/>
                    <a:pt x="139" y="376"/>
                    <a:pt x="139" y="376"/>
                  </a:cubicBezTo>
                  <a:cubicBezTo>
                    <a:pt x="133" y="377"/>
                    <a:pt x="128" y="377"/>
                    <a:pt x="122" y="378"/>
                  </a:cubicBezTo>
                  <a:close/>
                  <a:moveTo>
                    <a:pt x="86" y="376"/>
                  </a:moveTo>
                  <a:cubicBezTo>
                    <a:pt x="80" y="375"/>
                    <a:pt x="75" y="374"/>
                    <a:pt x="70" y="373"/>
                  </a:cubicBezTo>
                  <a:cubicBezTo>
                    <a:pt x="72" y="365"/>
                    <a:pt x="72" y="365"/>
                    <a:pt x="72" y="365"/>
                  </a:cubicBezTo>
                  <a:cubicBezTo>
                    <a:pt x="77" y="366"/>
                    <a:pt x="82" y="367"/>
                    <a:pt x="87" y="368"/>
                  </a:cubicBezTo>
                  <a:lnTo>
                    <a:pt x="86" y="376"/>
                  </a:lnTo>
                  <a:close/>
                  <a:moveTo>
                    <a:pt x="148" y="375"/>
                  </a:moveTo>
                  <a:cubicBezTo>
                    <a:pt x="147" y="366"/>
                    <a:pt x="147" y="366"/>
                    <a:pt x="147" y="366"/>
                  </a:cubicBezTo>
                  <a:cubicBezTo>
                    <a:pt x="152" y="365"/>
                    <a:pt x="157" y="364"/>
                    <a:pt x="162" y="362"/>
                  </a:cubicBezTo>
                  <a:cubicBezTo>
                    <a:pt x="164" y="371"/>
                    <a:pt x="164" y="371"/>
                    <a:pt x="164" y="371"/>
                  </a:cubicBezTo>
                  <a:cubicBezTo>
                    <a:pt x="159" y="372"/>
                    <a:pt x="154" y="374"/>
                    <a:pt x="148" y="375"/>
                  </a:cubicBezTo>
                  <a:close/>
                  <a:moveTo>
                    <a:pt x="60" y="371"/>
                  </a:moveTo>
                  <a:cubicBezTo>
                    <a:pt x="55" y="369"/>
                    <a:pt x="49" y="367"/>
                    <a:pt x="44" y="365"/>
                  </a:cubicBezTo>
                  <a:cubicBezTo>
                    <a:pt x="47" y="357"/>
                    <a:pt x="47" y="357"/>
                    <a:pt x="47" y="357"/>
                  </a:cubicBezTo>
                  <a:cubicBezTo>
                    <a:pt x="52" y="359"/>
                    <a:pt x="57" y="361"/>
                    <a:pt x="62" y="362"/>
                  </a:cubicBezTo>
                  <a:lnTo>
                    <a:pt x="60" y="371"/>
                  </a:lnTo>
                  <a:close/>
                  <a:moveTo>
                    <a:pt x="174" y="368"/>
                  </a:moveTo>
                  <a:cubicBezTo>
                    <a:pt x="171" y="360"/>
                    <a:pt x="171" y="360"/>
                    <a:pt x="171" y="360"/>
                  </a:cubicBezTo>
                  <a:cubicBezTo>
                    <a:pt x="176" y="358"/>
                    <a:pt x="181" y="356"/>
                    <a:pt x="186" y="354"/>
                  </a:cubicBezTo>
                  <a:cubicBezTo>
                    <a:pt x="189" y="362"/>
                    <a:pt x="189" y="362"/>
                    <a:pt x="189" y="362"/>
                  </a:cubicBezTo>
                  <a:cubicBezTo>
                    <a:pt x="184" y="364"/>
                    <a:pt x="179" y="366"/>
                    <a:pt x="174" y="368"/>
                  </a:cubicBezTo>
                  <a:close/>
                  <a:moveTo>
                    <a:pt x="35" y="362"/>
                  </a:moveTo>
                  <a:cubicBezTo>
                    <a:pt x="30" y="359"/>
                    <a:pt x="25" y="357"/>
                    <a:pt x="20" y="354"/>
                  </a:cubicBezTo>
                  <a:cubicBezTo>
                    <a:pt x="25" y="347"/>
                    <a:pt x="25" y="347"/>
                    <a:pt x="25" y="347"/>
                  </a:cubicBezTo>
                  <a:cubicBezTo>
                    <a:pt x="29" y="349"/>
                    <a:pt x="34" y="352"/>
                    <a:pt x="39" y="354"/>
                  </a:cubicBezTo>
                  <a:lnTo>
                    <a:pt x="35" y="362"/>
                  </a:lnTo>
                  <a:close/>
                  <a:moveTo>
                    <a:pt x="198" y="357"/>
                  </a:moveTo>
                  <a:cubicBezTo>
                    <a:pt x="194" y="350"/>
                    <a:pt x="194" y="350"/>
                    <a:pt x="194" y="350"/>
                  </a:cubicBezTo>
                  <a:cubicBezTo>
                    <a:pt x="199" y="347"/>
                    <a:pt x="203" y="345"/>
                    <a:pt x="208" y="342"/>
                  </a:cubicBezTo>
                  <a:cubicBezTo>
                    <a:pt x="212" y="349"/>
                    <a:pt x="212" y="349"/>
                    <a:pt x="212" y="349"/>
                  </a:cubicBezTo>
                  <a:cubicBezTo>
                    <a:pt x="208" y="352"/>
                    <a:pt x="203" y="355"/>
                    <a:pt x="198" y="357"/>
                  </a:cubicBezTo>
                  <a:close/>
                  <a:moveTo>
                    <a:pt x="221" y="344"/>
                  </a:moveTo>
                  <a:cubicBezTo>
                    <a:pt x="216" y="337"/>
                    <a:pt x="216" y="337"/>
                    <a:pt x="216" y="337"/>
                  </a:cubicBezTo>
                  <a:cubicBezTo>
                    <a:pt x="220" y="334"/>
                    <a:pt x="224" y="330"/>
                    <a:pt x="228" y="327"/>
                  </a:cubicBezTo>
                  <a:cubicBezTo>
                    <a:pt x="234" y="334"/>
                    <a:pt x="234" y="334"/>
                    <a:pt x="234" y="334"/>
                  </a:cubicBezTo>
                  <a:cubicBezTo>
                    <a:pt x="230" y="337"/>
                    <a:pt x="225" y="341"/>
                    <a:pt x="221" y="344"/>
                  </a:cubicBezTo>
                  <a:close/>
                  <a:moveTo>
                    <a:pt x="241" y="327"/>
                  </a:moveTo>
                  <a:cubicBezTo>
                    <a:pt x="235" y="321"/>
                    <a:pt x="235" y="321"/>
                    <a:pt x="235" y="321"/>
                  </a:cubicBezTo>
                  <a:cubicBezTo>
                    <a:pt x="239" y="317"/>
                    <a:pt x="243" y="313"/>
                    <a:pt x="246" y="310"/>
                  </a:cubicBezTo>
                  <a:cubicBezTo>
                    <a:pt x="253" y="315"/>
                    <a:pt x="253" y="315"/>
                    <a:pt x="253" y="315"/>
                  </a:cubicBezTo>
                  <a:cubicBezTo>
                    <a:pt x="249" y="319"/>
                    <a:pt x="245" y="323"/>
                    <a:pt x="241" y="327"/>
                  </a:cubicBezTo>
                  <a:close/>
                  <a:moveTo>
                    <a:pt x="259" y="308"/>
                  </a:moveTo>
                  <a:cubicBezTo>
                    <a:pt x="252" y="302"/>
                    <a:pt x="252" y="302"/>
                    <a:pt x="252" y="302"/>
                  </a:cubicBezTo>
                  <a:cubicBezTo>
                    <a:pt x="256" y="298"/>
                    <a:pt x="259" y="294"/>
                    <a:pt x="262" y="290"/>
                  </a:cubicBezTo>
                  <a:cubicBezTo>
                    <a:pt x="269" y="295"/>
                    <a:pt x="269" y="295"/>
                    <a:pt x="269" y="295"/>
                  </a:cubicBezTo>
                  <a:cubicBezTo>
                    <a:pt x="266" y="299"/>
                    <a:pt x="263" y="304"/>
                    <a:pt x="259" y="308"/>
                  </a:cubicBezTo>
                  <a:close/>
                  <a:moveTo>
                    <a:pt x="274" y="286"/>
                  </a:moveTo>
                  <a:cubicBezTo>
                    <a:pt x="267" y="282"/>
                    <a:pt x="267" y="282"/>
                    <a:pt x="267" y="282"/>
                  </a:cubicBezTo>
                  <a:cubicBezTo>
                    <a:pt x="270" y="277"/>
                    <a:pt x="272" y="273"/>
                    <a:pt x="274" y="268"/>
                  </a:cubicBezTo>
                  <a:cubicBezTo>
                    <a:pt x="282" y="272"/>
                    <a:pt x="282" y="272"/>
                    <a:pt x="282" y="272"/>
                  </a:cubicBezTo>
                  <a:cubicBezTo>
                    <a:pt x="280" y="277"/>
                    <a:pt x="277" y="281"/>
                    <a:pt x="274" y="286"/>
                  </a:cubicBezTo>
                  <a:close/>
                  <a:moveTo>
                    <a:pt x="286" y="263"/>
                  </a:moveTo>
                  <a:cubicBezTo>
                    <a:pt x="278" y="259"/>
                    <a:pt x="278" y="259"/>
                    <a:pt x="278" y="259"/>
                  </a:cubicBezTo>
                  <a:cubicBezTo>
                    <a:pt x="280" y="254"/>
                    <a:pt x="282" y="249"/>
                    <a:pt x="284" y="244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0" y="252"/>
                    <a:pt x="288" y="258"/>
                    <a:pt x="286" y="263"/>
                  </a:cubicBezTo>
                  <a:close/>
                  <a:moveTo>
                    <a:pt x="295" y="238"/>
                  </a:moveTo>
                  <a:cubicBezTo>
                    <a:pt x="286" y="235"/>
                    <a:pt x="286" y="235"/>
                    <a:pt x="286" y="235"/>
                  </a:cubicBezTo>
                  <a:cubicBezTo>
                    <a:pt x="288" y="230"/>
                    <a:pt x="289" y="225"/>
                    <a:pt x="290" y="220"/>
                  </a:cubicBezTo>
                  <a:cubicBezTo>
                    <a:pt x="298" y="221"/>
                    <a:pt x="298" y="221"/>
                    <a:pt x="298" y="221"/>
                  </a:cubicBezTo>
                  <a:cubicBezTo>
                    <a:pt x="297" y="227"/>
                    <a:pt x="296" y="232"/>
                    <a:pt x="295" y="238"/>
                  </a:cubicBezTo>
                  <a:close/>
                  <a:moveTo>
                    <a:pt x="300" y="212"/>
                  </a:moveTo>
                  <a:cubicBezTo>
                    <a:pt x="291" y="211"/>
                    <a:pt x="291" y="211"/>
                    <a:pt x="291" y="211"/>
                  </a:cubicBezTo>
                  <a:cubicBezTo>
                    <a:pt x="292" y="206"/>
                    <a:pt x="292" y="200"/>
                    <a:pt x="292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201"/>
                    <a:pt x="300" y="206"/>
                    <a:pt x="300" y="212"/>
                  </a:cubicBezTo>
                  <a:close/>
                  <a:moveTo>
                    <a:pt x="292" y="186"/>
                  </a:moveTo>
                  <a:cubicBezTo>
                    <a:pt x="292" y="180"/>
                    <a:pt x="292" y="175"/>
                    <a:pt x="291" y="170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01" y="174"/>
                    <a:pt x="301" y="180"/>
                    <a:pt x="301" y="185"/>
                  </a:cubicBezTo>
                  <a:lnTo>
                    <a:pt x="292" y="186"/>
                  </a:lnTo>
                  <a:close/>
                  <a:moveTo>
                    <a:pt x="290" y="160"/>
                  </a:moveTo>
                  <a:cubicBezTo>
                    <a:pt x="289" y="155"/>
                    <a:pt x="288" y="150"/>
                    <a:pt x="287" y="145"/>
                  </a:cubicBezTo>
                  <a:cubicBezTo>
                    <a:pt x="295" y="143"/>
                    <a:pt x="295" y="143"/>
                    <a:pt x="295" y="143"/>
                  </a:cubicBezTo>
                  <a:cubicBezTo>
                    <a:pt x="297" y="148"/>
                    <a:pt x="298" y="154"/>
                    <a:pt x="299" y="159"/>
                  </a:cubicBezTo>
                  <a:lnTo>
                    <a:pt x="290" y="160"/>
                  </a:lnTo>
                  <a:close/>
                  <a:moveTo>
                    <a:pt x="284" y="136"/>
                  </a:moveTo>
                  <a:cubicBezTo>
                    <a:pt x="283" y="131"/>
                    <a:pt x="281" y="126"/>
                    <a:pt x="279" y="121"/>
                  </a:cubicBezTo>
                  <a:cubicBezTo>
                    <a:pt x="287" y="118"/>
                    <a:pt x="287" y="118"/>
                    <a:pt x="287" y="118"/>
                  </a:cubicBezTo>
                  <a:cubicBezTo>
                    <a:pt x="289" y="123"/>
                    <a:pt x="291" y="128"/>
                    <a:pt x="293" y="133"/>
                  </a:cubicBezTo>
                  <a:lnTo>
                    <a:pt x="284" y="136"/>
                  </a:lnTo>
                  <a:close/>
                  <a:moveTo>
                    <a:pt x="275" y="112"/>
                  </a:moveTo>
                  <a:cubicBezTo>
                    <a:pt x="273" y="108"/>
                    <a:pt x="271" y="103"/>
                    <a:pt x="268" y="98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8" y="99"/>
                    <a:pt x="281" y="104"/>
                    <a:pt x="283" y="109"/>
                  </a:cubicBezTo>
                  <a:lnTo>
                    <a:pt x="275" y="112"/>
                  </a:lnTo>
                  <a:close/>
                  <a:moveTo>
                    <a:pt x="263" y="90"/>
                  </a:moveTo>
                  <a:cubicBezTo>
                    <a:pt x="260" y="86"/>
                    <a:pt x="257" y="82"/>
                    <a:pt x="254" y="78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4" y="77"/>
                    <a:pt x="267" y="81"/>
                    <a:pt x="270" y="86"/>
                  </a:cubicBezTo>
                  <a:lnTo>
                    <a:pt x="263" y="90"/>
                  </a:lnTo>
                  <a:close/>
                  <a:moveTo>
                    <a:pt x="248" y="70"/>
                  </a:moveTo>
                  <a:cubicBezTo>
                    <a:pt x="244" y="66"/>
                    <a:pt x="241" y="63"/>
                    <a:pt x="237" y="59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7" y="57"/>
                    <a:pt x="251" y="61"/>
                    <a:pt x="254" y="65"/>
                  </a:cubicBezTo>
                  <a:lnTo>
                    <a:pt x="248" y="70"/>
                  </a:lnTo>
                  <a:close/>
                  <a:moveTo>
                    <a:pt x="230" y="53"/>
                  </a:moveTo>
                  <a:cubicBezTo>
                    <a:pt x="226" y="49"/>
                    <a:pt x="222" y="46"/>
                    <a:pt x="217" y="43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7" y="39"/>
                    <a:pt x="231" y="43"/>
                    <a:pt x="235" y="46"/>
                  </a:cubicBezTo>
                  <a:lnTo>
                    <a:pt x="230" y="53"/>
                  </a:lnTo>
                  <a:close/>
                  <a:moveTo>
                    <a:pt x="5" y="44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5" y="34"/>
                    <a:pt x="9" y="31"/>
                    <a:pt x="14" y="2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4" y="38"/>
                    <a:pt x="9" y="41"/>
                    <a:pt x="5" y="44"/>
                  </a:cubicBezTo>
                  <a:close/>
                  <a:moveTo>
                    <a:pt x="210" y="38"/>
                  </a:moveTo>
                  <a:cubicBezTo>
                    <a:pt x="205" y="35"/>
                    <a:pt x="201" y="32"/>
                    <a:pt x="196" y="30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5" y="25"/>
                    <a:pt x="210" y="27"/>
                    <a:pt x="214" y="30"/>
                  </a:cubicBezTo>
                  <a:lnTo>
                    <a:pt x="210" y="38"/>
                  </a:lnTo>
                  <a:close/>
                  <a:moveTo>
                    <a:pt x="26" y="31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7" y="21"/>
                    <a:pt x="32" y="18"/>
                    <a:pt x="37" y="16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36" y="26"/>
                    <a:pt x="31" y="28"/>
                    <a:pt x="26" y="31"/>
                  </a:cubicBezTo>
                  <a:close/>
                  <a:moveTo>
                    <a:pt x="188" y="25"/>
                  </a:moveTo>
                  <a:cubicBezTo>
                    <a:pt x="183" y="23"/>
                    <a:pt x="178" y="21"/>
                    <a:pt x="173" y="20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81" y="13"/>
                    <a:pt x="186" y="15"/>
                    <a:pt x="191" y="18"/>
                  </a:cubicBezTo>
                  <a:lnTo>
                    <a:pt x="188" y="25"/>
                  </a:lnTo>
                  <a:close/>
                  <a:moveTo>
                    <a:pt x="49" y="20"/>
                  </a:moveTo>
                  <a:cubicBezTo>
                    <a:pt x="46" y="12"/>
                    <a:pt x="46" y="12"/>
                    <a:pt x="46" y="12"/>
                  </a:cubicBezTo>
                  <a:cubicBezTo>
                    <a:pt x="52" y="10"/>
                    <a:pt x="57" y="9"/>
                    <a:pt x="62" y="7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59" y="17"/>
                    <a:pt x="54" y="18"/>
                    <a:pt x="49" y="20"/>
                  </a:cubicBezTo>
                  <a:close/>
                  <a:moveTo>
                    <a:pt x="164" y="17"/>
                  </a:moveTo>
                  <a:cubicBezTo>
                    <a:pt x="159" y="15"/>
                    <a:pt x="154" y="14"/>
                    <a:pt x="149" y="13"/>
                  </a:cubicBezTo>
                  <a:cubicBezTo>
                    <a:pt x="150" y="4"/>
                    <a:pt x="150" y="4"/>
                    <a:pt x="150" y="4"/>
                  </a:cubicBezTo>
                  <a:cubicBezTo>
                    <a:pt x="156" y="5"/>
                    <a:pt x="161" y="7"/>
                    <a:pt x="166" y="8"/>
                  </a:cubicBezTo>
                  <a:lnTo>
                    <a:pt x="164" y="17"/>
                  </a:lnTo>
                  <a:close/>
                  <a:moveTo>
                    <a:pt x="74" y="13"/>
                  </a:moveTo>
                  <a:cubicBezTo>
                    <a:pt x="72" y="5"/>
                    <a:pt x="72" y="5"/>
                    <a:pt x="72" y="5"/>
                  </a:cubicBezTo>
                  <a:cubicBezTo>
                    <a:pt x="77" y="4"/>
                    <a:pt x="83" y="3"/>
                    <a:pt x="88" y="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4" y="11"/>
                    <a:pt x="79" y="12"/>
                    <a:pt x="74" y="13"/>
                  </a:cubicBezTo>
                  <a:close/>
                  <a:moveTo>
                    <a:pt x="139" y="11"/>
                  </a:moveTo>
                  <a:cubicBezTo>
                    <a:pt x="134" y="10"/>
                    <a:pt x="129" y="10"/>
                    <a:pt x="124" y="9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30" y="1"/>
                    <a:pt x="135" y="2"/>
                    <a:pt x="141" y="3"/>
                  </a:cubicBezTo>
                  <a:lnTo>
                    <a:pt x="139" y="11"/>
                  </a:lnTo>
                  <a:close/>
                  <a:moveTo>
                    <a:pt x="99" y="10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103" y="1"/>
                    <a:pt x="107" y="0"/>
                    <a:pt x="11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08" y="9"/>
                    <a:pt x="103" y="9"/>
                    <a:pt x="9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30" name="Freeform 44"/>
            <p:cNvSpPr>
              <a:spLocks noEditPoints="1"/>
            </p:cNvSpPr>
            <p:nvPr userDrawn="1"/>
          </p:nvSpPr>
          <p:spPr bwMode="auto">
            <a:xfrm>
              <a:off x="5310188" y="2559050"/>
              <a:ext cx="847725" cy="869950"/>
            </a:xfrm>
            <a:custGeom>
              <a:avLst/>
              <a:gdLst>
                <a:gd name="T0" fmla="*/ 0 w 226"/>
                <a:gd name="T1" fmla="*/ 232 h 232"/>
                <a:gd name="T2" fmla="*/ 9 w 226"/>
                <a:gd name="T3" fmla="*/ 216 h 232"/>
                <a:gd name="T4" fmla="*/ 10 w 226"/>
                <a:gd name="T5" fmla="*/ 207 h 232"/>
                <a:gd name="T6" fmla="*/ 4 w 226"/>
                <a:gd name="T7" fmla="*/ 190 h 232"/>
                <a:gd name="T8" fmla="*/ 10 w 226"/>
                <a:gd name="T9" fmla="*/ 207 h 232"/>
                <a:gd name="T10" fmla="*/ 6 w 226"/>
                <a:gd name="T11" fmla="*/ 180 h 232"/>
                <a:gd name="T12" fmla="*/ 18 w 226"/>
                <a:gd name="T13" fmla="*/ 167 h 232"/>
                <a:gd name="T14" fmla="*/ 21 w 226"/>
                <a:gd name="T15" fmla="*/ 158 h 232"/>
                <a:gd name="T16" fmla="*/ 19 w 226"/>
                <a:gd name="T17" fmla="*/ 139 h 232"/>
                <a:gd name="T18" fmla="*/ 21 w 226"/>
                <a:gd name="T19" fmla="*/ 158 h 232"/>
                <a:gd name="T20" fmla="*/ 23 w 226"/>
                <a:gd name="T21" fmla="*/ 131 h 232"/>
                <a:gd name="T22" fmla="*/ 38 w 226"/>
                <a:gd name="T23" fmla="*/ 120 h 232"/>
                <a:gd name="T24" fmla="*/ 43 w 226"/>
                <a:gd name="T25" fmla="*/ 112 h 232"/>
                <a:gd name="T26" fmla="*/ 45 w 226"/>
                <a:gd name="T27" fmla="*/ 94 h 232"/>
                <a:gd name="T28" fmla="*/ 43 w 226"/>
                <a:gd name="T29" fmla="*/ 112 h 232"/>
                <a:gd name="T30" fmla="*/ 51 w 226"/>
                <a:gd name="T31" fmla="*/ 86 h 232"/>
                <a:gd name="T32" fmla="*/ 68 w 226"/>
                <a:gd name="T33" fmla="*/ 80 h 232"/>
                <a:gd name="T34" fmla="*/ 75 w 226"/>
                <a:gd name="T35" fmla="*/ 73 h 232"/>
                <a:gd name="T36" fmla="*/ 81 w 226"/>
                <a:gd name="T37" fmla="*/ 56 h 232"/>
                <a:gd name="T38" fmla="*/ 75 w 226"/>
                <a:gd name="T39" fmla="*/ 73 h 232"/>
                <a:gd name="T40" fmla="*/ 89 w 226"/>
                <a:gd name="T41" fmla="*/ 49 h 232"/>
                <a:gd name="T42" fmla="*/ 107 w 226"/>
                <a:gd name="T43" fmla="*/ 47 h 232"/>
                <a:gd name="T44" fmla="*/ 115 w 226"/>
                <a:gd name="T45" fmla="*/ 42 h 232"/>
                <a:gd name="T46" fmla="*/ 125 w 226"/>
                <a:gd name="T47" fmla="*/ 26 h 232"/>
                <a:gd name="T48" fmla="*/ 115 w 226"/>
                <a:gd name="T49" fmla="*/ 42 h 232"/>
                <a:gd name="T50" fmla="*/ 133 w 226"/>
                <a:gd name="T51" fmla="*/ 22 h 232"/>
                <a:gd name="T52" fmla="*/ 152 w 226"/>
                <a:gd name="T53" fmla="*/ 23 h 232"/>
                <a:gd name="T54" fmla="*/ 160 w 226"/>
                <a:gd name="T55" fmla="*/ 20 h 232"/>
                <a:gd name="T56" fmla="*/ 173 w 226"/>
                <a:gd name="T57" fmla="*/ 7 h 232"/>
                <a:gd name="T58" fmla="*/ 160 w 226"/>
                <a:gd name="T59" fmla="*/ 20 h 232"/>
                <a:gd name="T60" fmla="*/ 183 w 226"/>
                <a:gd name="T61" fmla="*/ 5 h 232"/>
                <a:gd name="T62" fmla="*/ 200 w 226"/>
                <a:gd name="T63" fmla="*/ 11 h 232"/>
                <a:gd name="T64" fmla="*/ 210 w 226"/>
                <a:gd name="T65" fmla="*/ 9 h 232"/>
                <a:gd name="T66" fmla="*/ 225 w 226"/>
                <a:gd name="T67" fmla="*/ 0 h 232"/>
                <a:gd name="T68" fmla="*/ 210 w 226"/>
                <a:gd name="T69" fmla="*/ 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232">
                  <a:moveTo>
                    <a:pt x="8" y="232"/>
                  </a:moveTo>
                  <a:cubicBezTo>
                    <a:pt x="0" y="232"/>
                    <a:pt x="0" y="232"/>
                    <a:pt x="0" y="232"/>
                  </a:cubicBezTo>
                  <a:cubicBezTo>
                    <a:pt x="0" y="227"/>
                    <a:pt x="0" y="221"/>
                    <a:pt x="0" y="216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9" y="222"/>
                    <a:pt x="8" y="227"/>
                    <a:pt x="8" y="232"/>
                  </a:cubicBezTo>
                  <a:close/>
                  <a:moveTo>
                    <a:pt x="10" y="207"/>
                  </a:moveTo>
                  <a:cubicBezTo>
                    <a:pt x="1" y="206"/>
                    <a:pt x="1" y="206"/>
                    <a:pt x="1" y="206"/>
                  </a:cubicBezTo>
                  <a:cubicBezTo>
                    <a:pt x="2" y="201"/>
                    <a:pt x="3" y="195"/>
                    <a:pt x="4" y="190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1" y="196"/>
                    <a:pt x="10" y="202"/>
                    <a:pt x="10" y="207"/>
                  </a:cubicBezTo>
                  <a:close/>
                  <a:moveTo>
                    <a:pt x="14" y="182"/>
                  </a:moveTo>
                  <a:cubicBezTo>
                    <a:pt x="6" y="180"/>
                    <a:pt x="6" y="180"/>
                    <a:pt x="6" y="180"/>
                  </a:cubicBezTo>
                  <a:cubicBezTo>
                    <a:pt x="7" y="175"/>
                    <a:pt x="8" y="169"/>
                    <a:pt x="10" y="164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7" y="172"/>
                    <a:pt x="15" y="177"/>
                    <a:pt x="14" y="182"/>
                  </a:cubicBezTo>
                  <a:close/>
                  <a:moveTo>
                    <a:pt x="21" y="158"/>
                  </a:moveTo>
                  <a:cubicBezTo>
                    <a:pt x="13" y="155"/>
                    <a:pt x="13" y="155"/>
                    <a:pt x="13" y="155"/>
                  </a:cubicBezTo>
                  <a:cubicBezTo>
                    <a:pt x="15" y="150"/>
                    <a:pt x="17" y="144"/>
                    <a:pt x="19" y="139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5" y="148"/>
                    <a:pt x="23" y="153"/>
                    <a:pt x="21" y="158"/>
                  </a:cubicBezTo>
                  <a:close/>
                  <a:moveTo>
                    <a:pt x="31" y="134"/>
                  </a:moveTo>
                  <a:cubicBezTo>
                    <a:pt x="23" y="131"/>
                    <a:pt x="23" y="131"/>
                    <a:pt x="23" y="131"/>
                  </a:cubicBezTo>
                  <a:cubicBezTo>
                    <a:pt x="26" y="126"/>
                    <a:pt x="28" y="121"/>
                    <a:pt x="31" y="116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6" y="125"/>
                    <a:pt x="33" y="130"/>
                    <a:pt x="31" y="134"/>
                  </a:cubicBezTo>
                  <a:close/>
                  <a:moveTo>
                    <a:pt x="43" y="112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9" y="103"/>
                    <a:pt x="42" y="98"/>
                    <a:pt x="45" y="94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49" y="103"/>
                    <a:pt x="46" y="108"/>
                    <a:pt x="43" y="112"/>
                  </a:cubicBezTo>
                  <a:close/>
                  <a:moveTo>
                    <a:pt x="58" y="92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5" y="82"/>
                    <a:pt x="58" y="78"/>
                    <a:pt x="62" y="74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5" y="84"/>
                    <a:pt x="61" y="88"/>
                    <a:pt x="58" y="92"/>
                  </a:cubicBezTo>
                  <a:close/>
                  <a:moveTo>
                    <a:pt x="75" y="73"/>
                  </a:moveTo>
                  <a:cubicBezTo>
                    <a:pt x="69" y="67"/>
                    <a:pt x="69" y="67"/>
                    <a:pt x="69" y="67"/>
                  </a:cubicBezTo>
                  <a:cubicBezTo>
                    <a:pt x="73" y="63"/>
                    <a:pt x="77" y="59"/>
                    <a:pt x="81" y="56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3" y="66"/>
                    <a:pt x="79" y="69"/>
                    <a:pt x="75" y="73"/>
                  </a:cubicBezTo>
                  <a:close/>
                  <a:moveTo>
                    <a:pt x="94" y="56"/>
                  </a:moveTo>
                  <a:cubicBezTo>
                    <a:pt x="89" y="49"/>
                    <a:pt x="89" y="49"/>
                    <a:pt x="89" y="49"/>
                  </a:cubicBezTo>
                  <a:cubicBezTo>
                    <a:pt x="93" y="46"/>
                    <a:pt x="97" y="43"/>
                    <a:pt x="102" y="4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2" y="50"/>
                    <a:pt x="98" y="53"/>
                    <a:pt x="94" y="56"/>
                  </a:cubicBezTo>
                  <a:close/>
                  <a:moveTo>
                    <a:pt x="115" y="42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5" y="31"/>
                    <a:pt x="120" y="29"/>
                    <a:pt x="125" y="26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4" y="36"/>
                    <a:pt x="119" y="39"/>
                    <a:pt x="115" y="42"/>
                  </a:cubicBezTo>
                  <a:close/>
                  <a:moveTo>
                    <a:pt x="137" y="30"/>
                  </a:moveTo>
                  <a:cubicBezTo>
                    <a:pt x="133" y="22"/>
                    <a:pt x="133" y="22"/>
                    <a:pt x="133" y="22"/>
                  </a:cubicBezTo>
                  <a:cubicBezTo>
                    <a:pt x="138" y="19"/>
                    <a:pt x="143" y="17"/>
                    <a:pt x="148" y="15"/>
                  </a:cubicBezTo>
                  <a:cubicBezTo>
                    <a:pt x="152" y="23"/>
                    <a:pt x="152" y="23"/>
                    <a:pt x="152" y="23"/>
                  </a:cubicBezTo>
                  <a:cubicBezTo>
                    <a:pt x="147" y="25"/>
                    <a:pt x="142" y="27"/>
                    <a:pt x="137" y="30"/>
                  </a:cubicBezTo>
                  <a:close/>
                  <a:moveTo>
                    <a:pt x="160" y="20"/>
                  </a:moveTo>
                  <a:cubicBezTo>
                    <a:pt x="158" y="12"/>
                    <a:pt x="158" y="12"/>
                    <a:pt x="158" y="12"/>
                  </a:cubicBezTo>
                  <a:cubicBezTo>
                    <a:pt x="163" y="10"/>
                    <a:pt x="168" y="9"/>
                    <a:pt x="173" y="7"/>
                  </a:cubicBezTo>
                  <a:cubicBezTo>
                    <a:pt x="176" y="16"/>
                    <a:pt x="176" y="16"/>
                    <a:pt x="176" y="16"/>
                  </a:cubicBezTo>
                  <a:cubicBezTo>
                    <a:pt x="171" y="17"/>
                    <a:pt x="165" y="18"/>
                    <a:pt x="160" y="20"/>
                  </a:cubicBezTo>
                  <a:close/>
                  <a:moveTo>
                    <a:pt x="185" y="13"/>
                  </a:moveTo>
                  <a:cubicBezTo>
                    <a:pt x="183" y="5"/>
                    <a:pt x="183" y="5"/>
                    <a:pt x="183" y="5"/>
                  </a:cubicBezTo>
                  <a:cubicBezTo>
                    <a:pt x="188" y="4"/>
                    <a:pt x="194" y="3"/>
                    <a:pt x="199" y="2"/>
                  </a:cubicBezTo>
                  <a:cubicBezTo>
                    <a:pt x="200" y="11"/>
                    <a:pt x="200" y="11"/>
                    <a:pt x="200" y="11"/>
                  </a:cubicBezTo>
                  <a:cubicBezTo>
                    <a:pt x="195" y="11"/>
                    <a:pt x="190" y="12"/>
                    <a:pt x="185" y="13"/>
                  </a:cubicBezTo>
                  <a:close/>
                  <a:moveTo>
                    <a:pt x="210" y="9"/>
                  </a:moveTo>
                  <a:cubicBezTo>
                    <a:pt x="209" y="1"/>
                    <a:pt x="209" y="1"/>
                    <a:pt x="209" y="1"/>
                  </a:cubicBezTo>
                  <a:cubicBezTo>
                    <a:pt x="214" y="0"/>
                    <a:pt x="220" y="0"/>
                    <a:pt x="225" y="0"/>
                  </a:cubicBezTo>
                  <a:cubicBezTo>
                    <a:pt x="226" y="8"/>
                    <a:pt x="226" y="8"/>
                    <a:pt x="226" y="8"/>
                  </a:cubicBezTo>
                  <a:cubicBezTo>
                    <a:pt x="220" y="9"/>
                    <a:pt x="215" y="9"/>
                    <a:pt x="21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31" name="Freeform 45"/>
            <p:cNvSpPr>
              <a:spLocks noEditPoints="1"/>
            </p:cNvSpPr>
            <p:nvPr userDrawn="1"/>
          </p:nvSpPr>
          <p:spPr bwMode="auto">
            <a:xfrm>
              <a:off x="6180138" y="2382838"/>
              <a:ext cx="1046163" cy="2092325"/>
            </a:xfrm>
            <a:custGeom>
              <a:avLst/>
              <a:gdLst>
                <a:gd name="T0" fmla="*/ 12 w 279"/>
                <a:gd name="T1" fmla="*/ 550 h 558"/>
                <a:gd name="T2" fmla="*/ 22 w 279"/>
                <a:gd name="T3" fmla="*/ 558 h 558"/>
                <a:gd name="T4" fmla="*/ 38 w 279"/>
                <a:gd name="T5" fmla="*/ 556 h 558"/>
                <a:gd name="T6" fmla="*/ 46 w 279"/>
                <a:gd name="T7" fmla="*/ 546 h 558"/>
                <a:gd name="T8" fmla="*/ 48 w 279"/>
                <a:gd name="T9" fmla="*/ 554 h 558"/>
                <a:gd name="T10" fmla="*/ 86 w 279"/>
                <a:gd name="T11" fmla="*/ 536 h 558"/>
                <a:gd name="T12" fmla="*/ 98 w 279"/>
                <a:gd name="T13" fmla="*/ 541 h 558"/>
                <a:gd name="T14" fmla="*/ 114 w 279"/>
                <a:gd name="T15" fmla="*/ 534 h 558"/>
                <a:gd name="T16" fmla="*/ 119 w 279"/>
                <a:gd name="T17" fmla="*/ 523 h 558"/>
                <a:gd name="T18" fmla="*/ 122 w 279"/>
                <a:gd name="T19" fmla="*/ 530 h 558"/>
                <a:gd name="T20" fmla="*/ 154 w 279"/>
                <a:gd name="T21" fmla="*/ 502 h 558"/>
                <a:gd name="T22" fmla="*/ 167 w 279"/>
                <a:gd name="T23" fmla="*/ 503 h 558"/>
                <a:gd name="T24" fmla="*/ 180 w 279"/>
                <a:gd name="T25" fmla="*/ 493 h 558"/>
                <a:gd name="T26" fmla="*/ 182 w 279"/>
                <a:gd name="T27" fmla="*/ 480 h 558"/>
                <a:gd name="T28" fmla="*/ 187 w 279"/>
                <a:gd name="T29" fmla="*/ 486 h 558"/>
                <a:gd name="T30" fmla="*/ 210 w 279"/>
                <a:gd name="T31" fmla="*/ 450 h 558"/>
                <a:gd name="T32" fmla="*/ 223 w 279"/>
                <a:gd name="T33" fmla="*/ 448 h 558"/>
                <a:gd name="T34" fmla="*/ 232 w 279"/>
                <a:gd name="T35" fmla="*/ 435 h 558"/>
                <a:gd name="T36" fmla="*/ 230 w 279"/>
                <a:gd name="T37" fmla="*/ 422 h 558"/>
                <a:gd name="T38" fmla="*/ 238 w 279"/>
                <a:gd name="T39" fmla="*/ 426 h 558"/>
                <a:gd name="T40" fmla="*/ 249 w 279"/>
                <a:gd name="T41" fmla="*/ 385 h 558"/>
                <a:gd name="T42" fmla="*/ 261 w 279"/>
                <a:gd name="T43" fmla="*/ 379 h 558"/>
                <a:gd name="T44" fmla="*/ 266 w 279"/>
                <a:gd name="T45" fmla="*/ 364 h 558"/>
                <a:gd name="T46" fmla="*/ 261 w 279"/>
                <a:gd name="T47" fmla="*/ 352 h 558"/>
                <a:gd name="T48" fmla="*/ 269 w 279"/>
                <a:gd name="T49" fmla="*/ 354 h 558"/>
                <a:gd name="T50" fmla="*/ 269 w 279"/>
                <a:gd name="T51" fmla="*/ 312 h 558"/>
                <a:gd name="T52" fmla="*/ 278 w 279"/>
                <a:gd name="T53" fmla="*/ 303 h 558"/>
                <a:gd name="T54" fmla="*/ 279 w 279"/>
                <a:gd name="T55" fmla="*/ 286 h 558"/>
                <a:gd name="T56" fmla="*/ 270 w 279"/>
                <a:gd name="T57" fmla="*/ 261 h 558"/>
                <a:gd name="T58" fmla="*/ 271 w 279"/>
                <a:gd name="T59" fmla="*/ 277 h 558"/>
                <a:gd name="T60" fmla="*/ 276 w 279"/>
                <a:gd name="T61" fmla="*/ 234 h 558"/>
                <a:gd name="T62" fmla="*/ 266 w 279"/>
                <a:gd name="T63" fmla="*/ 226 h 558"/>
                <a:gd name="T64" fmla="*/ 274 w 279"/>
                <a:gd name="T65" fmla="*/ 225 h 558"/>
                <a:gd name="T66" fmla="*/ 254 w 279"/>
                <a:gd name="T67" fmla="*/ 186 h 558"/>
                <a:gd name="T68" fmla="*/ 259 w 279"/>
                <a:gd name="T69" fmla="*/ 202 h 558"/>
                <a:gd name="T70" fmla="*/ 252 w 279"/>
                <a:gd name="T71" fmla="*/ 159 h 558"/>
                <a:gd name="T72" fmla="*/ 240 w 279"/>
                <a:gd name="T73" fmla="*/ 155 h 558"/>
                <a:gd name="T74" fmla="*/ 248 w 279"/>
                <a:gd name="T75" fmla="*/ 151 h 558"/>
                <a:gd name="T76" fmla="*/ 219 w 279"/>
                <a:gd name="T77" fmla="*/ 120 h 558"/>
                <a:gd name="T78" fmla="*/ 228 w 279"/>
                <a:gd name="T79" fmla="*/ 133 h 558"/>
                <a:gd name="T80" fmla="*/ 209 w 279"/>
                <a:gd name="T81" fmla="*/ 94 h 558"/>
                <a:gd name="T82" fmla="*/ 196 w 279"/>
                <a:gd name="T83" fmla="*/ 93 h 558"/>
                <a:gd name="T84" fmla="*/ 203 w 279"/>
                <a:gd name="T85" fmla="*/ 87 h 558"/>
                <a:gd name="T86" fmla="*/ 166 w 279"/>
                <a:gd name="T87" fmla="*/ 65 h 558"/>
                <a:gd name="T88" fmla="*/ 178 w 279"/>
                <a:gd name="T89" fmla="*/ 75 h 558"/>
                <a:gd name="T90" fmla="*/ 149 w 279"/>
                <a:gd name="T91" fmla="*/ 43 h 558"/>
                <a:gd name="T92" fmla="*/ 137 w 279"/>
                <a:gd name="T93" fmla="*/ 46 h 558"/>
                <a:gd name="T94" fmla="*/ 141 w 279"/>
                <a:gd name="T95" fmla="*/ 38 h 558"/>
                <a:gd name="T96" fmla="*/ 100 w 279"/>
                <a:gd name="T97" fmla="*/ 27 h 558"/>
                <a:gd name="T98" fmla="*/ 114 w 279"/>
                <a:gd name="T99" fmla="*/ 34 h 558"/>
                <a:gd name="T100" fmla="*/ 78 w 279"/>
                <a:gd name="T101" fmla="*/ 11 h 558"/>
                <a:gd name="T102" fmla="*/ 66 w 279"/>
                <a:gd name="T103" fmla="*/ 17 h 558"/>
                <a:gd name="T104" fmla="*/ 68 w 279"/>
                <a:gd name="T105" fmla="*/ 8 h 558"/>
                <a:gd name="T106" fmla="*/ 26 w 279"/>
                <a:gd name="T107" fmla="*/ 10 h 558"/>
                <a:gd name="T108" fmla="*/ 41 w 279"/>
                <a:gd name="T109" fmla="*/ 12 h 558"/>
                <a:gd name="T110" fmla="*/ 0 w 279"/>
                <a:gd name="T111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9" h="558">
                  <a:moveTo>
                    <a:pt x="0" y="558"/>
                  </a:moveTo>
                  <a:cubicBezTo>
                    <a:pt x="0" y="550"/>
                    <a:pt x="0" y="550"/>
                    <a:pt x="0" y="550"/>
                  </a:cubicBezTo>
                  <a:cubicBezTo>
                    <a:pt x="4" y="550"/>
                    <a:pt x="8" y="550"/>
                    <a:pt x="12" y="550"/>
                  </a:cubicBezTo>
                  <a:cubicBezTo>
                    <a:pt x="12" y="558"/>
                    <a:pt x="12" y="558"/>
                    <a:pt x="12" y="558"/>
                  </a:cubicBezTo>
                  <a:cubicBezTo>
                    <a:pt x="8" y="558"/>
                    <a:pt x="4" y="558"/>
                    <a:pt x="0" y="558"/>
                  </a:cubicBezTo>
                  <a:close/>
                  <a:moveTo>
                    <a:pt x="22" y="558"/>
                  </a:moveTo>
                  <a:cubicBezTo>
                    <a:pt x="21" y="549"/>
                    <a:pt x="21" y="549"/>
                    <a:pt x="21" y="549"/>
                  </a:cubicBezTo>
                  <a:cubicBezTo>
                    <a:pt x="26" y="549"/>
                    <a:pt x="32" y="548"/>
                    <a:pt x="37" y="547"/>
                  </a:cubicBezTo>
                  <a:cubicBezTo>
                    <a:pt x="38" y="556"/>
                    <a:pt x="38" y="556"/>
                    <a:pt x="38" y="556"/>
                  </a:cubicBezTo>
                  <a:cubicBezTo>
                    <a:pt x="33" y="557"/>
                    <a:pt x="27" y="557"/>
                    <a:pt x="22" y="558"/>
                  </a:cubicBezTo>
                  <a:close/>
                  <a:moveTo>
                    <a:pt x="48" y="554"/>
                  </a:moveTo>
                  <a:cubicBezTo>
                    <a:pt x="46" y="546"/>
                    <a:pt x="46" y="546"/>
                    <a:pt x="46" y="546"/>
                  </a:cubicBezTo>
                  <a:cubicBezTo>
                    <a:pt x="52" y="545"/>
                    <a:pt x="57" y="544"/>
                    <a:pt x="62" y="543"/>
                  </a:cubicBezTo>
                  <a:cubicBezTo>
                    <a:pt x="64" y="551"/>
                    <a:pt x="64" y="551"/>
                    <a:pt x="64" y="551"/>
                  </a:cubicBezTo>
                  <a:cubicBezTo>
                    <a:pt x="59" y="552"/>
                    <a:pt x="53" y="553"/>
                    <a:pt x="48" y="554"/>
                  </a:cubicBezTo>
                  <a:close/>
                  <a:moveTo>
                    <a:pt x="73" y="549"/>
                  </a:moveTo>
                  <a:cubicBezTo>
                    <a:pt x="71" y="540"/>
                    <a:pt x="71" y="540"/>
                    <a:pt x="71" y="540"/>
                  </a:cubicBezTo>
                  <a:cubicBezTo>
                    <a:pt x="76" y="539"/>
                    <a:pt x="81" y="537"/>
                    <a:pt x="86" y="536"/>
                  </a:cubicBezTo>
                  <a:cubicBezTo>
                    <a:pt x="89" y="544"/>
                    <a:pt x="89" y="544"/>
                    <a:pt x="89" y="544"/>
                  </a:cubicBezTo>
                  <a:cubicBezTo>
                    <a:pt x="84" y="546"/>
                    <a:pt x="79" y="547"/>
                    <a:pt x="73" y="549"/>
                  </a:cubicBezTo>
                  <a:close/>
                  <a:moveTo>
                    <a:pt x="98" y="541"/>
                  </a:moveTo>
                  <a:cubicBezTo>
                    <a:pt x="95" y="533"/>
                    <a:pt x="95" y="533"/>
                    <a:pt x="95" y="533"/>
                  </a:cubicBezTo>
                  <a:cubicBezTo>
                    <a:pt x="100" y="531"/>
                    <a:pt x="105" y="529"/>
                    <a:pt x="110" y="527"/>
                  </a:cubicBezTo>
                  <a:cubicBezTo>
                    <a:pt x="114" y="534"/>
                    <a:pt x="114" y="534"/>
                    <a:pt x="114" y="534"/>
                  </a:cubicBezTo>
                  <a:cubicBezTo>
                    <a:pt x="109" y="537"/>
                    <a:pt x="104" y="539"/>
                    <a:pt x="98" y="541"/>
                  </a:cubicBezTo>
                  <a:close/>
                  <a:moveTo>
                    <a:pt x="122" y="530"/>
                  </a:moveTo>
                  <a:cubicBezTo>
                    <a:pt x="119" y="523"/>
                    <a:pt x="119" y="523"/>
                    <a:pt x="119" y="523"/>
                  </a:cubicBezTo>
                  <a:cubicBezTo>
                    <a:pt x="123" y="520"/>
                    <a:pt x="128" y="518"/>
                    <a:pt x="133" y="515"/>
                  </a:cubicBezTo>
                  <a:cubicBezTo>
                    <a:pt x="137" y="523"/>
                    <a:pt x="137" y="523"/>
                    <a:pt x="137" y="523"/>
                  </a:cubicBezTo>
                  <a:cubicBezTo>
                    <a:pt x="132" y="525"/>
                    <a:pt x="127" y="528"/>
                    <a:pt x="122" y="530"/>
                  </a:cubicBezTo>
                  <a:close/>
                  <a:moveTo>
                    <a:pt x="145" y="518"/>
                  </a:moveTo>
                  <a:cubicBezTo>
                    <a:pt x="141" y="510"/>
                    <a:pt x="141" y="510"/>
                    <a:pt x="141" y="510"/>
                  </a:cubicBezTo>
                  <a:cubicBezTo>
                    <a:pt x="145" y="508"/>
                    <a:pt x="150" y="505"/>
                    <a:pt x="154" y="502"/>
                  </a:cubicBezTo>
                  <a:cubicBezTo>
                    <a:pt x="159" y="509"/>
                    <a:pt x="159" y="509"/>
                    <a:pt x="159" y="509"/>
                  </a:cubicBezTo>
                  <a:cubicBezTo>
                    <a:pt x="155" y="512"/>
                    <a:pt x="150" y="515"/>
                    <a:pt x="145" y="518"/>
                  </a:cubicBezTo>
                  <a:close/>
                  <a:moveTo>
                    <a:pt x="167" y="503"/>
                  </a:moveTo>
                  <a:cubicBezTo>
                    <a:pt x="162" y="496"/>
                    <a:pt x="162" y="496"/>
                    <a:pt x="162" y="496"/>
                  </a:cubicBezTo>
                  <a:cubicBezTo>
                    <a:pt x="166" y="493"/>
                    <a:pt x="170" y="490"/>
                    <a:pt x="174" y="486"/>
                  </a:cubicBezTo>
                  <a:cubicBezTo>
                    <a:pt x="180" y="493"/>
                    <a:pt x="180" y="493"/>
                    <a:pt x="180" y="493"/>
                  </a:cubicBezTo>
                  <a:cubicBezTo>
                    <a:pt x="176" y="496"/>
                    <a:pt x="171" y="500"/>
                    <a:pt x="167" y="503"/>
                  </a:cubicBezTo>
                  <a:close/>
                  <a:moveTo>
                    <a:pt x="187" y="486"/>
                  </a:moveTo>
                  <a:cubicBezTo>
                    <a:pt x="182" y="480"/>
                    <a:pt x="182" y="480"/>
                    <a:pt x="182" y="480"/>
                  </a:cubicBezTo>
                  <a:cubicBezTo>
                    <a:pt x="185" y="476"/>
                    <a:pt x="189" y="473"/>
                    <a:pt x="193" y="469"/>
                  </a:cubicBezTo>
                  <a:cubicBezTo>
                    <a:pt x="199" y="475"/>
                    <a:pt x="199" y="475"/>
                    <a:pt x="199" y="475"/>
                  </a:cubicBezTo>
                  <a:cubicBezTo>
                    <a:pt x="195" y="479"/>
                    <a:pt x="191" y="483"/>
                    <a:pt x="187" y="486"/>
                  </a:cubicBezTo>
                  <a:close/>
                  <a:moveTo>
                    <a:pt x="206" y="468"/>
                  </a:moveTo>
                  <a:cubicBezTo>
                    <a:pt x="200" y="462"/>
                    <a:pt x="200" y="462"/>
                    <a:pt x="200" y="462"/>
                  </a:cubicBezTo>
                  <a:cubicBezTo>
                    <a:pt x="203" y="458"/>
                    <a:pt x="207" y="454"/>
                    <a:pt x="210" y="450"/>
                  </a:cubicBezTo>
                  <a:cubicBezTo>
                    <a:pt x="217" y="456"/>
                    <a:pt x="217" y="456"/>
                    <a:pt x="217" y="456"/>
                  </a:cubicBezTo>
                  <a:cubicBezTo>
                    <a:pt x="213" y="460"/>
                    <a:pt x="210" y="464"/>
                    <a:pt x="206" y="468"/>
                  </a:cubicBezTo>
                  <a:close/>
                  <a:moveTo>
                    <a:pt x="223" y="448"/>
                  </a:moveTo>
                  <a:cubicBezTo>
                    <a:pt x="216" y="443"/>
                    <a:pt x="216" y="443"/>
                    <a:pt x="216" y="443"/>
                  </a:cubicBezTo>
                  <a:cubicBezTo>
                    <a:pt x="219" y="438"/>
                    <a:pt x="222" y="434"/>
                    <a:pt x="225" y="430"/>
                  </a:cubicBezTo>
                  <a:cubicBezTo>
                    <a:pt x="232" y="435"/>
                    <a:pt x="232" y="435"/>
                    <a:pt x="232" y="435"/>
                  </a:cubicBezTo>
                  <a:cubicBezTo>
                    <a:pt x="229" y="439"/>
                    <a:pt x="226" y="444"/>
                    <a:pt x="223" y="448"/>
                  </a:cubicBezTo>
                  <a:close/>
                  <a:moveTo>
                    <a:pt x="238" y="426"/>
                  </a:moveTo>
                  <a:cubicBezTo>
                    <a:pt x="230" y="422"/>
                    <a:pt x="230" y="422"/>
                    <a:pt x="230" y="422"/>
                  </a:cubicBezTo>
                  <a:cubicBezTo>
                    <a:pt x="233" y="417"/>
                    <a:pt x="236" y="413"/>
                    <a:pt x="238" y="408"/>
                  </a:cubicBezTo>
                  <a:cubicBezTo>
                    <a:pt x="246" y="412"/>
                    <a:pt x="246" y="412"/>
                    <a:pt x="246" y="412"/>
                  </a:cubicBezTo>
                  <a:cubicBezTo>
                    <a:pt x="243" y="417"/>
                    <a:pt x="241" y="422"/>
                    <a:pt x="238" y="426"/>
                  </a:cubicBezTo>
                  <a:close/>
                  <a:moveTo>
                    <a:pt x="250" y="403"/>
                  </a:moveTo>
                  <a:cubicBezTo>
                    <a:pt x="243" y="399"/>
                    <a:pt x="243" y="399"/>
                    <a:pt x="243" y="399"/>
                  </a:cubicBezTo>
                  <a:cubicBezTo>
                    <a:pt x="245" y="395"/>
                    <a:pt x="247" y="390"/>
                    <a:pt x="249" y="385"/>
                  </a:cubicBezTo>
                  <a:cubicBezTo>
                    <a:pt x="257" y="388"/>
                    <a:pt x="257" y="388"/>
                    <a:pt x="257" y="388"/>
                  </a:cubicBezTo>
                  <a:cubicBezTo>
                    <a:pt x="255" y="393"/>
                    <a:pt x="253" y="398"/>
                    <a:pt x="250" y="403"/>
                  </a:cubicBezTo>
                  <a:close/>
                  <a:moveTo>
                    <a:pt x="261" y="379"/>
                  </a:moveTo>
                  <a:cubicBezTo>
                    <a:pt x="253" y="376"/>
                    <a:pt x="253" y="376"/>
                    <a:pt x="253" y="376"/>
                  </a:cubicBezTo>
                  <a:cubicBezTo>
                    <a:pt x="255" y="371"/>
                    <a:pt x="257" y="366"/>
                    <a:pt x="258" y="361"/>
                  </a:cubicBezTo>
                  <a:cubicBezTo>
                    <a:pt x="266" y="364"/>
                    <a:pt x="266" y="364"/>
                    <a:pt x="266" y="364"/>
                  </a:cubicBezTo>
                  <a:cubicBezTo>
                    <a:pt x="265" y="369"/>
                    <a:pt x="263" y="374"/>
                    <a:pt x="261" y="379"/>
                  </a:cubicBezTo>
                  <a:close/>
                  <a:moveTo>
                    <a:pt x="269" y="354"/>
                  </a:moveTo>
                  <a:cubicBezTo>
                    <a:pt x="261" y="352"/>
                    <a:pt x="261" y="352"/>
                    <a:pt x="261" y="352"/>
                  </a:cubicBezTo>
                  <a:cubicBezTo>
                    <a:pt x="262" y="347"/>
                    <a:pt x="264" y="342"/>
                    <a:pt x="265" y="337"/>
                  </a:cubicBezTo>
                  <a:cubicBezTo>
                    <a:pt x="273" y="338"/>
                    <a:pt x="273" y="338"/>
                    <a:pt x="273" y="338"/>
                  </a:cubicBezTo>
                  <a:cubicBezTo>
                    <a:pt x="272" y="344"/>
                    <a:pt x="271" y="349"/>
                    <a:pt x="269" y="354"/>
                  </a:cubicBezTo>
                  <a:close/>
                  <a:moveTo>
                    <a:pt x="275" y="329"/>
                  </a:moveTo>
                  <a:cubicBezTo>
                    <a:pt x="267" y="327"/>
                    <a:pt x="267" y="327"/>
                    <a:pt x="267" y="327"/>
                  </a:cubicBezTo>
                  <a:cubicBezTo>
                    <a:pt x="267" y="322"/>
                    <a:pt x="268" y="317"/>
                    <a:pt x="269" y="312"/>
                  </a:cubicBezTo>
                  <a:cubicBezTo>
                    <a:pt x="277" y="313"/>
                    <a:pt x="277" y="313"/>
                    <a:pt x="277" y="313"/>
                  </a:cubicBezTo>
                  <a:cubicBezTo>
                    <a:pt x="277" y="318"/>
                    <a:pt x="276" y="323"/>
                    <a:pt x="275" y="329"/>
                  </a:cubicBezTo>
                  <a:close/>
                  <a:moveTo>
                    <a:pt x="278" y="303"/>
                  </a:moveTo>
                  <a:cubicBezTo>
                    <a:pt x="270" y="302"/>
                    <a:pt x="270" y="302"/>
                    <a:pt x="270" y="302"/>
                  </a:cubicBezTo>
                  <a:cubicBezTo>
                    <a:pt x="270" y="297"/>
                    <a:pt x="271" y="292"/>
                    <a:pt x="271" y="286"/>
                  </a:cubicBezTo>
                  <a:cubicBezTo>
                    <a:pt x="279" y="286"/>
                    <a:pt x="279" y="286"/>
                    <a:pt x="279" y="286"/>
                  </a:cubicBezTo>
                  <a:cubicBezTo>
                    <a:pt x="279" y="292"/>
                    <a:pt x="279" y="297"/>
                    <a:pt x="278" y="303"/>
                  </a:cubicBezTo>
                  <a:close/>
                  <a:moveTo>
                    <a:pt x="271" y="277"/>
                  </a:moveTo>
                  <a:cubicBezTo>
                    <a:pt x="271" y="271"/>
                    <a:pt x="271" y="266"/>
                    <a:pt x="270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79" y="266"/>
                    <a:pt x="279" y="271"/>
                    <a:pt x="279" y="277"/>
                  </a:cubicBezTo>
                  <a:lnTo>
                    <a:pt x="271" y="277"/>
                  </a:lnTo>
                  <a:close/>
                  <a:moveTo>
                    <a:pt x="269" y="251"/>
                  </a:moveTo>
                  <a:cubicBezTo>
                    <a:pt x="269" y="246"/>
                    <a:pt x="268" y="241"/>
                    <a:pt x="267" y="236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7" y="240"/>
                    <a:pt x="277" y="245"/>
                    <a:pt x="278" y="250"/>
                  </a:cubicBezTo>
                  <a:lnTo>
                    <a:pt x="269" y="251"/>
                  </a:lnTo>
                  <a:close/>
                  <a:moveTo>
                    <a:pt x="266" y="226"/>
                  </a:moveTo>
                  <a:cubicBezTo>
                    <a:pt x="265" y="221"/>
                    <a:pt x="263" y="216"/>
                    <a:pt x="262" y="211"/>
                  </a:cubicBezTo>
                  <a:cubicBezTo>
                    <a:pt x="270" y="209"/>
                    <a:pt x="270" y="209"/>
                    <a:pt x="270" y="209"/>
                  </a:cubicBezTo>
                  <a:cubicBezTo>
                    <a:pt x="272" y="214"/>
                    <a:pt x="273" y="219"/>
                    <a:pt x="274" y="225"/>
                  </a:cubicBezTo>
                  <a:lnTo>
                    <a:pt x="266" y="226"/>
                  </a:lnTo>
                  <a:close/>
                  <a:moveTo>
                    <a:pt x="259" y="202"/>
                  </a:moveTo>
                  <a:cubicBezTo>
                    <a:pt x="258" y="197"/>
                    <a:pt x="256" y="191"/>
                    <a:pt x="254" y="186"/>
                  </a:cubicBezTo>
                  <a:cubicBezTo>
                    <a:pt x="263" y="184"/>
                    <a:pt x="263" y="184"/>
                    <a:pt x="263" y="184"/>
                  </a:cubicBezTo>
                  <a:cubicBezTo>
                    <a:pt x="264" y="189"/>
                    <a:pt x="266" y="194"/>
                    <a:pt x="268" y="199"/>
                  </a:cubicBezTo>
                  <a:lnTo>
                    <a:pt x="259" y="202"/>
                  </a:lnTo>
                  <a:close/>
                  <a:moveTo>
                    <a:pt x="251" y="178"/>
                  </a:moveTo>
                  <a:cubicBezTo>
                    <a:pt x="249" y="173"/>
                    <a:pt x="247" y="168"/>
                    <a:pt x="245" y="163"/>
                  </a:cubicBezTo>
                  <a:cubicBezTo>
                    <a:pt x="252" y="159"/>
                    <a:pt x="252" y="159"/>
                    <a:pt x="252" y="159"/>
                  </a:cubicBezTo>
                  <a:cubicBezTo>
                    <a:pt x="255" y="164"/>
                    <a:pt x="257" y="169"/>
                    <a:pt x="259" y="174"/>
                  </a:cubicBezTo>
                  <a:lnTo>
                    <a:pt x="251" y="178"/>
                  </a:lnTo>
                  <a:close/>
                  <a:moveTo>
                    <a:pt x="240" y="155"/>
                  </a:moveTo>
                  <a:cubicBezTo>
                    <a:pt x="238" y="150"/>
                    <a:pt x="235" y="145"/>
                    <a:pt x="233" y="141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3" y="141"/>
                    <a:pt x="246" y="146"/>
                    <a:pt x="248" y="151"/>
                  </a:cubicBezTo>
                  <a:lnTo>
                    <a:pt x="240" y="155"/>
                  </a:lnTo>
                  <a:close/>
                  <a:moveTo>
                    <a:pt x="228" y="133"/>
                  </a:moveTo>
                  <a:cubicBezTo>
                    <a:pt x="225" y="128"/>
                    <a:pt x="222" y="124"/>
                    <a:pt x="219" y="120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9" y="119"/>
                    <a:pt x="232" y="123"/>
                    <a:pt x="235" y="128"/>
                  </a:cubicBezTo>
                  <a:lnTo>
                    <a:pt x="228" y="133"/>
                  </a:lnTo>
                  <a:close/>
                  <a:moveTo>
                    <a:pt x="213" y="112"/>
                  </a:moveTo>
                  <a:cubicBezTo>
                    <a:pt x="210" y="108"/>
                    <a:pt x="206" y="104"/>
                    <a:pt x="203" y="100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13" y="98"/>
                    <a:pt x="216" y="102"/>
                    <a:pt x="220" y="107"/>
                  </a:cubicBezTo>
                  <a:lnTo>
                    <a:pt x="213" y="112"/>
                  </a:lnTo>
                  <a:close/>
                  <a:moveTo>
                    <a:pt x="196" y="93"/>
                  </a:moveTo>
                  <a:cubicBezTo>
                    <a:pt x="193" y="89"/>
                    <a:pt x="189" y="85"/>
                    <a:pt x="185" y="82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5" y="79"/>
                    <a:pt x="199" y="83"/>
                    <a:pt x="203" y="87"/>
                  </a:cubicBezTo>
                  <a:lnTo>
                    <a:pt x="196" y="93"/>
                  </a:lnTo>
                  <a:close/>
                  <a:moveTo>
                    <a:pt x="178" y="75"/>
                  </a:moveTo>
                  <a:cubicBezTo>
                    <a:pt x="174" y="72"/>
                    <a:pt x="170" y="68"/>
                    <a:pt x="166" y="65"/>
                  </a:cubicBezTo>
                  <a:cubicBezTo>
                    <a:pt x="171" y="58"/>
                    <a:pt x="171" y="58"/>
                    <a:pt x="171" y="58"/>
                  </a:cubicBezTo>
                  <a:cubicBezTo>
                    <a:pt x="175" y="62"/>
                    <a:pt x="180" y="65"/>
                    <a:pt x="184" y="69"/>
                  </a:cubicBezTo>
                  <a:lnTo>
                    <a:pt x="178" y="75"/>
                  </a:lnTo>
                  <a:close/>
                  <a:moveTo>
                    <a:pt x="158" y="59"/>
                  </a:moveTo>
                  <a:cubicBezTo>
                    <a:pt x="154" y="56"/>
                    <a:pt x="149" y="53"/>
                    <a:pt x="145" y="51"/>
                  </a:cubicBezTo>
                  <a:cubicBezTo>
                    <a:pt x="149" y="43"/>
                    <a:pt x="149" y="43"/>
                    <a:pt x="149" y="43"/>
                  </a:cubicBezTo>
                  <a:cubicBezTo>
                    <a:pt x="154" y="46"/>
                    <a:pt x="159" y="49"/>
                    <a:pt x="163" y="52"/>
                  </a:cubicBezTo>
                  <a:lnTo>
                    <a:pt x="158" y="59"/>
                  </a:lnTo>
                  <a:close/>
                  <a:moveTo>
                    <a:pt x="137" y="46"/>
                  </a:moveTo>
                  <a:cubicBezTo>
                    <a:pt x="132" y="43"/>
                    <a:pt x="127" y="40"/>
                    <a:pt x="123" y="38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32" y="33"/>
                    <a:pt x="136" y="35"/>
                    <a:pt x="141" y="38"/>
                  </a:cubicBezTo>
                  <a:lnTo>
                    <a:pt x="137" y="46"/>
                  </a:lnTo>
                  <a:close/>
                  <a:moveTo>
                    <a:pt x="114" y="34"/>
                  </a:moveTo>
                  <a:cubicBezTo>
                    <a:pt x="109" y="32"/>
                    <a:pt x="105" y="29"/>
                    <a:pt x="100" y="27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8" y="21"/>
                    <a:pt x="113" y="24"/>
                    <a:pt x="118" y="26"/>
                  </a:cubicBezTo>
                  <a:lnTo>
                    <a:pt x="114" y="34"/>
                  </a:lnTo>
                  <a:close/>
                  <a:moveTo>
                    <a:pt x="91" y="24"/>
                  </a:moveTo>
                  <a:cubicBezTo>
                    <a:pt x="86" y="22"/>
                    <a:pt x="81" y="21"/>
                    <a:pt x="76" y="19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3" y="12"/>
                    <a:pt x="88" y="14"/>
                    <a:pt x="94" y="16"/>
                  </a:cubicBezTo>
                  <a:lnTo>
                    <a:pt x="91" y="24"/>
                  </a:lnTo>
                  <a:close/>
                  <a:moveTo>
                    <a:pt x="66" y="17"/>
                  </a:moveTo>
                  <a:cubicBezTo>
                    <a:pt x="61" y="16"/>
                    <a:pt x="56" y="14"/>
                    <a:pt x="51" y="13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8" y="6"/>
                    <a:pt x="63" y="7"/>
                    <a:pt x="68" y="8"/>
                  </a:cubicBezTo>
                  <a:lnTo>
                    <a:pt x="66" y="17"/>
                  </a:lnTo>
                  <a:close/>
                  <a:moveTo>
                    <a:pt x="41" y="12"/>
                  </a:moveTo>
                  <a:cubicBezTo>
                    <a:pt x="36" y="11"/>
                    <a:pt x="31" y="10"/>
                    <a:pt x="26" y="1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2" y="2"/>
                    <a:pt x="37" y="2"/>
                    <a:pt x="43" y="3"/>
                  </a:cubicBezTo>
                  <a:lnTo>
                    <a:pt x="41" y="12"/>
                  </a:lnTo>
                  <a:close/>
                  <a:moveTo>
                    <a:pt x="16" y="9"/>
                  </a:moveTo>
                  <a:cubicBezTo>
                    <a:pt x="11" y="9"/>
                    <a:pt x="6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1" y="0"/>
                    <a:pt x="17" y="1"/>
                  </a:cubicBezTo>
                  <a:lnTo>
                    <a:pt x="1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32" name="Freeform 46"/>
            <p:cNvSpPr>
              <a:spLocks noEditPoints="1"/>
            </p:cNvSpPr>
            <p:nvPr userDrawn="1"/>
          </p:nvSpPr>
          <p:spPr bwMode="auto">
            <a:xfrm>
              <a:off x="6180138" y="2201863"/>
              <a:ext cx="1230313" cy="1417638"/>
            </a:xfrm>
            <a:custGeom>
              <a:avLst/>
              <a:gdLst>
                <a:gd name="T0" fmla="*/ 315 w 328"/>
                <a:gd name="T1" fmla="*/ 376 h 378"/>
                <a:gd name="T2" fmla="*/ 326 w 328"/>
                <a:gd name="T3" fmla="*/ 362 h 378"/>
                <a:gd name="T4" fmla="*/ 327 w 328"/>
                <a:gd name="T5" fmla="*/ 353 h 378"/>
                <a:gd name="T6" fmla="*/ 319 w 328"/>
                <a:gd name="T7" fmla="*/ 336 h 378"/>
                <a:gd name="T8" fmla="*/ 327 w 328"/>
                <a:gd name="T9" fmla="*/ 353 h 378"/>
                <a:gd name="T10" fmla="*/ 319 w 328"/>
                <a:gd name="T11" fmla="*/ 311 h 378"/>
                <a:gd name="T12" fmla="*/ 328 w 328"/>
                <a:gd name="T13" fmla="*/ 326 h 378"/>
                <a:gd name="T14" fmla="*/ 318 w 328"/>
                <a:gd name="T15" fmla="*/ 301 h 378"/>
                <a:gd name="T16" fmla="*/ 325 w 328"/>
                <a:gd name="T17" fmla="*/ 284 h 378"/>
                <a:gd name="T18" fmla="*/ 318 w 328"/>
                <a:gd name="T19" fmla="*/ 301 h 378"/>
                <a:gd name="T20" fmla="*/ 312 w 328"/>
                <a:gd name="T21" fmla="*/ 260 h 378"/>
                <a:gd name="T22" fmla="*/ 323 w 328"/>
                <a:gd name="T23" fmla="*/ 274 h 378"/>
                <a:gd name="T24" fmla="*/ 310 w 328"/>
                <a:gd name="T25" fmla="*/ 251 h 378"/>
                <a:gd name="T26" fmla="*/ 314 w 328"/>
                <a:gd name="T27" fmla="*/ 233 h 378"/>
                <a:gd name="T28" fmla="*/ 310 w 328"/>
                <a:gd name="T29" fmla="*/ 251 h 378"/>
                <a:gd name="T30" fmla="*/ 297 w 328"/>
                <a:gd name="T31" fmla="*/ 211 h 378"/>
                <a:gd name="T32" fmla="*/ 311 w 328"/>
                <a:gd name="T33" fmla="*/ 224 h 378"/>
                <a:gd name="T34" fmla="*/ 294 w 328"/>
                <a:gd name="T35" fmla="*/ 203 h 378"/>
                <a:gd name="T36" fmla="*/ 295 w 328"/>
                <a:gd name="T37" fmla="*/ 184 h 378"/>
                <a:gd name="T38" fmla="*/ 294 w 328"/>
                <a:gd name="T39" fmla="*/ 203 h 378"/>
                <a:gd name="T40" fmla="*/ 275 w 328"/>
                <a:gd name="T41" fmla="*/ 166 h 378"/>
                <a:gd name="T42" fmla="*/ 290 w 328"/>
                <a:gd name="T43" fmla="*/ 176 h 378"/>
                <a:gd name="T44" fmla="*/ 270 w 328"/>
                <a:gd name="T45" fmla="*/ 158 h 378"/>
                <a:gd name="T46" fmla="*/ 268 w 328"/>
                <a:gd name="T47" fmla="*/ 139 h 378"/>
                <a:gd name="T48" fmla="*/ 270 w 328"/>
                <a:gd name="T49" fmla="*/ 158 h 378"/>
                <a:gd name="T50" fmla="*/ 246 w 328"/>
                <a:gd name="T51" fmla="*/ 124 h 378"/>
                <a:gd name="T52" fmla="*/ 263 w 328"/>
                <a:gd name="T53" fmla="*/ 131 h 378"/>
                <a:gd name="T54" fmla="*/ 240 w 328"/>
                <a:gd name="T55" fmla="*/ 117 h 378"/>
                <a:gd name="T56" fmla="*/ 235 w 328"/>
                <a:gd name="T57" fmla="*/ 99 h 378"/>
                <a:gd name="T58" fmla="*/ 240 w 328"/>
                <a:gd name="T59" fmla="*/ 117 h 378"/>
                <a:gd name="T60" fmla="*/ 210 w 328"/>
                <a:gd name="T61" fmla="*/ 88 h 378"/>
                <a:gd name="T62" fmla="*/ 228 w 328"/>
                <a:gd name="T63" fmla="*/ 92 h 378"/>
                <a:gd name="T64" fmla="*/ 203 w 328"/>
                <a:gd name="T65" fmla="*/ 81 h 378"/>
                <a:gd name="T66" fmla="*/ 196 w 328"/>
                <a:gd name="T67" fmla="*/ 65 h 378"/>
                <a:gd name="T68" fmla="*/ 203 w 328"/>
                <a:gd name="T69" fmla="*/ 81 h 378"/>
                <a:gd name="T70" fmla="*/ 170 w 328"/>
                <a:gd name="T71" fmla="*/ 57 h 378"/>
                <a:gd name="T72" fmla="*/ 188 w 328"/>
                <a:gd name="T73" fmla="*/ 59 h 378"/>
                <a:gd name="T74" fmla="*/ 161 w 328"/>
                <a:gd name="T75" fmla="*/ 52 h 378"/>
                <a:gd name="T76" fmla="*/ 151 w 328"/>
                <a:gd name="T77" fmla="*/ 37 h 378"/>
                <a:gd name="T78" fmla="*/ 161 w 328"/>
                <a:gd name="T79" fmla="*/ 52 h 378"/>
                <a:gd name="T80" fmla="*/ 124 w 328"/>
                <a:gd name="T81" fmla="*/ 34 h 378"/>
                <a:gd name="T82" fmla="*/ 143 w 328"/>
                <a:gd name="T83" fmla="*/ 32 h 378"/>
                <a:gd name="T84" fmla="*/ 115 w 328"/>
                <a:gd name="T85" fmla="*/ 30 h 378"/>
                <a:gd name="T86" fmla="*/ 100 w 328"/>
                <a:gd name="T87" fmla="*/ 25 h 378"/>
                <a:gd name="T88" fmla="*/ 111 w 328"/>
                <a:gd name="T89" fmla="*/ 19 h 378"/>
                <a:gd name="T90" fmla="*/ 115 w 328"/>
                <a:gd name="T91" fmla="*/ 30 h 378"/>
                <a:gd name="T92" fmla="*/ 76 w 328"/>
                <a:gd name="T93" fmla="*/ 18 h 378"/>
                <a:gd name="T94" fmla="*/ 94 w 328"/>
                <a:gd name="T95" fmla="*/ 13 h 378"/>
                <a:gd name="T96" fmla="*/ 67 w 328"/>
                <a:gd name="T97" fmla="*/ 15 h 378"/>
                <a:gd name="T98" fmla="*/ 52 w 328"/>
                <a:gd name="T99" fmla="*/ 4 h 378"/>
                <a:gd name="T100" fmla="*/ 67 w 328"/>
                <a:gd name="T101" fmla="*/ 15 h 378"/>
                <a:gd name="T102" fmla="*/ 26 w 328"/>
                <a:gd name="T103" fmla="*/ 9 h 378"/>
                <a:gd name="T104" fmla="*/ 43 w 328"/>
                <a:gd name="T105" fmla="*/ 3 h 378"/>
                <a:gd name="T106" fmla="*/ 16 w 328"/>
                <a:gd name="T107" fmla="*/ 9 h 378"/>
                <a:gd name="T108" fmla="*/ 0 w 328"/>
                <a:gd name="T109" fmla="*/ 0 h 378"/>
                <a:gd name="T110" fmla="*/ 16 w 328"/>
                <a:gd name="T111" fmla="*/ 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8" h="378">
                  <a:moveTo>
                    <a:pt x="324" y="378"/>
                  </a:moveTo>
                  <a:cubicBezTo>
                    <a:pt x="315" y="376"/>
                    <a:pt x="315" y="376"/>
                    <a:pt x="315" y="376"/>
                  </a:cubicBezTo>
                  <a:cubicBezTo>
                    <a:pt x="316" y="371"/>
                    <a:pt x="317" y="366"/>
                    <a:pt x="317" y="361"/>
                  </a:cubicBezTo>
                  <a:cubicBezTo>
                    <a:pt x="326" y="362"/>
                    <a:pt x="326" y="362"/>
                    <a:pt x="326" y="362"/>
                  </a:cubicBezTo>
                  <a:cubicBezTo>
                    <a:pt x="325" y="367"/>
                    <a:pt x="325" y="373"/>
                    <a:pt x="324" y="378"/>
                  </a:cubicBezTo>
                  <a:close/>
                  <a:moveTo>
                    <a:pt x="327" y="353"/>
                  </a:moveTo>
                  <a:cubicBezTo>
                    <a:pt x="318" y="352"/>
                    <a:pt x="318" y="352"/>
                    <a:pt x="318" y="352"/>
                  </a:cubicBezTo>
                  <a:cubicBezTo>
                    <a:pt x="318" y="347"/>
                    <a:pt x="319" y="341"/>
                    <a:pt x="319" y="336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42"/>
                    <a:pt x="327" y="347"/>
                    <a:pt x="327" y="353"/>
                  </a:cubicBezTo>
                  <a:close/>
                  <a:moveTo>
                    <a:pt x="319" y="326"/>
                  </a:moveTo>
                  <a:cubicBezTo>
                    <a:pt x="319" y="321"/>
                    <a:pt x="319" y="316"/>
                    <a:pt x="319" y="311"/>
                  </a:cubicBezTo>
                  <a:cubicBezTo>
                    <a:pt x="327" y="310"/>
                    <a:pt x="327" y="310"/>
                    <a:pt x="327" y="310"/>
                  </a:cubicBezTo>
                  <a:cubicBezTo>
                    <a:pt x="327" y="315"/>
                    <a:pt x="328" y="321"/>
                    <a:pt x="328" y="326"/>
                  </a:cubicBezTo>
                  <a:lnTo>
                    <a:pt x="319" y="326"/>
                  </a:lnTo>
                  <a:close/>
                  <a:moveTo>
                    <a:pt x="318" y="301"/>
                  </a:moveTo>
                  <a:cubicBezTo>
                    <a:pt x="317" y="296"/>
                    <a:pt x="317" y="290"/>
                    <a:pt x="316" y="285"/>
                  </a:cubicBezTo>
                  <a:cubicBezTo>
                    <a:pt x="325" y="284"/>
                    <a:pt x="325" y="284"/>
                    <a:pt x="325" y="284"/>
                  </a:cubicBezTo>
                  <a:cubicBezTo>
                    <a:pt x="325" y="289"/>
                    <a:pt x="326" y="295"/>
                    <a:pt x="327" y="300"/>
                  </a:cubicBezTo>
                  <a:lnTo>
                    <a:pt x="318" y="301"/>
                  </a:lnTo>
                  <a:close/>
                  <a:moveTo>
                    <a:pt x="315" y="276"/>
                  </a:moveTo>
                  <a:cubicBezTo>
                    <a:pt x="314" y="271"/>
                    <a:pt x="313" y="265"/>
                    <a:pt x="312" y="260"/>
                  </a:cubicBezTo>
                  <a:cubicBezTo>
                    <a:pt x="320" y="258"/>
                    <a:pt x="320" y="258"/>
                    <a:pt x="320" y="258"/>
                  </a:cubicBezTo>
                  <a:cubicBezTo>
                    <a:pt x="321" y="264"/>
                    <a:pt x="322" y="269"/>
                    <a:pt x="323" y="274"/>
                  </a:cubicBezTo>
                  <a:lnTo>
                    <a:pt x="315" y="276"/>
                  </a:lnTo>
                  <a:close/>
                  <a:moveTo>
                    <a:pt x="310" y="251"/>
                  </a:moveTo>
                  <a:cubicBezTo>
                    <a:pt x="308" y="246"/>
                    <a:pt x="307" y="240"/>
                    <a:pt x="306" y="235"/>
                  </a:cubicBezTo>
                  <a:cubicBezTo>
                    <a:pt x="314" y="233"/>
                    <a:pt x="314" y="233"/>
                    <a:pt x="314" y="233"/>
                  </a:cubicBezTo>
                  <a:cubicBezTo>
                    <a:pt x="315" y="238"/>
                    <a:pt x="317" y="243"/>
                    <a:pt x="318" y="249"/>
                  </a:cubicBezTo>
                  <a:lnTo>
                    <a:pt x="310" y="251"/>
                  </a:lnTo>
                  <a:close/>
                  <a:moveTo>
                    <a:pt x="303" y="226"/>
                  </a:moveTo>
                  <a:cubicBezTo>
                    <a:pt x="301" y="221"/>
                    <a:pt x="299" y="216"/>
                    <a:pt x="297" y="211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7" y="213"/>
                    <a:pt x="309" y="219"/>
                    <a:pt x="311" y="224"/>
                  </a:cubicBezTo>
                  <a:lnTo>
                    <a:pt x="303" y="226"/>
                  </a:lnTo>
                  <a:close/>
                  <a:moveTo>
                    <a:pt x="294" y="203"/>
                  </a:moveTo>
                  <a:cubicBezTo>
                    <a:pt x="292" y="198"/>
                    <a:pt x="289" y="193"/>
                    <a:pt x="287" y="188"/>
                  </a:cubicBezTo>
                  <a:cubicBezTo>
                    <a:pt x="295" y="184"/>
                    <a:pt x="295" y="184"/>
                    <a:pt x="295" y="184"/>
                  </a:cubicBezTo>
                  <a:cubicBezTo>
                    <a:pt x="297" y="189"/>
                    <a:pt x="299" y="194"/>
                    <a:pt x="302" y="199"/>
                  </a:cubicBezTo>
                  <a:lnTo>
                    <a:pt x="294" y="203"/>
                  </a:lnTo>
                  <a:close/>
                  <a:moveTo>
                    <a:pt x="283" y="180"/>
                  </a:moveTo>
                  <a:cubicBezTo>
                    <a:pt x="280" y="175"/>
                    <a:pt x="278" y="170"/>
                    <a:pt x="275" y="166"/>
                  </a:cubicBezTo>
                  <a:cubicBezTo>
                    <a:pt x="283" y="161"/>
                    <a:pt x="283" y="161"/>
                    <a:pt x="283" y="161"/>
                  </a:cubicBezTo>
                  <a:cubicBezTo>
                    <a:pt x="285" y="166"/>
                    <a:pt x="288" y="171"/>
                    <a:pt x="290" y="176"/>
                  </a:cubicBezTo>
                  <a:lnTo>
                    <a:pt x="283" y="180"/>
                  </a:lnTo>
                  <a:close/>
                  <a:moveTo>
                    <a:pt x="270" y="158"/>
                  </a:moveTo>
                  <a:cubicBezTo>
                    <a:pt x="267" y="153"/>
                    <a:pt x="264" y="149"/>
                    <a:pt x="261" y="144"/>
                  </a:cubicBezTo>
                  <a:cubicBezTo>
                    <a:pt x="268" y="139"/>
                    <a:pt x="268" y="139"/>
                    <a:pt x="268" y="139"/>
                  </a:cubicBezTo>
                  <a:cubicBezTo>
                    <a:pt x="271" y="144"/>
                    <a:pt x="275" y="148"/>
                    <a:pt x="277" y="153"/>
                  </a:cubicBezTo>
                  <a:lnTo>
                    <a:pt x="270" y="158"/>
                  </a:lnTo>
                  <a:close/>
                  <a:moveTo>
                    <a:pt x="256" y="137"/>
                  </a:moveTo>
                  <a:cubicBezTo>
                    <a:pt x="253" y="132"/>
                    <a:pt x="249" y="128"/>
                    <a:pt x="246" y="124"/>
                  </a:cubicBezTo>
                  <a:cubicBezTo>
                    <a:pt x="252" y="119"/>
                    <a:pt x="252" y="119"/>
                    <a:pt x="252" y="119"/>
                  </a:cubicBezTo>
                  <a:cubicBezTo>
                    <a:pt x="256" y="123"/>
                    <a:pt x="259" y="127"/>
                    <a:pt x="263" y="131"/>
                  </a:cubicBezTo>
                  <a:lnTo>
                    <a:pt x="256" y="137"/>
                  </a:lnTo>
                  <a:close/>
                  <a:moveTo>
                    <a:pt x="240" y="117"/>
                  </a:moveTo>
                  <a:cubicBezTo>
                    <a:pt x="236" y="113"/>
                    <a:pt x="232" y="109"/>
                    <a:pt x="229" y="105"/>
                  </a:cubicBezTo>
                  <a:cubicBezTo>
                    <a:pt x="235" y="99"/>
                    <a:pt x="235" y="99"/>
                    <a:pt x="235" y="99"/>
                  </a:cubicBezTo>
                  <a:cubicBezTo>
                    <a:pt x="239" y="103"/>
                    <a:pt x="243" y="107"/>
                    <a:pt x="246" y="111"/>
                  </a:cubicBezTo>
                  <a:lnTo>
                    <a:pt x="240" y="117"/>
                  </a:lnTo>
                  <a:close/>
                  <a:moveTo>
                    <a:pt x="222" y="98"/>
                  </a:moveTo>
                  <a:cubicBezTo>
                    <a:pt x="218" y="95"/>
                    <a:pt x="214" y="91"/>
                    <a:pt x="210" y="88"/>
                  </a:cubicBezTo>
                  <a:cubicBezTo>
                    <a:pt x="216" y="81"/>
                    <a:pt x="216" y="81"/>
                    <a:pt x="216" y="81"/>
                  </a:cubicBezTo>
                  <a:cubicBezTo>
                    <a:pt x="220" y="85"/>
                    <a:pt x="224" y="88"/>
                    <a:pt x="228" y="92"/>
                  </a:cubicBezTo>
                  <a:lnTo>
                    <a:pt x="222" y="98"/>
                  </a:lnTo>
                  <a:close/>
                  <a:moveTo>
                    <a:pt x="203" y="81"/>
                  </a:moveTo>
                  <a:cubicBezTo>
                    <a:pt x="199" y="78"/>
                    <a:pt x="195" y="75"/>
                    <a:pt x="191" y="72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200" y="68"/>
                    <a:pt x="204" y="71"/>
                    <a:pt x="209" y="75"/>
                  </a:cubicBezTo>
                  <a:lnTo>
                    <a:pt x="203" y="81"/>
                  </a:lnTo>
                  <a:close/>
                  <a:moveTo>
                    <a:pt x="183" y="66"/>
                  </a:moveTo>
                  <a:cubicBezTo>
                    <a:pt x="178" y="63"/>
                    <a:pt x="174" y="60"/>
                    <a:pt x="170" y="57"/>
                  </a:cubicBezTo>
                  <a:cubicBezTo>
                    <a:pt x="174" y="50"/>
                    <a:pt x="174" y="50"/>
                    <a:pt x="174" y="50"/>
                  </a:cubicBezTo>
                  <a:cubicBezTo>
                    <a:pt x="179" y="53"/>
                    <a:pt x="183" y="56"/>
                    <a:pt x="188" y="59"/>
                  </a:cubicBezTo>
                  <a:lnTo>
                    <a:pt x="183" y="66"/>
                  </a:lnTo>
                  <a:close/>
                  <a:moveTo>
                    <a:pt x="161" y="52"/>
                  </a:moveTo>
                  <a:cubicBezTo>
                    <a:pt x="157" y="49"/>
                    <a:pt x="152" y="47"/>
                    <a:pt x="147" y="44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56" y="39"/>
                    <a:pt x="161" y="42"/>
                    <a:pt x="166" y="45"/>
                  </a:cubicBezTo>
                  <a:lnTo>
                    <a:pt x="161" y="52"/>
                  </a:lnTo>
                  <a:close/>
                  <a:moveTo>
                    <a:pt x="139" y="40"/>
                  </a:moveTo>
                  <a:cubicBezTo>
                    <a:pt x="134" y="38"/>
                    <a:pt x="129" y="36"/>
                    <a:pt x="124" y="34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33" y="28"/>
                    <a:pt x="138" y="30"/>
                    <a:pt x="143" y="32"/>
                  </a:cubicBezTo>
                  <a:lnTo>
                    <a:pt x="139" y="40"/>
                  </a:lnTo>
                  <a:close/>
                  <a:moveTo>
                    <a:pt x="115" y="30"/>
                  </a:moveTo>
                  <a:cubicBezTo>
                    <a:pt x="113" y="29"/>
                    <a:pt x="110" y="28"/>
                    <a:pt x="108" y="27"/>
                  </a:cubicBezTo>
                  <a:cubicBezTo>
                    <a:pt x="105" y="26"/>
                    <a:pt x="103" y="25"/>
                    <a:pt x="100" y="25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6" y="17"/>
                    <a:pt x="108" y="18"/>
                    <a:pt x="111" y="19"/>
                  </a:cubicBezTo>
                  <a:cubicBezTo>
                    <a:pt x="113" y="20"/>
                    <a:pt x="116" y="21"/>
                    <a:pt x="119" y="22"/>
                  </a:cubicBezTo>
                  <a:lnTo>
                    <a:pt x="115" y="30"/>
                  </a:lnTo>
                  <a:close/>
                  <a:moveTo>
                    <a:pt x="91" y="22"/>
                  </a:moveTo>
                  <a:cubicBezTo>
                    <a:pt x="86" y="20"/>
                    <a:pt x="81" y="19"/>
                    <a:pt x="76" y="18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3" y="10"/>
                    <a:pt x="89" y="12"/>
                    <a:pt x="94" y="13"/>
                  </a:cubicBezTo>
                  <a:lnTo>
                    <a:pt x="91" y="22"/>
                  </a:lnTo>
                  <a:close/>
                  <a:moveTo>
                    <a:pt x="67" y="15"/>
                  </a:moveTo>
                  <a:cubicBezTo>
                    <a:pt x="62" y="14"/>
                    <a:pt x="56" y="13"/>
                    <a:pt x="51" y="1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8" y="5"/>
                    <a:pt x="63" y="6"/>
                    <a:pt x="68" y="7"/>
                  </a:cubicBezTo>
                  <a:lnTo>
                    <a:pt x="67" y="15"/>
                  </a:lnTo>
                  <a:close/>
                  <a:moveTo>
                    <a:pt x="42" y="11"/>
                  </a:moveTo>
                  <a:cubicBezTo>
                    <a:pt x="36" y="10"/>
                    <a:pt x="31" y="10"/>
                    <a:pt x="26" y="9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2" y="1"/>
                    <a:pt x="37" y="2"/>
                    <a:pt x="43" y="3"/>
                  </a:cubicBezTo>
                  <a:lnTo>
                    <a:pt x="42" y="11"/>
                  </a:lnTo>
                  <a:close/>
                  <a:moveTo>
                    <a:pt x="16" y="9"/>
                  </a:moveTo>
                  <a:cubicBezTo>
                    <a:pt x="11" y="9"/>
                    <a:pt x="6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1" y="0"/>
                    <a:pt x="17" y="0"/>
                  </a:cubicBezTo>
                  <a:lnTo>
                    <a:pt x="1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33" name="Freeform 47"/>
            <p:cNvSpPr>
              <a:spLocks noEditPoints="1"/>
            </p:cNvSpPr>
            <p:nvPr userDrawn="1"/>
          </p:nvSpPr>
          <p:spPr bwMode="auto">
            <a:xfrm>
              <a:off x="4775200" y="2022475"/>
              <a:ext cx="1404938" cy="2816225"/>
            </a:xfrm>
            <a:custGeom>
              <a:avLst/>
              <a:gdLst>
                <a:gd name="T0" fmla="*/ 375 w 375"/>
                <a:gd name="T1" fmla="*/ 742 h 751"/>
                <a:gd name="T2" fmla="*/ 334 w 375"/>
                <a:gd name="T3" fmla="*/ 740 h 751"/>
                <a:gd name="T4" fmla="*/ 307 w 375"/>
                <a:gd name="T5" fmla="*/ 745 h 751"/>
                <a:gd name="T6" fmla="*/ 297 w 375"/>
                <a:gd name="T7" fmla="*/ 743 h 751"/>
                <a:gd name="T8" fmla="*/ 297 w 375"/>
                <a:gd name="T9" fmla="*/ 743 h 751"/>
                <a:gd name="T10" fmla="*/ 275 w 375"/>
                <a:gd name="T11" fmla="*/ 728 h 751"/>
                <a:gd name="T12" fmla="*/ 235 w 375"/>
                <a:gd name="T13" fmla="*/ 715 h 751"/>
                <a:gd name="T14" fmla="*/ 208 w 375"/>
                <a:gd name="T15" fmla="*/ 712 h 751"/>
                <a:gd name="T16" fmla="*/ 199 w 375"/>
                <a:gd name="T17" fmla="*/ 707 h 751"/>
                <a:gd name="T18" fmla="*/ 199 w 375"/>
                <a:gd name="T19" fmla="*/ 707 h 751"/>
                <a:gd name="T20" fmla="*/ 181 w 375"/>
                <a:gd name="T21" fmla="*/ 687 h 751"/>
                <a:gd name="T22" fmla="*/ 147 w 375"/>
                <a:gd name="T23" fmla="*/ 663 h 751"/>
                <a:gd name="T24" fmla="*/ 122 w 375"/>
                <a:gd name="T25" fmla="*/ 653 h 751"/>
                <a:gd name="T26" fmla="*/ 115 w 375"/>
                <a:gd name="T27" fmla="*/ 646 h 751"/>
                <a:gd name="T28" fmla="*/ 115 w 375"/>
                <a:gd name="T29" fmla="*/ 646 h 751"/>
                <a:gd name="T30" fmla="*/ 103 w 375"/>
                <a:gd name="T31" fmla="*/ 622 h 751"/>
                <a:gd name="T32" fmla="*/ 77 w 375"/>
                <a:gd name="T33" fmla="*/ 589 h 751"/>
                <a:gd name="T34" fmla="*/ 56 w 375"/>
                <a:gd name="T35" fmla="*/ 573 h 751"/>
                <a:gd name="T36" fmla="*/ 51 w 375"/>
                <a:gd name="T37" fmla="*/ 564 h 751"/>
                <a:gd name="T38" fmla="*/ 51 w 375"/>
                <a:gd name="T39" fmla="*/ 564 h 751"/>
                <a:gd name="T40" fmla="*/ 46 w 375"/>
                <a:gd name="T41" fmla="*/ 538 h 751"/>
                <a:gd name="T42" fmla="*/ 30 w 375"/>
                <a:gd name="T43" fmla="*/ 499 h 751"/>
                <a:gd name="T44" fmla="*/ 14 w 375"/>
                <a:gd name="T45" fmla="*/ 477 h 751"/>
                <a:gd name="T46" fmla="*/ 11 w 375"/>
                <a:gd name="T47" fmla="*/ 468 h 751"/>
                <a:gd name="T48" fmla="*/ 11 w 375"/>
                <a:gd name="T49" fmla="*/ 468 h 751"/>
                <a:gd name="T50" fmla="*/ 14 w 375"/>
                <a:gd name="T51" fmla="*/ 441 h 751"/>
                <a:gd name="T52" fmla="*/ 9 w 375"/>
                <a:gd name="T53" fmla="*/ 400 h 751"/>
                <a:gd name="T54" fmla="*/ 0 w 375"/>
                <a:gd name="T55" fmla="*/ 375 h 751"/>
                <a:gd name="T56" fmla="*/ 9 w 375"/>
                <a:gd name="T57" fmla="*/ 390 h 751"/>
                <a:gd name="T58" fmla="*/ 1 w 375"/>
                <a:gd name="T59" fmla="*/ 348 h 751"/>
                <a:gd name="T60" fmla="*/ 1 w 375"/>
                <a:gd name="T61" fmla="*/ 338 h 751"/>
                <a:gd name="T62" fmla="*/ 13 w 375"/>
                <a:gd name="T63" fmla="*/ 314 h 751"/>
                <a:gd name="T64" fmla="*/ 13 w 375"/>
                <a:gd name="T65" fmla="*/ 314 h 751"/>
                <a:gd name="T66" fmla="*/ 23 w 375"/>
                <a:gd name="T67" fmla="*/ 274 h 751"/>
                <a:gd name="T68" fmla="*/ 22 w 375"/>
                <a:gd name="T69" fmla="*/ 246 h 751"/>
                <a:gd name="T70" fmla="*/ 26 w 375"/>
                <a:gd name="T71" fmla="*/ 237 h 751"/>
                <a:gd name="T72" fmla="*/ 44 w 375"/>
                <a:gd name="T73" fmla="*/ 217 h 751"/>
                <a:gd name="T74" fmla="*/ 44 w 375"/>
                <a:gd name="T75" fmla="*/ 217 h 751"/>
                <a:gd name="T76" fmla="*/ 64 w 375"/>
                <a:gd name="T77" fmla="*/ 181 h 751"/>
                <a:gd name="T78" fmla="*/ 71 w 375"/>
                <a:gd name="T79" fmla="*/ 154 h 751"/>
                <a:gd name="T80" fmla="*/ 77 w 375"/>
                <a:gd name="T81" fmla="*/ 146 h 751"/>
                <a:gd name="T82" fmla="*/ 100 w 375"/>
                <a:gd name="T83" fmla="*/ 132 h 751"/>
                <a:gd name="T84" fmla="*/ 100 w 375"/>
                <a:gd name="T85" fmla="*/ 132 h 751"/>
                <a:gd name="T86" fmla="*/ 130 w 375"/>
                <a:gd name="T87" fmla="*/ 103 h 751"/>
                <a:gd name="T88" fmla="*/ 144 w 375"/>
                <a:gd name="T89" fmla="*/ 79 h 751"/>
                <a:gd name="T90" fmla="*/ 152 w 375"/>
                <a:gd name="T91" fmla="*/ 73 h 751"/>
                <a:gd name="T92" fmla="*/ 178 w 375"/>
                <a:gd name="T93" fmla="*/ 66 h 751"/>
                <a:gd name="T94" fmla="*/ 178 w 375"/>
                <a:gd name="T95" fmla="*/ 66 h 751"/>
                <a:gd name="T96" fmla="*/ 214 w 375"/>
                <a:gd name="T97" fmla="*/ 46 h 751"/>
                <a:gd name="T98" fmla="*/ 234 w 375"/>
                <a:gd name="T99" fmla="*/ 27 h 751"/>
                <a:gd name="T100" fmla="*/ 243 w 375"/>
                <a:gd name="T101" fmla="*/ 24 h 751"/>
                <a:gd name="T102" fmla="*/ 270 w 375"/>
                <a:gd name="T103" fmla="*/ 24 h 751"/>
                <a:gd name="T104" fmla="*/ 270 w 375"/>
                <a:gd name="T105" fmla="*/ 24 h 751"/>
                <a:gd name="T106" fmla="*/ 310 w 375"/>
                <a:gd name="T107" fmla="*/ 14 h 751"/>
                <a:gd name="T108" fmla="*/ 335 w 375"/>
                <a:gd name="T109" fmla="*/ 2 h 751"/>
                <a:gd name="T110" fmla="*/ 344 w 375"/>
                <a:gd name="T111" fmla="*/ 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5" h="751">
                  <a:moveTo>
                    <a:pt x="375" y="751"/>
                  </a:moveTo>
                  <a:cubicBezTo>
                    <a:pt x="370" y="751"/>
                    <a:pt x="364" y="751"/>
                    <a:pt x="359" y="750"/>
                  </a:cubicBezTo>
                  <a:cubicBezTo>
                    <a:pt x="359" y="742"/>
                    <a:pt x="359" y="742"/>
                    <a:pt x="359" y="742"/>
                  </a:cubicBezTo>
                  <a:cubicBezTo>
                    <a:pt x="365" y="742"/>
                    <a:pt x="370" y="742"/>
                    <a:pt x="375" y="742"/>
                  </a:cubicBezTo>
                  <a:lnTo>
                    <a:pt x="375" y="751"/>
                  </a:lnTo>
                  <a:close/>
                  <a:moveTo>
                    <a:pt x="349" y="750"/>
                  </a:moveTo>
                  <a:cubicBezTo>
                    <a:pt x="344" y="750"/>
                    <a:pt x="338" y="749"/>
                    <a:pt x="333" y="748"/>
                  </a:cubicBezTo>
                  <a:cubicBezTo>
                    <a:pt x="334" y="740"/>
                    <a:pt x="334" y="740"/>
                    <a:pt x="334" y="740"/>
                  </a:cubicBezTo>
                  <a:cubicBezTo>
                    <a:pt x="339" y="740"/>
                    <a:pt x="344" y="741"/>
                    <a:pt x="350" y="741"/>
                  </a:cubicBezTo>
                  <a:lnTo>
                    <a:pt x="349" y="750"/>
                  </a:lnTo>
                  <a:close/>
                  <a:moveTo>
                    <a:pt x="323" y="747"/>
                  </a:moveTo>
                  <a:cubicBezTo>
                    <a:pt x="318" y="746"/>
                    <a:pt x="312" y="746"/>
                    <a:pt x="307" y="745"/>
                  </a:cubicBezTo>
                  <a:cubicBezTo>
                    <a:pt x="309" y="736"/>
                    <a:pt x="309" y="736"/>
                    <a:pt x="309" y="736"/>
                  </a:cubicBezTo>
                  <a:cubicBezTo>
                    <a:pt x="314" y="737"/>
                    <a:pt x="319" y="738"/>
                    <a:pt x="324" y="739"/>
                  </a:cubicBezTo>
                  <a:lnTo>
                    <a:pt x="323" y="747"/>
                  </a:lnTo>
                  <a:close/>
                  <a:moveTo>
                    <a:pt x="297" y="743"/>
                  </a:moveTo>
                  <a:cubicBezTo>
                    <a:pt x="292" y="742"/>
                    <a:pt x="287" y="740"/>
                    <a:pt x="282" y="739"/>
                  </a:cubicBezTo>
                  <a:cubicBezTo>
                    <a:pt x="284" y="731"/>
                    <a:pt x="284" y="731"/>
                    <a:pt x="284" y="731"/>
                  </a:cubicBezTo>
                  <a:cubicBezTo>
                    <a:pt x="289" y="732"/>
                    <a:pt x="294" y="733"/>
                    <a:pt x="299" y="734"/>
                  </a:cubicBezTo>
                  <a:lnTo>
                    <a:pt x="297" y="743"/>
                  </a:lnTo>
                  <a:close/>
                  <a:moveTo>
                    <a:pt x="272" y="736"/>
                  </a:moveTo>
                  <a:cubicBezTo>
                    <a:pt x="267" y="735"/>
                    <a:pt x="262" y="733"/>
                    <a:pt x="257" y="732"/>
                  </a:cubicBezTo>
                  <a:cubicBezTo>
                    <a:pt x="259" y="723"/>
                    <a:pt x="259" y="723"/>
                    <a:pt x="259" y="723"/>
                  </a:cubicBezTo>
                  <a:cubicBezTo>
                    <a:pt x="264" y="725"/>
                    <a:pt x="269" y="727"/>
                    <a:pt x="275" y="728"/>
                  </a:cubicBezTo>
                  <a:lnTo>
                    <a:pt x="272" y="736"/>
                  </a:lnTo>
                  <a:close/>
                  <a:moveTo>
                    <a:pt x="247" y="728"/>
                  </a:moveTo>
                  <a:cubicBezTo>
                    <a:pt x="242" y="727"/>
                    <a:pt x="237" y="725"/>
                    <a:pt x="232" y="723"/>
                  </a:cubicBezTo>
                  <a:cubicBezTo>
                    <a:pt x="235" y="715"/>
                    <a:pt x="235" y="715"/>
                    <a:pt x="235" y="715"/>
                  </a:cubicBezTo>
                  <a:cubicBezTo>
                    <a:pt x="240" y="717"/>
                    <a:pt x="245" y="718"/>
                    <a:pt x="250" y="720"/>
                  </a:cubicBezTo>
                  <a:lnTo>
                    <a:pt x="247" y="728"/>
                  </a:lnTo>
                  <a:close/>
                  <a:moveTo>
                    <a:pt x="223" y="719"/>
                  </a:moveTo>
                  <a:cubicBezTo>
                    <a:pt x="218" y="716"/>
                    <a:pt x="213" y="714"/>
                    <a:pt x="208" y="712"/>
                  </a:cubicBezTo>
                  <a:cubicBezTo>
                    <a:pt x="212" y="704"/>
                    <a:pt x="212" y="704"/>
                    <a:pt x="212" y="704"/>
                  </a:cubicBezTo>
                  <a:cubicBezTo>
                    <a:pt x="217" y="706"/>
                    <a:pt x="222" y="709"/>
                    <a:pt x="226" y="711"/>
                  </a:cubicBezTo>
                  <a:lnTo>
                    <a:pt x="223" y="719"/>
                  </a:lnTo>
                  <a:close/>
                  <a:moveTo>
                    <a:pt x="199" y="707"/>
                  </a:moveTo>
                  <a:cubicBezTo>
                    <a:pt x="195" y="705"/>
                    <a:pt x="190" y="702"/>
                    <a:pt x="185" y="699"/>
                  </a:cubicBezTo>
                  <a:cubicBezTo>
                    <a:pt x="190" y="692"/>
                    <a:pt x="190" y="692"/>
                    <a:pt x="190" y="692"/>
                  </a:cubicBezTo>
                  <a:cubicBezTo>
                    <a:pt x="194" y="694"/>
                    <a:pt x="199" y="697"/>
                    <a:pt x="203" y="700"/>
                  </a:cubicBezTo>
                  <a:lnTo>
                    <a:pt x="199" y="707"/>
                  </a:lnTo>
                  <a:close/>
                  <a:moveTo>
                    <a:pt x="177" y="694"/>
                  </a:moveTo>
                  <a:cubicBezTo>
                    <a:pt x="172" y="691"/>
                    <a:pt x="168" y="688"/>
                    <a:pt x="163" y="685"/>
                  </a:cubicBezTo>
                  <a:cubicBezTo>
                    <a:pt x="168" y="678"/>
                    <a:pt x="168" y="678"/>
                    <a:pt x="168" y="678"/>
                  </a:cubicBezTo>
                  <a:cubicBezTo>
                    <a:pt x="172" y="681"/>
                    <a:pt x="177" y="684"/>
                    <a:pt x="181" y="687"/>
                  </a:cubicBezTo>
                  <a:lnTo>
                    <a:pt x="177" y="694"/>
                  </a:lnTo>
                  <a:close/>
                  <a:moveTo>
                    <a:pt x="155" y="680"/>
                  </a:moveTo>
                  <a:cubicBezTo>
                    <a:pt x="151" y="676"/>
                    <a:pt x="146" y="673"/>
                    <a:pt x="142" y="670"/>
                  </a:cubicBezTo>
                  <a:cubicBezTo>
                    <a:pt x="147" y="663"/>
                    <a:pt x="147" y="663"/>
                    <a:pt x="147" y="663"/>
                  </a:cubicBezTo>
                  <a:cubicBezTo>
                    <a:pt x="152" y="666"/>
                    <a:pt x="156" y="669"/>
                    <a:pt x="160" y="673"/>
                  </a:cubicBezTo>
                  <a:lnTo>
                    <a:pt x="155" y="680"/>
                  </a:lnTo>
                  <a:close/>
                  <a:moveTo>
                    <a:pt x="134" y="663"/>
                  </a:moveTo>
                  <a:cubicBezTo>
                    <a:pt x="130" y="660"/>
                    <a:pt x="126" y="656"/>
                    <a:pt x="122" y="653"/>
                  </a:cubicBezTo>
                  <a:cubicBezTo>
                    <a:pt x="128" y="646"/>
                    <a:pt x="128" y="646"/>
                    <a:pt x="128" y="646"/>
                  </a:cubicBezTo>
                  <a:cubicBezTo>
                    <a:pt x="132" y="650"/>
                    <a:pt x="136" y="653"/>
                    <a:pt x="140" y="657"/>
                  </a:cubicBezTo>
                  <a:lnTo>
                    <a:pt x="134" y="663"/>
                  </a:lnTo>
                  <a:close/>
                  <a:moveTo>
                    <a:pt x="115" y="646"/>
                  </a:moveTo>
                  <a:cubicBezTo>
                    <a:pt x="111" y="642"/>
                    <a:pt x="107" y="638"/>
                    <a:pt x="104" y="634"/>
                  </a:cubicBezTo>
                  <a:cubicBezTo>
                    <a:pt x="110" y="629"/>
                    <a:pt x="110" y="629"/>
                    <a:pt x="110" y="629"/>
                  </a:cubicBezTo>
                  <a:cubicBezTo>
                    <a:pt x="113" y="632"/>
                    <a:pt x="117" y="636"/>
                    <a:pt x="121" y="640"/>
                  </a:cubicBezTo>
                  <a:lnTo>
                    <a:pt x="115" y="646"/>
                  </a:lnTo>
                  <a:close/>
                  <a:moveTo>
                    <a:pt x="97" y="627"/>
                  </a:moveTo>
                  <a:cubicBezTo>
                    <a:pt x="93" y="623"/>
                    <a:pt x="90" y="619"/>
                    <a:pt x="86" y="615"/>
                  </a:cubicBezTo>
                  <a:cubicBezTo>
                    <a:pt x="93" y="609"/>
                    <a:pt x="93" y="609"/>
                    <a:pt x="93" y="609"/>
                  </a:cubicBezTo>
                  <a:cubicBezTo>
                    <a:pt x="96" y="614"/>
                    <a:pt x="100" y="618"/>
                    <a:pt x="103" y="622"/>
                  </a:cubicBezTo>
                  <a:lnTo>
                    <a:pt x="97" y="627"/>
                  </a:lnTo>
                  <a:close/>
                  <a:moveTo>
                    <a:pt x="80" y="607"/>
                  </a:moveTo>
                  <a:cubicBezTo>
                    <a:pt x="77" y="603"/>
                    <a:pt x="73" y="599"/>
                    <a:pt x="70" y="594"/>
                  </a:cubicBezTo>
                  <a:cubicBezTo>
                    <a:pt x="77" y="589"/>
                    <a:pt x="77" y="589"/>
                    <a:pt x="77" y="589"/>
                  </a:cubicBezTo>
                  <a:cubicBezTo>
                    <a:pt x="80" y="594"/>
                    <a:pt x="84" y="598"/>
                    <a:pt x="87" y="602"/>
                  </a:cubicBezTo>
                  <a:lnTo>
                    <a:pt x="80" y="607"/>
                  </a:lnTo>
                  <a:close/>
                  <a:moveTo>
                    <a:pt x="65" y="586"/>
                  </a:moveTo>
                  <a:cubicBezTo>
                    <a:pt x="62" y="582"/>
                    <a:pt x="59" y="577"/>
                    <a:pt x="56" y="573"/>
                  </a:cubicBezTo>
                  <a:cubicBezTo>
                    <a:pt x="63" y="568"/>
                    <a:pt x="63" y="568"/>
                    <a:pt x="63" y="568"/>
                  </a:cubicBezTo>
                  <a:cubicBezTo>
                    <a:pt x="66" y="573"/>
                    <a:pt x="69" y="577"/>
                    <a:pt x="72" y="581"/>
                  </a:cubicBezTo>
                  <a:lnTo>
                    <a:pt x="65" y="586"/>
                  </a:lnTo>
                  <a:close/>
                  <a:moveTo>
                    <a:pt x="51" y="564"/>
                  </a:moveTo>
                  <a:cubicBezTo>
                    <a:pt x="48" y="560"/>
                    <a:pt x="45" y="555"/>
                    <a:pt x="43" y="550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53" y="551"/>
                    <a:pt x="55" y="555"/>
                    <a:pt x="58" y="560"/>
                  </a:cubicBezTo>
                  <a:lnTo>
                    <a:pt x="51" y="564"/>
                  </a:lnTo>
                  <a:close/>
                  <a:moveTo>
                    <a:pt x="38" y="541"/>
                  </a:moveTo>
                  <a:cubicBezTo>
                    <a:pt x="36" y="536"/>
                    <a:pt x="34" y="531"/>
                    <a:pt x="31" y="527"/>
                  </a:cubicBezTo>
                  <a:cubicBezTo>
                    <a:pt x="39" y="523"/>
                    <a:pt x="39" y="523"/>
                    <a:pt x="39" y="523"/>
                  </a:cubicBezTo>
                  <a:cubicBezTo>
                    <a:pt x="41" y="528"/>
                    <a:pt x="44" y="533"/>
                    <a:pt x="46" y="538"/>
                  </a:cubicBezTo>
                  <a:lnTo>
                    <a:pt x="38" y="541"/>
                  </a:lnTo>
                  <a:close/>
                  <a:moveTo>
                    <a:pt x="28" y="518"/>
                  </a:moveTo>
                  <a:cubicBezTo>
                    <a:pt x="26" y="513"/>
                    <a:pt x="24" y="507"/>
                    <a:pt x="22" y="502"/>
                  </a:cubicBezTo>
                  <a:cubicBezTo>
                    <a:pt x="30" y="499"/>
                    <a:pt x="30" y="499"/>
                    <a:pt x="30" y="499"/>
                  </a:cubicBezTo>
                  <a:cubicBezTo>
                    <a:pt x="32" y="504"/>
                    <a:pt x="34" y="509"/>
                    <a:pt x="36" y="514"/>
                  </a:cubicBezTo>
                  <a:lnTo>
                    <a:pt x="28" y="518"/>
                  </a:lnTo>
                  <a:close/>
                  <a:moveTo>
                    <a:pt x="19" y="493"/>
                  </a:moveTo>
                  <a:cubicBezTo>
                    <a:pt x="17" y="488"/>
                    <a:pt x="15" y="483"/>
                    <a:pt x="14" y="477"/>
                  </a:cubicBezTo>
                  <a:cubicBezTo>
                    <a:pt x="22" y="475"/>
                    <a:pt x="22" y="475"/>
                    <a:pt x="22" y="475"/>
                  </a:cubicBezTo>
                  <a:cubicBezTo>
                    <a:pt x="24" y="480"/>
                    <a:pt x="25" y="485"/>
                    <a:pt x="27" y="490"/>
                  </a:cubicBezTo>
                  <a:lnTo>
                    <a:pt x="19" y="493"/>
                  </a:lnTo>
                  <a:close/>
                  <a:moveTo>
                    <a:pt x="11" y="468"/>
                  </a:moveTo>
                  <a:cubicBezTo>
                    <a:pt x="10" y="463"/>
                    <a:pt x="9" y="457"/>
                    <a:pt x="8" y="452"/>
                  </a:cubicBezTo>
                  <a:cubicBezTo>
                    <a:pt x="16" y="450"/>
                    <a:pt x="16" y="450"/>
                    <a:pt x="16" y="450"/>
                  </a:cubicBezTo>
                  <a:cubicBezTo>
                    <a:pt x="17" y="456"/>
                    <a:pt x="18" y="461"/>
                    <a:pt x="20" y="466"/>
                  </a:cubicBezTo>
                  <a:lnTo>
                    <a:pt x="11" y="468"/>
                  </a:lnTo>
                  <a:close/>
                  <a:moveTo>
                    <a:pt x="6" y="443"/>
                  </a:moveTo>
                  <a:cubicBezTo>
                    <a:pt x="5" y="437"/>
                    <a:pt x="4" y="432"/>
                    <a:pt x="3" y="426"/>
                  </a:cubicBezTo>
                  <a:cubicBezTo>
                    <a:pt x="12" y="425"/>
                    <a:pt x="12" y="425"/>
                    <a:pt x="12" y="425"/>
                  </a:cubicBezTo>
                  <a:cubicBezTo>
                    <a:pt x="12" y="430"/>
                    <a:pt x="13" y="436"/>
                    <a:pt x="14" y="441"/>
                  </a:cubicBezTo>
                  <a:lnTo>
                    <a:pt x="6" y="443"/>
                  </a:lnTo>
                  <a:close/>
                  <a:moveTo>
                    <a:pt x="2" y="417"/>
                  </a:moveTo>
                  <a:cubicBezTo>
                    <a:pt x="1" y="411"/>
                    <a:pt x="1" y="406"/>
                    <a:pt x="1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5"/>
                    <a:pt x="10" y="410"/>
                    <a:pt x="11" y="416"/>
                  </a:cubicBezTo>
                  <a:lnTo>
                    <a:pt x="2" y="417"/>
                  </a:lnTo>
                  <a:close/>
                  <a:moveTo>
                    <a:pt x="0" y="391"/>
                  </a:moveTo>
                  <a:cubicBezTo>
                    <a:pt x="0" y="386"/>
                    <a:pt x="0" y="380"/>
                    <a:pt x="0" y="375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8" y="375"/>
                    <a:pt x="8" y="375"/>
                    <a:pt x="8" y="375"/>
                  </a:cubicBezTo>
                  <a:cubicBezTo>
                    <a:pt x="8" y="380"/>
                    <a:pt x="8" y="385"/>
                    <a:pt x="9" y="390"/>
                  </a:cubicBezTo>
                  <a:lnTo>
                    <a:pt x="0" y="391"/>
                  </a:lnTo>
                  <a:close/>
                  <a:moveTo>
                    <a:pt x="8" y="365"/>
                  </a:moveTo>
                  <a:cubicBezTo>
                    <a:pt x="0" y="365"/>
                    <a:pt x="0" y="365"/>
                    <a:pt x="0" y="365"/>
                  </a:cubicBezTo>
                  <a:cubicBezTo>
                    <a:pt x="0" y="359"/>
                    <a:pt x="0" y="354"/>
                    <a:pt x="1" y="348"/>
                  </a:cubicBezTo>
                  <a:cubicBezTo>
                    <a:pt x="9" y="349"/>
                    <a:pt x="9" y="349"/>
                    <a:pt x="9" y="349"/>
                  </a:cubicBezTo>
                  <a:cubicBezTo>
                    <a:pt x="9" y="354"/>
                    <a:pt x="9" y="359"/>
                    <a:pt x="8" y="365"/>
                  </a:cubicBezTo>
                  <a:close/>
                  <a:moveTo>
                    <a:pt x="10" y="339"/>
                  </a:moveTo>
                  <a:cubicBezTo>
                    <a:pt x="1" y="338"/>
                    <a:pt x="1" y="338"/>
                    <a:pt x="1" y="338"/>
                  </a:cubicBezTo>
                  <a:cubicBezTo>
                    <a:pt x="2" y="333"/>
                    <a:pt x="3" y="328"/>
                    <a:pt x="3" y="322"/>
                  </a:cubicBezTo>
                  <a:cubicBezTo>
                    <a:pt x="12" y="323"/>
                    <a:pt x="12" y="323"/>
                    <a:pt x="12" y="323"/>
                  </a:cubicBezTo>
                  <a:cubicBezTo>
                    <a:pt x="11" y="329"/>
                    <a:pt x="11" y="334"/>
                    <a:pt x="10" y="339"/>
                  </a:cubicBezTo>
                  <a:close/>
                  <a:moveTo>
                    <a:pt x="13" y="314"/>
                  </a:moveTo>
                  <a:cubicBezTo>
                    <a:pt x="5" y="313"/>
                    <a:pt x="5" y="313"/>
                    <a:pt x="5" y="313"/>
                  </a:cubicBezTo>
                  <a:cubicBezTo>
                    <a:pt x="6" y="307"/>
                    <a:pt x="7" y="302"/>
                    <a:pt x="8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5" y="304"/>
                    <a:pt x="14" y="309"/>
                    <a:pt x="13" y="314"/>
                  </a:cubicBezTo>
                  <a:close/>
                  <a:moveTo>
                    <a:pt x="19" y="289"/>
                  </a:moveTo>
                  <a:cubicBezTo>
                    <a:pt x="10" y="287"/>
                    <a:pt x="10" y="287"/>
                    <a:pt x="10" y="287"/>
                  </a:cubicBezTo>
                  <a:cubicBezTo>
                    <a:pt x="11" y="282"/>
                    <a:pt x="13" y="276"/>
                    <a:pt x="14" y="271"/>
                  </a:cubicBezTo>
                  <a:cubicBezTo>
                    <a:pt x="23" y="274"/>
                    <a:pt x="23" y="274"/>
                    <a:pt x="23" y="274"/>
                  </a:cubicBezTo>
                  <a:cubicBezTo>
                    <a:pt x="21" y="279"/>
                    <a:pt x="20" y="284"/>
                    <a:pt x="19" y="289"/>
                  </a:cubicBezTo>
                  <a:close/>
                  <a:moveTo>
                    <a:pt x="25" y="264"/>
                  </a:moveTo>
                  <a:cubicBezTo>
                    <a:pt x="17" y="262"/>
                    <a:pt x="17" y="262"/>
                    <a:pt x="17" y="262"/>
                  </a:cubicBezTo>
                  <a:cubicBezTo>
                    <a:pt x="19" y="257"/>
                    <a:pt x="21" y="251"/>
                    <a:pt x="22" y="246"/>
                  </a:cubicBezTo>
                  <a:cubicBezTo>
                    <a:pt x="31" y="249"/>
                    <a:pt x="31" y="249"/>
                    <a:pt x="31" y="249"/>
                  </a:cubicBezTo>
                  <a:cubicBezTo>
                    <a:pt x="29" y="254"/>
                    <a:pt x="27" y="259"/>
                    <a:pt x="25" y="264"/>
                  </a:cubicBezTo>
                  <a:close/>
                  <a:moveTo>
                    <a:pt x="34" y="240"/>
                  </a:moveTo>
                  <a:cubicBezTo>
                    <a:pt x="26" y="237"/>
                    <a:pt x="26" y="237"/>
                    <a:pt x="26" y="237"/>
                  </a:cubicBezTo>
                  <a:cubicBezTo>
                    <a:pt x="28" y="232"/>
                    <a:pt x="30" y="227"/>
                    <a:pt x="32" y="222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38" y="230"/>
                    <a:pt x="36" y="235"/>
                    <a:pt x="34" y="240"/>
                  </a:cubicBezTo>
                  <a:close/>
                  <a:moveTo>
                    <a:pt x="44" y="217"/>
                  </a:moveTo>
                  <a:cubicBezTo>
                    <a:pt x="36" y="213"/>
                    <a:pt x="36" y="213"/>
                    <a:pt x="36" y="213"/>
                  </a:cubicBezTo>
                  <a:cubicBezTo>
                    <a:pt x="39" y="208"/>
                    <a:pt x="41" y="203"/>
                    <a:pt x="44" y="199"/>
                  </a:cubicBezTo>
                  <a:cubicBezTo>
                    <a:pt x="51" y="203"/>
                    <a:pt x="51" y="203"/>
                    <a:pt x="51" y="203"/>
                  </a:cubicBezTo>
                  <a:cubicBezTo>
                    <a:pt x="49" y="207"/>
                    <a:pt x="46" y="212"/>
                    <a:pt x="44" y="217"/>
                  </a:cubicBezTo>
                  <a:close/>
                  <a:moveTo>
                    <a:pt x="56" y="194"/>
                  </a:moveTo>
                  <a:cubicBezTo>
                    <a:pt x="48" y="190"/>
                    <a:pt x="48" y="190"/>
                    <a:pt x="48" y="190"/>
                  </a:cubicBezTo>
                  <a:cubicBezTo>
                    <a:pt x="51" y="185"/>
                    <a:pt x="54" y="181"/>
                    <a:pt x="57" y="176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61" y="185"/>
                    <a:pt x="59" y="190"/>
                    <a:pt x="56" y="194"/>
                  </a:cubicBezTo>
                  <a:close/>
                  <a:moveTo>
                    <a:pt x="69" y="173"/>
                  </a:moveTo>
                  <a:cubicBezTo>
                    <a:pt x="62" y="168"/>
                    <a:pt x="62" y="168"/>
                    <a:pt x="62" y="168"/>
                  </a:cubicBezTo>
                  <a:cubicBezTo>
                    <a:pt x="65" y="163"/>
                    <a:pt x="68" y="159"/>
                    <a:pt x="71" y="154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5" y="164"/>
                    <a:pt x="72" y="168"/>
                    <a:pt x="69" y="173"/>
                  </a:cubicBezTo>
                  <a:close/>
                  <a:moveTo>
                    <a:pt x="84" y="152"/>
                  </a:moveTo>
                  <a:cubicBezTo>
                    <a:pt x="77" y="146"/>
                    <a:pt x="77" y="146"/>
                    <a:pt x="77" y="146"/>
                  </a:cubicBezTo>
                  <a:cubicBezTo>
                    <a:pt x="81" y="142"/>
                    <a:pt x="84" y="138"/>
                    <a:pt x="88" y="134"/>
                  </a:cubicBezTo>
                  <a:cubicBezTo>
                    <a:pt x="94" y="139"/>
                    <a:pt x="94" y="139"/>
                    <a:pt x="94" y="139"/>
                  </a:cubicBezTo>
                  <a:cubicBezTo>
                    <a:pt x="91" y="143"/>
                    <a:pt x="87" y="148"/>
                    <a:pt x="84" y="152"/>
                  </a:cubicBezTo>
                  <a:close/>
                  <a:moveTo>
                    <a:pt x="100" y="132"/>
                  </a:moveTo>
                  <a:cubicBezTo>
                    <a:pt x="94" y="126"/>
                    <a:pt x="94" y="126"/>
                    <a:pt x="94" y="126"/>
                  </a:cubicBezTo>
                  <a:cubicBezTo>
                    <a:pt x="98" y="122"/>
                    <a:pt x="101" y="118"/>
                    <a:pt x="105" y="114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08" y="124"/>
                    <a:pt x="104" y="128"/>
                    <a:pt x="100" y="132"/>
                  </a:cubicBezTo>
                  <a:close/>
                  <a:moveTo>
                    <a:pt x="118" y="114"/>
                  </a:moveTo>
                  <a:cubicBezTo>
                    <a:pt x="112" y="107"/>
                    <a:pt x="112" y="107"/>
                    <a:pt x="112" y="107"/>
                  </a:cubicBezTo>
                  <a:cubicBezTo>
                    <a:pt x="116" y="104"/>
                    <a:pt x="120" y="100"/>
                    <a:pt x="124" y="96"/>
                  </a:cubicBezTo>
                  <a:cubicBezTo>
                    <a:pt x="130" y="103"/>
                    <a:pt x="130" y="103"/>
                    <a:pt x="130" y="103"/>
                  </a:cubicBezTo>
                  <a:cubicBezTo>
                    <a:pt x="126" y="106"/>
                    <a:pt x="122" y="110"/>
                    <a:pt x="118" y="114"/>
                  </a:cubicBezTo>
                  <a:close/>
                  <a:moveTo>
                    <a:pt x="137" y="96"/>
                  </a:moveTo>
                  <a:cubicBezTo>
                    <a:pt x="131" y="90"/>
                    <a:pt x="131" y="90"/>
                    <a:pt x="131" y="90"/>
                  </a:cubicBezTo>
                  <a:cubicBezTo>
                    <a:pt x="135" y="86"/>
                    <a:pt x="140" y="83"/>
                    <a:pt x="144" y="79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5" y="89"/>
                    <a:pt x="141" y="93"/>
                    <a:pt x="137" y="96"/>
                  </a:cubicBezTo>
                  <a:close/>
                  <a:moveTo>
                    <a:pt x="157" y="80"/>
                  </a:moveTo>
                  <a:cubicBezTo>
                    <a:pt x="152" y="73"/>
                    <a:pt x="152" y="73"/>
                    <a:pt x="152" y="73"/>
                  </a:cubicBezTo>
                  <a:cubicBezTo>
                    <a:pt x="156" y="70"/>
                    <a:pt x="160" y="67"/>
                    <a:pt x="165" y="64"/>
                  </a:cubicBezTo>
                  <a:cubicBezTo>
                    <a:pt x="170" y="71"/>
                    <a:pt x="170" y="71"/>
                    <a:pt x="170" y="71"/>
                  </a:cubicBezTo>
                  <a:cubicBezTo>
                    <a:pt x="165" y="74"/>
                    <a:pt x="161" y="77"/>
                    <a:pt x="157" y="80"/>
                  </a:cubicBezTo>
                  <a:close/>
                  <a:moveTo>
                    <a:pt x="178" y="66"/>
                  </a:moveTo>
                  <a:cubicBezTo>
                    <a:pt x="173" y="59"/>
                    <a:pt x="173" y="59"/>
                    <a:pt x="173" y="59"/>
                  </a:cubicBezTo>
                  <a:cubicBezTo>
                    <a:pt x="178" y="56"/>
                    <a:pt x="182" y="53"/>
                    <a:pt x="187" y="50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87" y="60"/>
                    <a:pt x="182" y="63"/>
                    <a:pt x="178" y="66"/>
                  </a:cubicBezTo>
                  <a:close/>
                  <a:moveTo>
                    <a:pt x="200" y="53"/>
                  </a:moveTo>
                  <a:cubicBezTo>
                    <a:pt x="196" y="45"/>
                    <a:pt x="196" y="45"/>
                    <a:pt x="196" y="45"/>
                  </a:cubicBezTo>
                  <a:cubicBezTo>
                    <a:pt x="200" y="43"/>
                    <a:pt x="205" y="40"/>
                    <a:pt x="210" y="3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209" y="48"/>
                    <a:pt x="204" y="50"/>
                    <a:pt x="200" y="53"/>
                  </a:cubicBezTo>
                  <a:close/>
                  <a:moveTo>
                    <a:pt x="222" y="42"/>
                  </a:moveTo>
                  <a:cubicBezTo>
                    <a:pt x="219" y="34"/>
                    <a:pt x="219" y="34"/>
                    <a:pt x="219" y="34"/>
                  </a:cubicBezTo>
                  <a:cubicBezTo>
                    <a:pt x="224" y="31"/>
                    <a:pt x="229" y="29"/>
                    <a:pt x="234" y="27"/>
                  </a:cubicBezTo>
                  <a:cubicBezTo>
                    <a:pt x="237" y="35"/>
                    <a:pt x="237" y="35"/>
                    <a:pt x="237" y="35"/>
                  </a:cubicBezTo>
                  <a:cubicBezTo>
                    <a:pt x="232" y="37"/>
                    <a:pt x="227" y="39"/>
                    <a:pt x="222" y="42"/>
                  </a:cubicBezTo>
                  <a:close/>
                  <a:moveTo>
                    <a:pt x="246" y="32"/>
                  </a:moveTo>
                  <a:cubicBezTo>
                    <a:pt x="243" y="24"/>
                    <a:pt x="243" y="24"/>
                    <a:pt x="243" y="24"/>
                  </a:cubicBezTo>
                  <a:cubicBezTo>
                    <a:pt x="248" y="22"/>
                    <a:pt x="253" y="20"/>
                    <a:pt x="258" y="18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56" y="28"/>
                    <a:pt x="251" y="30"/>
                    <a:pt x="246" y="32"/>
                  </a:cubicBezTo>
                  <a:close/>
                  <a:moveTo>
                    <a:pt x="270" y="24"/>
                  </a:moveTo>
                  <a:cubicBezTo>
                    <a:pt x="268" y="15"/>
                    <a:pt x="268" y="15"/>
                    <a:pt x="268" y="15"/>
                  </a:cubicBezTo>
                  <a:cubicBezTo>
                    <a:pt x="273" y="14"/>
                    <a:pt x="278" y="12"/>
                    <a:pt x="283" y="11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0" y="21"/>
                    <a:pt x="275" y="22"/>
                    <a:pt x="270" y="24"/>
                  </a:cubicBezTo>
                  <a:close/>
                  <a:moveTo>
                    <a:pt x="295" y="17"/>
                  </a:moveTo>
                  <a:cubicBezTo>
                    <a:pt x="293" y="9"/>
                    <a:pt x="293" y="9"/>
                    <a:pt x="293" y="9"/>
                  </a:cubicBezTo>
                  <a:cubicBezTo>
                    <a:pt x="298" y="8"/>
                    <a:pt x="304" y="6"/>
                    <a:pt x="309" y="5"/>
                  </a:cubicBezTo>
                  <a:cubicBezTo>
                    <a:pt x="310" y="14"/>
                    <a:pt x="310" y="14"/>
                    <a:pt x="310" y="14"/>
                  </a:cubicBezTo>
                  <a:cubicBezTo>
                    <a:pt x="305" y="15"/>
                    <a:pt x="300" y="16"/>
                    <a:pt x="295" y="17"/>
                  </a:cubicBezTo>
                  <a:close/>
                  <a:moveTo>
                    <a:pt x="320" y="12"/>
                  </a:moveTo>
                  <a:cubicBezTo>
                    <a:pt x="319" y="4"/>
                    <a:pt x="319" y="4"/>
                    <a:pt x="319" y="4"/>
                  </a:cubicBezTo>
                  <a:cubicBezTo>
                    <a:pt x="324" y="3"/>
                    <a:pt x="329" y="2"/>
                    <a:pt x="335" y="2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30" y="11"/>
                    <a:pt x="325" y="12"/>
                    <a:pt x="320" y="12"/>
                  </a:cubicBezTo>
                  <a:close/>
                  <a:moveTo>
                    <a:pt x="345" y="10"/>
                  </a:moveTo>
                  <a:cubicBezTo>
                    <a:pt x="344" y="1"/>
                    <a:pt x="344" y="1"/>
                    <a:pt x="344" y="1"/>
                  </a:cubicBezTo>
                  <a:cubicBezTo>
                    <a:pt x="350" y="0"/>
                    <a:pt x="355" y="0"/>
                    <a:pt x="361" y="0"/>
                  </a:cubicBezTo>
                  <a:cubicBezTo>
                    <a:pt x="361" y="9"/>
                    <a:pt x="361" y="9"/>
                    <a:pt x="361" y="9"/>
                  </a:cubicBezTo>
                  <a:cubicBezTo>
                    <a:pt x="356" y="9"/>
                    <a:pt x="350" y="9"/>
                    <a:pt x="3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334" name="Sun Burst 1"/>
          <p:cNvGrpSpPr/>
          <p:nvPr userDrawn="1"/>
        </p:nvGrpSpPr>
        <p:grpSpPr>
          <a:xfrm>
            <a:off x="5614708" y="1242907"/>
            <a:ext cx="362230" cy="360454"/>
            <a:chOff x="4960938" y="2301875"/>
            <a:chExt cx="2265362" cy="2254251"/>
          </a:xfrm>
          <a:solidFill>
            <a:schemeClr val="accent4"/>
          </a:solidFill>
        </p:grpSpPr>
        <p:sp>
          <p:nvSpPr>
            <p:cNvPr id="335" name="Rectangle 54"/>
            <p:cNvSpPr>
              <a:spLocks noChangeArrowheads="1"/>
            </p:cNvSpPr>
            <p:nvPr userDrawn="1"/>
          </p:nvSpPr>
          <p:spPr bwMode="auto">
            <a:xfrm>
              <a:off x="6059488" y="3757613"/>
              <a:ext cx="60325" cy="798513"/>
            </a:xfrm>
            <a:prstGeom prst="rect">
              <a:avLst/>
            </a:prstGeom>
            <a:grpFill/>
            <a:ln w="1905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36" name="Rectangle 55"/>
            <p:cNvSpPr>
              <a:spLocks noChangeArrowheads="1"/>
            </p:cNvSpPr>
            <p:nvPr userDrawn="1"/>
          </p:nvSpPr>
          <p:spPr bwMode="auto">
            <a:xfrm>
              <a:off x="4960938" y="3400425"/>
              <a:ext cx="798512" cy="57150"/>
            </a:xfrm>
            <a:prstGeom prst="rect">
              <a:avLst/>
            </a:prstGeom>
            <a:grpFill/>
            <a:ln w="1905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37" name="Freeform 56"/>
            <p:cNvSpPr>
              <a:spLocks/>
            </p:cNvSpPr>
            <p:nvPr userDrawn="1"/>
          </p:nvSpPr>
          <p:spPr bwMode="auto">
            <a:xfrm>
              <a:off x="5272088" y="3636963"/>
              <a:ext cx="611187" cy="611188"/>
            </a:xfrm>
            <a:custGeom>
              <a:avLst/>
              <a:gdLst>
                <a:gd name="T0" fmla="*/ 26 w 385"/>
                <a:gd name="T1" fmla="*/ 385 h 385"/>
                <a:gd name="T2" fmla="*/ 0 w 385"/>
                <a:gd name="T3" fmla="*/ 359 h 385"/>
                <a:gd name="T4" fmla="*/ 359 w 385"/>
                <a:gd name="T5" fmla="*/ 0 h 385"/>
                <a:gd name="T6" fmla="*/ 385 w 385"/>
                <a:gd name="T7" fmla="*/ 26 h 385"/>
                <a:gd name="T8" fmla="*/ 26 w 385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85">
                  <a:moveTo>
                    <a:pt x="26" y="385"/>
                  </a:moveTo>
                  <a:lnTo>
                    <a:pt x="0" y="359"/>
                  </a:lnTo>
                  <a:lnTo>
                    <a:pt x="359" y="0"/>
                  </a:lnTo>
                  <a:lnTo>
                    <a:pt x="385" y="26"/>
                  </a:lnTo>
                  <a:lnTo>
                    <a:pt x="26" y="385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38" name="Freeform 57"/>
            <p:cNvSpPr>
              <a:spLocks/>
            </p:cNvSpPr>
            <p:nvPr userDrawn="1"/>
          </p:nvSpPr>
          <p:spPr bwMode="auto">
            <a:xfrm>
              <a:off x="5268913" y="2609850"/>
              <a:ext cx="619125" cy="619125"/>
            </a:xfrm>
            <a:custGeom>
              <a:avLst/>
              <a:gdLst>
                <a:gd name="T0" fmla="*/ 364 w 390"/>
                <a:gd name="T1" fmla="*/ 390 h 390"/>
                <a:gd name="T2" fmla="*/ 0 w 390"/>
                <a:gd name="T3" fmla="*/ 26 h 390"/>
                <a:gd name="T4" fmla="*/ 28 w 390"/>
                <a:gd name="T5" fmla="*/ 0 h 390"/>
                <a:gd name="T6" fmla="*/ 390 w 390"/>
                <a:gd name="T7" fmla="*/ 364 h 390"/>
                <a:gd name="T8" fmla="*/ 364 w 390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390">
                  <a:moveTo>
                    <a:pt x="364" y="390"/>
                  </a:moveTo>
                  <a:lnTo>
                    <a:pt x="0" y="26"/>
                  </a:lnTo>
                  <a:lnTo>
                    <a:pt x="28" y="0"/>
                  </a:lnTo>
                  <a:lnTo>
                    <a:pt x="390" y="364"/>
                  </a:lnTo>
                  <a:lnTo>
                    <a:pt x="364" y="390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39" name="Freeform 58"/>
            <p:cNvSpPr>
              <a:spLocks/>
            </p:cNvSpPr>
            <p:nvPr userDrawn="1"/>
          </p:nvSpPr>
          <p:spPr bwMode="auto">
            <a:xfrm>
              <a:off x="5032375" y="2981325"/>
              <a:ext cx="765175" cy="352425"/>
            </a:xfrm>
            <a:custGeom>
              <a:avLst/>
              <a:gdLst>
                <a:gd name="T0" fmla="*/ 468 w 482"/>
                <a:gd name="T1" fmla="*/ 222 h 222"/>
                <a:gd name="T2" fmla="*/ 0 w 482"/>
                <a:gd name="T3" fmla="*/ 33 h 222"/>
                <a:gd name="T4" fmla="*/ 14 w 482"/>
                <a:gd name="T5" fmla="*/ 0 h 222"/>
                <a:gd name="T6" fmla="*/ 482 w 482"/>
                <a:gd name="T7" fmla="*/ 189 h 222"/>
                <a:gd name="T8" fmla="*/ 468 w 482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222">
                  <a:moveTo>
                    <a:pt x="468" y="222"/>
                  </a:moveTo>
                  <a:lnTo>
                    <a:pt x="0" y="33"/>
                  </a:lnTo>
                  <a:lnTo>
                    <a:pt x="14" y="0"/>
                  </a:lnTo>
                  <a:lnTo>
                    <a:pt x="482" y="189"/>
                  </a:lnTo>
                  <a:lnTo>
                    <a:pt x="468" y="222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40" name="Freeform 59"/>
            <p:cNvSpPr>
              <a:spLocks/>
            </p:cNvSpPr>
            <p:nvPr userDrawn="1"/>
          </p:nvSpPr>
          <p:spPr bwMode="auto">
            <a:xfrm>
              <a:off x="5640388" y="3722688"/>
              <a:ext cx="352425" cy="765175"/>
            </a:xfrm>
            <a:custGeom>
              <a:avLst/>
              <a:gdLst>
                <a:gd name="T0" fmla="*/ 35 w 222"/>
                <a:gd name="T1" fmla="*/ 482 h 482"/>
                <a:gd name="T2" fmla="*/ 0 w 222"/>
                <a:gd name="T3" fmla="*/ 468 h 482"/>
                <a:gd name="T4" fmla="*/ 189 w 222"/>
                <a:gd name="T5" fmla="*/ 0 h 482"/>
                <a:gd name="T6" fmla="*/ 222 w 222"/>
                <a:gd name="T7" fmla="*/ 15 h 482"/>
                <a:gd name="T8" fmla="*/ 35 w 222"/>
                <a:gd name="T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482">
                  <a:moveTo>
                    <a:pt x="35" y="482"/>
                  </a:moveTo>
                  <a:lnTo>
                    <a:pt x="0" y="468"/>
                  </a:lnTo>
                  <a:lnTo>
                    <a:pt x="189" y="0"/>
                  </a:lnTo>
                  <a:lnTo>
                    <a:pt x="222" y="15"/>
                  </a:lnTo>
                  <a:lnTo>
                    <a:pt x="35" y="482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41" name="Freeform 60"/>
            <p:cNvSpPr>
              <a:spLocks/>
            </p:cNvSpPr>
            <p:nvPr userDrawn="1"/>
          </p:nvSpPr>
          <p:spPr bwMode="auto">
            <a:xfrm>
              <a:off x="5621338" y="2381250"/>
              <a:ext cx="366712" cy="757238"/>
            </a:xfrm>
            <a:custGeom>
              <a:avLst/>
              <a:gdLst>
                <a:gd name="T0" fmla="*/ 196 w 231"/>
                <a:gd name="T1" fmla="*/ 477 h 477"/>
                <a:gd name="T2" fmla="*/ 0 w 231"/>
                <a:gd name="T3" fmla="*/ 14 h 477"/>
                <a:gd name="T4" fmla="*/ 33 w 231"/>
                <a:gd name="T5" fmla="*/ 0 h 477"/>
                <a:gd name="T6" fmla="*/ 231 w 231"/>
                <a:gd name="T7" fmla="*/ 463 h 477"/>
                <a:gd name="T8" fmla="*/ 196 w 231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477">
                  <a:moveTo>
                    <a:pt x="196" y="477"/>
                  </a:moveTo>
                  <a:lnTo>
                    <a:pt x="0" y="14"/>
                  </a:lnTo>
                  <a:lnTo>
                    <a:pt x="33" y="0"/>
                  </a:lnTo>
                  <a:lnTo>
                    <a:pt x="231" y="463"/>
                  </a:lnTo>
                  <a:lnTo>
                    <a:pt x="196" y="477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42" name="Freeform 61"/>
            <p:cNvSpPr>
              <a:spLocks/>
            </p:cNvSpPr>
            <p:nvPr userDrawn="1"/>
          </p:nvSpPr>
          <p:spPr bwMode="auto">
            <a:xfrm>
              <a:off x="5040313" y="3529013"/>
              <a:ext cx="760412" cy="369888"/>
            </a:xfrm>
            <a:custGeom>
              <a:avLst/>
              <a:gdLst>
                <a:gd name="T0" fmla="*/ 14 w 479"/>
                <a:gd name="T1" fmla="*/ 233 h 233"/>
                <a:gd name="T2" fmla="*/ 0 w 479"/>
                <a:gd name="T3" fmla="*/ 198 h 233"/>
                <a:gd name="T4" fmla="*/ 465 w 479"/>
                <a:gd name="T5" fmla="*/ 0 h 233"/>
                <a:gd name="T6" fmla="*/ 479 w 479"/>
                <a:gd name="T7" fmla="*/ 33 h 233"/>
                <a:gd name="T8" fmla="*/ 14 w 479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" h="233">
                  <a:moveTo>
                    <a:pt x="14" y="233"/>
                  </a:moveTo>
                  <a:lnTo>
                    <a:pt x="0" y="198"/>
                  </a:lnTo>
                  <a:lnTo>
                    <a:pt x="465" y="0"/>
                  </a:lnTo>
                  <a:lnTo>
                    <a:pt x="479" y="33"/>
                  </a:lnTo>
                  <a:lnTo>
                    <a:pt x="14" y="233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43" name="Rectangle 62"/>
            <p:cNvSpPr>
              <a:spLocks noChangeArrowheads="1"/>
            </p:cNvSpPr>
            <p:nvPr userDrawn="1"/>
          </p:nvSpPr>
          <p:spPr bwMode="auto">
            <a:xfrm>
              <a:off x="6423025" y="3400425"/>
              <a:ext cx="803275" cy="57150"/>
            </a:xfrm>
            <a:prstGeom prst="rect">
              <a:avLst/>
            </a:prstGeom>
            <a:grpFill/>
            <a:ln w="1905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44" name="Freeform 63"/>
            <p:cNvSpPr>
              <a:spLocks/>
            </p:cNvSpPr>
            <p:nvPr userDrawn="1"/>
          </p:nvSpPr>
          <p:spPr bwMode="auto">
            <a:xfrm>
              <a:off x="6303963" y="3636963"/>
              <a:ext cx="611187" cy="611188"/>
            </a:xfrm>
            <a:custGeom>
              <a:avLst/>
              <a:gdLst>
                <a:gd name="T0" fmla="*/ 359 w 385"/>
                <a:gd name="T1" fmla="*/ 385 h 385"/>
                <a:gd name="T2" fmla="*/ 0 w 385"/>
                <a:gd name="T3" fmla="*/ 26 h 385"/>
                <a:gd name="T4" fmla="*/ 26 w 385"/>
                <a:gd name="T5" fmla="*/ 0 h 385"/>
                <a:gd name="T6" fmla="*/ 385 w 385"/>
                <a:gd name="T7" fmla="*/ 359 h 385"/>
                <a:gd name="T8" fmla="*/ 359 w 385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85">
                  <a:moveTo>
                    <a:pt x="359" y="385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385" y="359"/>
                  </a:lnTo>
                  <a:lnTo>
                    <a:pt x="359" y="385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45" name="Freeform 64"/>
            <p:cNvSpPr>
              <a:spLocks/>
            </p:cNvSpPr>
            <p:nvPr userDrawn="1"/>
          </p:nvSpPr>
          <p:spPr bwMode="auto">
            <a:xfrm>
              <a:off x="6299200" y="2609850"/>
              <a:ext cx="615950" cy="619125"/>
            </a:xfrm>
            <a:custGeom>
              <a:avLst/>
              <a:gdLst>
                <a:gd name="T0" fmla="*/ 26 w 388"/>
                <a:gd name="T1" fmla="*/ 390 h 390"/>
                <a:gd name="T2" fmla="*/ 0 w 388"/>
                <a:gd name="T3" fmla="*/ 364 h 390"/>
                <a:gd name="T4" fmla="*/ 362 w 388"/>
                <a:gd name="T5" fmla="*/ 0 h 390"/>
                <a:gd name="T6" fmla="*/ 388 w 388"/>
                <a:gd name="T7" fmla="*/ 26 h 390"/>
                <a:gd name="T8" fmla="*/ 26 w 388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390">
                  <a:moveTo>
                    <a:pt x="26" y="390"/>
                  </a:moveTo>
                  <a:lnTo>
                    <a:pt x="0" y="364"/>
                  </a:lnTo>
                  <a:lnTo>
                    <a:pt x="362" y="0"/>
                  </a:lnTo>
                  <a:lnTo>
                    <a:pt x="388" y="26"/>
                  </a:lnTo>
                  <a:lnTo>
                    <a:pt x="26" y="390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46" name="Freeform 65"/>
            <p:cNvSpPr>
              <a:spLocks/>
            </p:cNvSpPr>
            <p:nvPr userDrawn="1"/>
          </p:nvSpPr>
          <p:spPr bwMode="auto">
            <a:xfrm>
              <a:off x="6389688" y="2981325"/>
              <a:ext cx="765175" cy="352425"/>
            </a:xfrm>
            <a:custGeom>
              <a:avLst/>
              <a:gdLst>
                <a:gd name="T0" fmla="*/ 12 w 482"/>
                <a:gd name="T1" fmla="*/ 222 h 222"/>
                <a:gd name="T2" fmla="*/ 0 w 482"/>
                <a:gd name="T3" fmla="*/ 189 h 222"/>
                <a:gd name="T4" fmla="*/ 468 w 482"/>
                <a:gd name="T5" fmla="*/ 0 h 222"/>
                <a:gd name="T6" fmla="*/ 482 w 482"/>
                <a:gd name="T7" fmla="*/ 33 h 222"/>
                <a:gd name="T8" fmla="*/ 12 w 482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222">
                  <a:moveTo>
                    <a:pt x="12" y="222"/>
                  </a:moveTo>
                  <a:lnTo>
                    <a:pt x="0" y="189"/>
                  </a:lnTo>
                  <a:lnTo>
                    <a:pt x="468" y="0"/>
                  </a:lnTo>
                  <a:lnTo>
                    <a:pt x="482" y="33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47" name="Freeform 66"/>
            <p:cNvSpPr>
              <a:spLocks/>
            </p:cNvSpPr>
            <p:nvPr userDrawn="1"/>
          </p:nvSpPr>
          <p:spPr bwMode="auto">
            <a:xfrm>
              <a:off x="6191250" y="3722688"/>
              <a:ext cx="352425" cy="765175"/>
            </a:xfrm>
            <a:custGeom>
              <a:avLst/>
              <a:gdLst>
                <a:gd name="T0" fmla="*/ 189 w 222"/>
                <a:gd name="T1" fmla="*/ 482 h 482"/>
                <a:gd name="T2" fmla="*/ 0 w 222"/>
                <a:gd name="T3" fmla="*/ 15 h 482"/>
                <a:gd name="T4" fmla="*/ 35 w 222"/>
                <a:gd name="T5" fmla="*/ 0 h 482"/>
                <a:gd name="T6" fmla="*/ 222 w 222"/>
                <a:gd name="T7" fmla="*/ 468 h 482"/>
                <a:gd name="T8" fmla="*/ 189 w 222"/>
                <a:gd name="T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482">
                  <a:moveTo>
                    <a:pt x="189" y="482"/>
                  </a:moveTo>
                  <a:lnTo>
                    <a:pt x="0" y="15"/>
                  </a:lnTo>
                  <a:lnTo>
                    <a:pt x="35" y="0"/>
                  </a:lnTo>
                  <a:lnTo>
                    <a:pt x="222" y="468"/>
                  </a:lnTo>
                  <a:lnTo>
                    <a:pt x="189" y="482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48" name="Freeform 67"/>
            <p:cNvSpPr>
              <a:spLocks/>
            </p:cNvSpPr>
            <p:nvPr userDrawn="1"/>
          </p:nvSpPr>
          <p:spPr bwMode="auto">
            <a:xfrm>
              <a:off x="6199188" y="2381250"/>
              <a:ext cx="366712" cy="757238"/>
            </a:xfrm>
            <a:custGeom>
              <a:avLst/>
              <a:gdLst>
                <a:gd name="T0" fmla="*/ 33 w 231"/>
                <a:gd name="T1" fmla="*/ 477 h 477"/>
                <a:gd name="T2" fmla="*/ 0 w 231"/>
                <a:gd name="T3" fmla="*/ 463 h 477"/>
                <a:gd name="T4" fmla="*/ 198 w 231"/>
                <a:gd name="T5" fmla="*/ 0 h 477"/>
                <a:gd name="T6" fmla="*/ 231 w 231"/>
                <a:gd name="T7" fmla="*/ 14 h 477"/>
                <a:gd name="T8" fmla="*/ 33 w 231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477">
                  <a:moveTo>
                    <a:pt x="33" y="477"/>
                  </a:moveTo>
                  <a:lnTo>
                    <a:pt x="0" y="463"/>
                  </a:lnTo>
                  <a:lnTo>
                    <a:pt x="198" y="0"/>
                  </a:lnTo>
                  <a:lnTo>
                    <a:pt x="231" y="14"/>
                  </a:lnTo>
                  <a:lnTo>
                    <a:pt x="33" y="477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49" name="Freeform 68"/>
            <p:cNvSpPr>
              <a:spLocks/>
            </p:cNvSpPr>
            <p:nvPr userDrawn="1"/>
          </p:nvSpPr>
          <p:spPr bwMode="auto">
            <a:xfrm>
              <a:off x="6381750" y="3529013"/>
              <a:ext cx="765175" cy="369888"/>
            </a:xfrm>
            <a:custGeom>
              <a:avLst/>
              <a:gdLst>
                <a:gd name="T0" fmla="*/ 468 w 482"/>
                <a:gd name="T1" fmla="*/ 233 h 233"/>
                <a:gd name="T2" fmla="*/ 0 w 482"/>
                <a:gd name="T3" fmla="*/ 33 h 233"/>
                <a:gd name="T4" fmla="*/ 15 w 482"/>
                <a:gd name="T5" fmla="*/ 0 h 233"/>
                <a:gd name="T6" fmla="*/ 482 w 482"/>
                <a:gd name="T7" fmla="*/ 198 h 233"/>
                <a:gd name="T8" fmla="*/ 468 w 482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233">
                  <a:moveTo>
                    <a:pt x="468" y="233"/>
                  </a:moveTo>
                  <a:lnTo>
                    <a:pt x="0" y="33"/>
                  </a:lnTo>
                  <a:lnTo>
                    <a:pt x="15" y="0"/>
                  </a:lnTo>
                  <a:lnTo>
                    <a:pt x="482" y="198"/>
                  </a:lnTo>
                  <a:lnTo>
                    <a:pt x="468" y="233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50" name="Freeform 69"/>
            <p:cNvSpPr>
              <a:spLocks noEditPoints="1"/>
            </p:cNvSpPr>
            <p:nvPr userDrawn="1"/>
          </p:nvSpPr>
          <p:spPr bwMode="auto">
            <a:xfrm>
              <a:off x="5729288" y="3071813"/>
              <a:ext cx="715962" cy="715963"/>
            </a:xfrm>
            <a:custGeom>
              <a:avLst/>
              <a:gdLst>
                <a:gd name="T0" fmla="*/ 96 w 191"/>
                <a:gd name="T1" fmla="*/ 191 h 191"/>
                <a:gd name="T2" fmla="*/ 0 w 191"/>
                <a:gd name="T3" fmla="*/ 96 h 191"/>
                <a:gd name="T4" fmla="*/ 96 w 191"/>
                <a:gd name="T5" fmla="*/ 0 h 191"/>
                <a:gd name="T6" fmla="*/ 191 w 191"/>
                <a:gd name="T7" fmla="*/ 96 h 191"/>
                <a:gd name="T8" fmla="*/ 96 w 191"/>
                <a:gd name="T9" fmla="*/ 191 h 191"/>
                <a:gd name="T10" fmla="*/ 96 w 191"/>
                <a:gd name="T11" fmla="*/ 16 h 191"/>
                <a:gd name="T12" fmla="*/ 16 w 191"/>
                <a:gd name="T13" fmla="*/ 96 h 191"/>
                <a:gd name="T14" fmla="*/ 96 w 191"/>
                <a:gd name="T15" fmla="*/ 175 h 191"/>
                <a:gd name="T16" fmla="*/ 176 w 191"/>
                <a:gd name="T17" fmla="*/ 96 h 191"/>
                <a:gd name="T18" fmla="*/ 96 w 191"/>
                <a:gd name="T19" fmla="*/ 1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91">
                  <a:moveTo>
                    <a:pt x="96" y="191"/>
                  </a:moveTo>
                  <a:cubicBezTo>
                    <a:pt x="43" y="191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48"/>
                    <a:pt x="148" y="191"/>
                    <a:pt x="96" y="191"/>
                  </a:cubicBezTo>
                  <a:close/>
                  <a:moveTo>
                    <a:pt x="96" y="16"/>
                  </a:moveTo>
                  <a:cubicBezTo>
                    <a:pt x="52" y="16"/>
                    <a:pt x="16" y="52"/>
                    <a:pt x="16" y="96"/>
                  </a:cubicBezTo>
                  <a:cubicBezTo>
                    <a:pt x="16" y="139"/>
                    <a:pt x="52" y="175"/>
                    <a:pt x="96" y="175"/>
                  </a:cubicBezTo>
                  <a:cubicBezTo>
                    <a:pt x="140" y="175"/>
                    <a:pt x="176" y="139"/>
                    <a:pt x="176" y="96"/>
                  </a:cubicBezTo>
                  <a:cubicBezTo>
                    <a:pt x="176" y="52"/>
                    <a:pt x="140" y="16"/>
                    <a:pt x="96" y="16"/>
                  </a:cubicBez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51" name="Rectangle 70"/>
            <p:cNvSpPr>
              <a:spLocks noChangeArrowheads="1"/>
            </p:cNvSpPr>
            <p:nvPr userDrawn="1"/>
          </p:nvSpPr>
          <p:spPr bwMode="auto">
            <a:xfrm>
              <a:off x="6059488" y="2301875"/>
              <a:ext cx="60325" cy="798513"/>
            </a:xfrm>
            <a:prstGeom prst="rect">
              <a:avLst/>
            </a:prstGeom>
            <a:grpFill/>
            <a:ln w="1905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352" name="Group 351"/>
          <p:cNvGrpSpPr/>
          <p:nvPr userDrawn="1"/>
        </p:nvGrpSpPr>
        <p:grpSpPr>
          <a:xfrm>
            <a:off x="6672856" y="2062133"/>
            <a:ext cx="312742" cy="311209"/>
            <a:chOff x="4960938" y="2301875"/>
            <a:chExt cx="2265362" cy="2254251"/>
          </a:xfrm>
          <a:solidFill>
            <a:schemeClr val="accent4"/>
          </a:solidFill>
        </p:grpSpPr>
        <p:sp>
          <p:nvSpPr>
            <p:cNvPr id="353" name="Rectangle 54"/>
            <p:cNvSpPr>
              <a:spLocks noChangeArrowheads="1"/>
            </p:cNvSpPr>
            <p:nvPr userDrawn="1"/>
          </p:nvSpPr>
          <p:spPr bwMode="auto">
            <a:xfrm>
              <a:off x="6059488" y="3757613"/>
              <a:ext cx="60325" cy="798513"/>
            </a:xfrm>
            <a:prstGeom prst="rect">
              <a:avLst/>
            </a:prstGeom>
            <a:grpFill/>
            <a:ln w="1905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54" name="Rectangle 55"/>
            <p:cNvSpPr>
              <a:spLocks noChangeArrowheads="1"/>
            </p:cNvSpPr>
            <p:nvPr userDrawn="1"/>
          </p:nvSpPr>
          <p:spPr bwMode="auto">
            <a:xfrm>
              <a:off x="4960938" y="3400425"/>
              <a:ext cx="798512" cy="57150"/>
            </a:xfrm>
            <a:prstGeom prst="rect">
              <a:avLst/>
            </a:prstGeom>
            <a:grpFill/>
            <a:ln w="1905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55" name="Freeform 56"/>
            <p:cNvSpPr>
              <a:spLocks/>
            </p:cNvSpPr>
            <p:nvPr userDrawn="1"/>
          </p:nvSpPr>
          <p:spPr bwMode="auto">
            <a:xfrm>
              <a:off x="5272088" y="3636963"/>
              <a:ext cx="611187" cy="611188"/>
            </a:xfrm>
            <a:custGeom>
              <a:avLst/>
              <a:gdLst>
                <a:gd name="T0" fmla="*/ 26 w 385"/>
                <a:gd name="T1" fmla="*/ 385 h 385"/>
                <a:gd name="T2" fmla="*/ 0 w 385"/>
                <a:gd name="T3" fmla="*/ 359 h 385"/>
                <a:gd name="T4" fmla="*/ 359 w 385"/>
                <a:gd name="T5" fmla="*/ 0 h 385"/>
                <a:gd name="T6" fmla="*/ 385 w 385"/>
                <a:gd name="T7" fmla="*/ 26 h 385"/>
                <a:gd name="T8" fmla="*/ 26 w 385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85">
                  <a:moveTo>
                    <a:pt x="26" y="385"/>
                  </a:moveTo>
                  <a:lnTo>
                    <a:pt x="0" y="359"/>
                  </a:lnTo>
                  <a:lnTo>
                    <a:pt x="359" y="0"/>
                  </a:lnTo>
                  <a:lnTo>
                    <a:pt x="385" y="26"/>
                  </a:lnTo>
                  <a:lnTo>
                    <a:pt x="26" y="385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56" name="Freeform 57"/>
            <p:cNvSpPr>
              <a:spLocks/>
            </p:cNvSpPr>
            <p:nvPr userDrawn="1"/>
          </p:nvSpPr>
          <p:spPr bwMode="auto">
            <a:xfrm>
              <a:off x="5268913" y="2609850"/>
              <a:ext cx="619125" cy="619125"/>
            </a:xfrm>
            <a:custGeom>
              <a:avLst/>
              <a:gdLst>
                <a:gd name="T0" fmla="*/ 364 w 390"/>
                <a:gd name="T1" fmla="*/ 390 h 390"/>
                <a:gd name="T2" fmla="*/ 0 w 390"/>
                <a:gd name="T3" fmla="*/ 26 h 390"/>
                <a:gd name="T4" fmla="*/ 28 w 390"/>
                <a:gd name="T5" fmla="*/ 0 h 390"/>
                <a:gd name="T6" fmla="*/ 390 w 390"/>
                <a:gd name="T7" fmla="*/ 364 h 390"/>
                <a:gd name="T8" fmla="*/ 364 w 390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390">
                  <a:moveTo>
                    <a:pt x="364" y="390"/>
                  </a:moveTo>
                  <a:lnTo>
                    <a:pt x="0" y="26"/>
                  </a:lnTo>
                  <a:lnTo>
                    <a:pt x="28" y="0"/>
                  </a:lnTo>
                  <a:lnTo>
                    <a:pt x="390" y="364"/>
                  </a:lnTo>
                  <a:lnTo>
                    <a:pt x="364" y="390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57" name="Freeform 58"/>
            <p:cNvSpPr>
              <a:spLocks/>
            </p:cNvSpPr>
            <p:nvPr userDrawn="1"/>
          </p:nvSpPr>
          <p:spPr bwMode="auto">
            <a:xfrm>
              <a:off x="5032375" y="2981325"/>
              <a:ext cx="765175" cy="352425"/>
            </a:xfrm>
            <a:custGeom>
              <a:avLst/>
              <a:gdLst>
                <a:gd name="T0" fmla="*/ 468 w 482"/>
                <a:gd name="T1" fmla="*/ 222 h 222"/>
                <a:gd name="T2" fmla="*/ 0 w 482"/>
                <a:gd name="T3" fmla="*/ 33 h 222"/>
                <a:gd name="T4" fmla="*/ 14 w 482"/>
                <a:gd name="T5" fmla="*/ 0 h 222"/>
                <a:gd name="T6" fmla="*/ 482 w 482"/>
                <a:gd name="T7" fmla="*/ 189 h 222"/>
                <a:gd name="T8" fmla="*/ 468 w 482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222">
                  <a:moveTo>
                    <a:pt x="468" y="222"/>
                  </a:moveTo>
                  <a:lnTo>
                    <a:pt x="0" y="33"/>
                  </a:lnTo>
                  <a:lnTo>
                    <a:pt x="14" y="0"/>
                  </a:lnTo>
                  <a:lnTo>
                    <a:pt x="482" y="189"/>
                  </a:lnTo>
                  <a:lnTo>
                    <a:pt x="468" y="222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58" name="Freeform 59"/>
            <p:cNvSpPr>
              <a:spLocks/>
            </p:cNvSpPr>
            <p:nvPr userDrawn="1"/>
          </p:nvSpPr>
          <p:spPr bwMode="auto">
            <a:xfrm>
              <a:off x="5640388" y="3722688"/>
              <a:ext cx="352425" cy="765175"/>
            </a:xfrm>
            <a:custGeom>
              <a:avLst/>
              <a:gdLst>
                <a:gd name="T0" fmla="*/ 35 w 222"/>
                <a:gd name="T1" fmla="*/ 482 h 482"/>
                <a:gd name="T2" fmla="*/ 0 w 222"/>
                <a:gd name="T3" fmla="*/ 468 h 482"/>
                <a:gd name="T4" fmla="*/ 189 w 222"/>
                <a:gd name="T5" fmla="*/ 0 h 482"/>
                <a:gd name="T6" fmla="*/ 222 w 222"/>
                <a:gd name="T7" fmla="*/ 15 h 482"/>
                <a:gd name="T8" fmla="*/ 35 w 222"/>
                <a:gd name="T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482">
                  <a:moveTo>
                    <a:pt x="35" y="482"/>
                  </a:moveTo>
                  <a:lnTo>
                    <a:pt x="0" y="468"/>
                  </a:lnTo>
                  <a:lnTo>
                    <a:pt x="189" y="0"/>
                  </a:lnTo>
                  <a:lnTo>
                    <a:pt x="222" y="15"/>
                  </a:lnTo>
                  <a:lnTo>
                    <a:pt x="35" y="482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59" name="Freeform 60"/>
            <p:cNvSpPr>
              <a:spLocks/>
            </p:cNvSpPr>
            <p:nvPr userDrawn="1"/>
          </p:nvSpPr>
          <p:spPr bwMode="auto">
            <a:xfrm>
              <a:off x="5621338" y="2381250"/>
              <a:ext cx="366712" cy="757238"/>
            </a:xfrm>
            <a:custGeom>
              <a:avLst/>
              <a:gdLst>
                <a:gd name="T0" fmla="*/ 196 w 231"/>
                <a:gd name="T1" fmla="*/ 477 h 477"/>
                <a:gd name="T2" fmla="*/ 0 w 231"/>
                <a:gd name="T3" fmla="*/ 14 h 477"/>
                <a:gd name="T4" fmla="*/ 33 w 231"/>
                <a:gd name="T5" fmla="*/ 0 h 477"/>
                <a:gd name="T6" fmla="*/ 231 w 231"/>
                <a:gd name="T7" fmla="*/ 463 h 477"/>
                <a:gd name="T8" fmla="*/ 196 w 231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477">
                  <a:moveTo>
                    <a:pt x="196" y="477"/>
                  </a:moveTo>
                  <a:lnTo>
                    <a:pt x="0" y="14"/>
                  </a:lnTo>
                  <a:lnTo>
                    <a:pt x="33" y="0"/>
                  </a:lnTo>
                  <a:lnTo>
                    <a:pt x="231" y="463"/>
                  </a:lnTo>
                  <a:lnTo>
                    <a:pt x="196" y="477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60" name="Freeform 61"/>
            <p:cNvSpPr>
              <a:spLocks/>
            </p:cNvSpPr>
            <p:nvPr userDrawn="1"/>
          </p:nvSpPr>
          <p:spPr bwMode="auto">
            <a:xfrm>
              <a:off x="5040313" y="3529013"/>
              <a:ext cx="760412" cy="369888"/>
            </a:xfrm>
            <a:custGeom>
              <a:avLst/>
              <a:gdLst>
                <a:gd name="T0" fmla="*/ 14 w 479"/>
                <a:gd name="T1" fmla="*/ 233 h 233"/>
                <a:gd name="T2" fmla="*/ 0 w 479"/>
                <a:gd name="T3" fmla="*/ 198 h 233"/>
                <a:gd name="T4" fmla="*/ 465 w 479"/>
                <a:gd name="T5" fmla="*/ 0 h 233"/>
                <a:gd name="T6" fmla="*/ 479 w 479"/>
                <a:gd name="T7" fmla="*/ 33 h 233"/>
                <a:gd name="T8" fmla="*/ 14 w 479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" h="233">
                  <a:moveTo>
                    <a:pt x="14" y="233"/>
                  </a:moveTo>
                  <a:lnTo>
                    <a:pt x="0" y="198"/>
                  </a:lnTo>
                  <a:lnTo>
                    <a:pt x="465" y="0"/>
                  </a:lnTo>
                  <a:lnTo>
                    <a:pt x="479" y="33"/>
                  </a:lnTo>
                  <a:lnTo>
                    <a:pt x="14" y="233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61" name="Rectangle 62"/>
            <p:cNvSpPr>
              <a:spLocks noChangeArrowheads="1"/>
            </p:cNvSpPr>
            <p:nvPr userDrawn="1"/>
          </p:nvSpPr>
          <p:spPr bwMode="auto">
            <a:xfrm>
              <a:off x="6423025" y="3400425"/>
              <a:ext cx="803275" cy="57150"/>
            </a:xfrm>
            <a:prstGeom prst="rect">
              <a:avLst/>
            </a:prstGeom>
            <a:grpFill/>
            <a:ln w="1905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62" name="Freeform 63"/>
            <p:cNvSpPr>
              <a:spLocks/>
            </p:cNvSpPr>
            <p:nvPr userDrawn="1"/>
          </p:nvSpPr>
          <p:spPr bwMode="auto">
            <a:xfrm>
              <a:off x="6303963" y="3636963"/>
              <a:ext cx="611187" cy="611188"/>
            </a:xfrm>
            <a:custGeom>
              <a:avLst/>
              <a:gdLst>
                <a:gd name="T0" fmla="*/ 359 w 385"/>
                <a:gd name="T1" fmla="*/ 385 h 385"/>
                <a:gd name="T2" fmla="*/ 0 w 385"/>
                <a:gd name="T3" fmla="*/ 26 h 385"/>
                <a:gd name="T4" fmla="*/ 26 w 385"/>
                <a:gd name="T5" fmla="*/ 0 h 385"/>
                <a:gd name="T6" fmla="*/ 385 w 385"/>
                <a:gd name="T7" fmla="*/ 359 h 385"/>
                <a:gd name="T8" fmla="*/ 359 w 385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85">
                  <a:moveTo>
                    <a:pt x="359" y="385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385" y="359"/>
                  </a:lnTo>
                  <a:lnTo>
                    <a:pt x="359" y="385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63" name="Freeform 64"/>
            <p:cNvSpPr>
              <a:spLocks/>
            </p:cNvSpPr>
            <p:nvPr userDrawn="1"/>
          </p:nvSpPr>
          <p:spPr bwMode="auto">
            <a:xfrm>
              <a:off x="6299200" y="2609850"/>
              <a:ext cx="615950" cy="619125"/>
            </a:xfrm>
            <a:custGeom>
              <a:avLst/>
              <a:gdLst>
                <a:gd name="T0" fmla="*/ 26 w 388"/>
                <a:gd name="T1" fmla="*/ 390 h 390"/>
                <a:gd name="T2" fmla="*/ 0 w 388"/>
                <a:gd name="T3" fmla="*/ 364 h 390"/>
                <a:gd name="T4" fmla="*/ 362 w 388"/>
                <a:gd name="T5" fmla="*/ 0 h 390"/>
                <a:gd name="T6" fmla="*/ 388 w 388"/>
                <a:gd name="T7" fmla="*/ 26 h 390"/>
                <a:gd name="T8" fmla="*/ 26 w 388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390">
                  <a:moveTo>
                    <a:pt x="26" y="390"/>
                  </a:moveTo>
                  <a:lnTo>
                    <a:pt x="0" y="364"/>
                  </a:lnTo>
                  <a:lnTo>
                    <a:pt x="362" y="0"/>
                  </a:lnTo>
                  <a:lnTo>
                    <a:pt x="388" y="26"/>
                  </a:lnTo>
                  <a:lnTo>
                    <a:pt x="26" y="390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64" name="Freeform 65"/>
            <p:cNvSpPr>
              <a:spLocks/>
            </p:cNvSpPr>
            <p:nvPr userDrawn="1"/>
          </p:nvSpPr>
          <p:spPr bwMode="auto">
            <a:xfrm>
              <a:off x="6389688" y="2981325"/>
              <a:ext cx="765175" cy="352425"/>
            </a:xfrm>
            <a:custGeom>
              <a:avLst/>
              <a:gdLst>
                <a:gd name="T0" fmla="*/ 12 w 482"/>
                <a:gd name="T1" fmla="*/ 222 h 222"/>
                <a:gd name="T2" fmla="*/ 0 w 482"/>
                <a:gd name="T3" fmla="*/ 189 h 222"/>
                <a:gd name="T4" fmla="*/ 468 w 482"/>
                <a:gd name="T5" fmla="*/ 0 h 222"/>
                <a:gd name="T6" fmla="*/ 482 w 482"/>
                <a:gd name="T7" fmla="*/ 33 h 222"/>
                <a:gd name="T8" fmla="*/ 12 w 482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222">
                  <a:moveTo>
                    <a:pt x="12" y="222"/>
                  </a:moveTo>
                  <a:lnTo>
                    <a:pt x="0" y="189"/>
                  </a:lnTo>
                  <a:lnTo>
                    <a:pt x="468" y="0"/>
                  </a:lnTo>
                  <a:lnTo>
                    <a:pt x="482" y="33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65" name="Freeform 66"/>
            <p:cNvSpPr>
              <a:spLocks/>
            </p:cNvSpPr>
            <p:nvPr userDrawn="1"/>
          </p:nvSpPr>
          <p:spPr bwMode="auto">
            <a:xfrm>
              <a:off x="6191250" y="3722688"/>
              <a:ext cx="352425" cy="765175"/>
            </a:xfrm>
            <a:custGeom>
              <a:avLst/>
              <a:gdLst>
                <a:gd name="T0" fmla="*/ 189 w 222"/>
                <a:gd name="T1" fmla="*/ 482 h 482"/>
                <a:gd name="T2" fmla="*/ 0 w 222"/>
                <a:gd name="T3" fmla="*/ 15 h 482"/>
                <a:gd name="T4" fmla="*/ 35 w 222"/>
                <a:gd name="T5" fmla="*/ 0 h 482"/>
                <a:gd name="T6" fmla="*/ 222 w 222"/>
                <a:gd name="T7" fmla="*/ 468 h 482"/>
                <a:gd name="T8" fmla="*/ 189 w 222"/>
                <a:gd name="T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482">
                  <a:moveTo>
                    <a:pt x="189" y="482"/>
                  </a:moveTo>
                  <a:lnTo>
                    <a:pt x="0" y="15"/>
                  </a:lnTo>
                  <a:lnTo>
                    <a:pt x="35" y="0"/>
                  </a:lnTo>
                  <a:lnTo>
                    <a:pt x="222" y="468"/>
                  </a:lnTo>
                  <a:lnTo>
                    <a:pt x="189" y="482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66" name="Freeform 67"/>
            <p:cNvSpPr>
              <a:spLocks/>
            </p:cNvSpPr>
            <p:nvPr userDrawn="1"/>
          </p:nvSpPr>
          <p:spPr bwMode="auto">
            <a:xfrm>
              <a:off x="6199188" y="2381250"/>
              <a:ext cx="366712" cy="757238"/>
            </a:xfrm>
            <a:custGeom>
              <a:avLst/>
              <a:gdLst>
                <a:gd name="T0" fmla="*/ 33 w 231"/>
                <a:gd name="T1" fmla="*/ 477 h 477"/>
                <a:gd name="T2" fmla="*/ 0 w 231"/>
                <a:gd name="T3" fmla="*/ 463 h 477"/>
                <a:gd name="T4" fmla="*/ 198 w 231"/>
                <a:gd name="T5" fmla="*/ 0 h 477"/>
                <a:gd name="T6" fmla="*/ 231 w 231"/>
                <a:gd name="T7" fmla="*/ 14 h 477"/>
                <a:gd name="T8" fmla="*/ 33 w 231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477">
                  <a:moveTo>
                    <a:pt x="33" y="477"/>
                  </a:moveTo>
                  <a:lnTo>
                    <a:pt x="0" y="463"/>
                  </a:lnTo>
                  <a:lnTo>
                    <a:pt x="198" y="0"/>
                  </a:lnTo>
                  <a:lnTo>
                    <a:pt x="231" y="14"/>
                  </a:lnTo>
                  <a:lnTo>
                    <a:pt x="33" y="477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67" name="Freeform 68"/>
            <p:cNvSpPr>
              <a:spLocks/>
            </p:cNvSpPr>
            <p:nvPr userDrawn="1"/>
          </p:nvSpPr>
          <p:spPr bwMode="auto">
            <a:xfrm>
              <a:off x="6381750" y="3529013"/>
              <a:ext cx="765175" cy="369888"/>
            </a:xfrm>
            <a:custGeom>
              <a:avLst/>
              <a:gdLst>
                <a:gd name="T0" fmla="*/ 468 w 482"/>
                <a:gd name="T1" fmla="*/ 233 h 233"/>
                <a:gd name="T2" fmla="*/ 0 w 482"/>
                <a:gd name="T3" fmla="*/ 33 h 233"/>
                <a:gd name="T4" fmla="*/ 15 w 482"/>
                <a:gd name="T5" fmla="*/ 0 h 233"/>
                <a:gd name="T6" fmla="*/ 482 w 482"/>
                <a:gd name="T7" fmla="*/ 198 h 233"/>
                <a:gd name="T8" fmla="*/ 468 w 482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233">
                  <a:moveTo>
                    <a:pt x="468" y="233"/>
                  </a:moveTo>
                  <a:lnTo>
                    <a:pt x="0" y="33"/>
                  </a:lnTo>
                  <a:lnTo>
                    <a:pt x="15" y="0"/>
                  </a:lnTo>
                  <a:lnTo>
                    <a:pt x="482" y="198"/>
                  </a:lnTo>
                  <a:lnTo>
                    <a:pt x="468" y="233"/>
                  </a:ln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68" name="Freeform 69"/>
            <p:cNvSpPr>
              <a:spLocks noEditPoints="1"/>
            </p:cNvSpPr>
            <p:nvPr userDrawn="1"/>
          </p:nvSpPr>
          <p:spPr bwMode="auto">
            <a:xfrm>
              <a:off x="5729288" y="3071813"/>
              <a:ext cx="715962" cy="715963"/>
            </a:xfrm>
            <a:custGeom>
              <a:avLst/>
              <a:gdLst>
                <a:gd name="T0" fmla="*/ 96 w 191"/>
                <a:gd name="T1" fmla="*/ 191 h 191"/>
                <a:gd name="T2" fmla="*/ 0 w 191"/>
                <a:gd name="T3" fmla="*/ 96 h 191"/>
                <a:gd name="T4" fmla="*/ 96 w 191"/>
                <a:gd name="T5" fmla="*/ 0 h 191"/>
                <a:gd name="T6" fmla="*/ 191 w 191"/>
                <a:gd name="T7" fmla="*/ 96 h 191"/>
                <a:gd name="T8" fmla="*/ 96 w 191"/>
                <a:gd name="T9" fmla="*/ 191 h 191"/>
                <a:gd name="T10" fmla="*/ 96 w 191"/>
                <a:gd name="T11" fmla="*/ 16 h 191"/>
                <a:gd name="T12" fmla="*/ 16 w 191"/>
                <a:gd name="T13" fmla="*/ 96 h 191"/>
                <a:gd name="T14" fmla="*/ 96 w 191"/>
                <a:gd name="T15" fmla="*/ 175 h 191"/>
                <a:gd name="T16" fmla="*/ 176 w 191"/>
                <a:gd name="T17" fmla="*/ 96 h 191"/>
                <a:gd name="T18" fmla="*/ 96 w 191"/>
                <a:gd name="T19" fmla="*/ 1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91">
                  <a:moveTo>
                    <a:pt x="96" y="191"/>
                  </a:moveTo>
                  <a:cubicBezTo>
                    <a:pt x="43" y="191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48"/>
                    <a:pt x="148" y="191"/>
                    <a:pt x="96" y="191"/>
                  </a:cubicBezTo>
                  <a:close/>
                  <a:moveTo>
                    <a:pt x="96" y="16"/>
                  </a:moveTo>
                  <a:cubicBezTo>
                    <a:pt x="52" y="16"/>
                    <a:pt x="16" y="52"/>
                    <a:pt x="16" y="96"/>
                  </a:cubicBezTo>
                  <a:cubicBezTo>
                    <a:pt x="16" y="139"/>
                    <a:pt x="52" y="175"/>
                    <a:pt x="96" y="175"/>
                  </a:cubicBezTo>
                  <a:cubicBezTo>
                    <a:pt x="140" y="175"/>
                    <a:pt x="176" y="139"/>
                    <a:pt x="176" y="96"/>
                  </a:cubicBezTo>
                  <a:cubicBezTo>
                    <a:pt x="176" y="52"/>
                    <a:pt x="140" y="16"/>
                    <a:pt x="96" y="16"/>
                  </a:cubicBezTo>
                  <a:close/>
                </a:path>
              </a:pathLst>
            </a:custGeom>
            <a:grpFill/>
            <a:ln w="190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69" name="Rectangle 70"/>
            <p:cNvSpPr>
              <a:spLocks noChangeArrowheads="1"/>
            </p:cNvSpPr>
            <p:nvPr userDrawn="1"/>
          </p:nvSpPr>
          <p:spPr bwMode="auto">
            <a:xfrm>
              <a:off x="6059488" y="2301875"/>
              <a:ext cx="60325" cy="798513"/>
            </a:xfrm>
            <a:prstGeom prst="rect">
              <a:avLst/>
            </a:prstGeom>
            <a:grpFill/>
            <a:ln w="1905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370" name="Car"/>
          <p:cNvGrpSpPr/>
          <p:nvPr userDrawn="1"/>
        </p:nvGrpSpPr>
        <p:grpSpPr>
          <a:xfrm>
            <a:off x="6940551" y="4429770"/>
            <a:ext cx="1355724" cy="633413"/>
            <a:chOff x="6940551" y="4391025"/>
            <a:chExt cx="1355724" cy="633413"/>
          </a:xfrm>
        </p:grpSpPr>
        <p:sp>
          <p:nvSpPr>
            <p:cNvPr id="371" name="Freeform 7"/>
            <p:cNvSpPr>
              <a:spLocks noEditPoints="1"/>
            </p:cNvSpPr>
            <p:nvPr userDrawn="1"/>
          </p:nvSpPr>
          <p:spPr bwMode="auto">
            <a:xfrm>
              <a:off x="8037513" y="4581525"/>
              <a:ext cx="142875" cy="144462"/>
            </a:xfrm>
            <a:custGeom>
              <a:avLst/>
              <a:gdLst>
                <a:gd name="T0" fmla="*/ 80 w 160"/>
                <a:gd name="T1" fmla="*/ 161 h 161"/>
                <a:gd name="T2" fmla="*/ 0 w 160"/>
                <a:gd name="T3" fmla="*/ 81 h 161"/>
                <a:gd name="T4" fmla="*/ 80 w 160"/>
                <a:gd name="T5" fmla="*/ 0 h 161"/>
                <a:gd name="T6" fmla="*/ 160 w 160"/>
                <a:gd name="T7" fmla="*/ 81 h 161"/>
                <a:gd name="T8" fmla="*/ 80 w 160"/>
                <a:gd name="T9" fmla="*/ 161 h 161"/>
                <a:gd name="T10" fmla="*/ 80 w 160"/>
                <a:gd name="T11" fmla="*/ 9 h 161"/>
                <a:gd name="T12" fmla="*/ 8 w 160"/>
                <a:gd name="T13" fmla="*/ 81 h 161"/>
                <a:gd name="T14" fmla="*/ 80 w 160"/>
                <a:gd name="T15" fmla="*/ 152 h 161"/>
                <a:gd name="T16" fmla="*/ 152 w 160"/>
                <a:gd name="T17" fmla="*/ 81 h 161"/>
                <a:gd name="T18" fmla="*/ 80 w 160"/>
                <a:gd name="T19" fmla="*/ 9 h 161"/>
                <a:gd name="T20" fmla="*/ 80 w 160"/>
                <a:gd name="T21" fmla="*/ 125 h 161"/>
                <a:gd name="T22" fmla="*/ 36 w 160"/>
                <a:gd name="T23" fmla="*/ 81 h 161"/>
                <a:gd name="T24" fmla="*/ 80 w 160"/>
                <a:gd name="T25" fmla="*/ 37 h 161"/>
                <a:gd name="T26" fmla="*/ 124 w 160"/>
                <a:gd name="T27" fmla="*/ 81 h 161"/>
                <a:gd name="T28" fmla="*/ 80 w 160"/>
                <a:gd name="T29" fmla="*/ 125 h 161"/>
                <a:gd name="T30" fmla="*/ 80 w 160"/>
                <a:gd name="T31" fmla="*/ 45 h 161"/>
                <a:gd name="T32" fmla="*/ 45 w 160"/>
                <a:gd name="T33" fmla="*/ 81 h 161"/>
                <a:gd name="T34" fmla="*/ 80 w 160"/>
                <a:gd name="T35" fmla="*/ 116 h 161"/>
                <a:gd name="T36" fmla="*/ 115 w 160"/>
                <a:gd name="T37" fmla="*/ 81 h 161"/>
                <a:gd name="T38" fmla="*/ 80 w 160"/>
                <a:gd name="T39" fmla="*/ 4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0" h="161">
                  <a:moveTo>
                    <a:pt x="80" y="161"/>
                  </a:moveTo>
                  <a:cubicBezTo>
                    <a:pt x="36" y="161"/>
                    <a:pt x="0" y="125"/>
                    <a:pt x="0" y="81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1"/>
                  </a:cubicBezTo>
                  <a:cubicBezTo>
                    <a:pt x="160" y="125"/>
                    <a:pt x="124" y="161"/>
                    <a:pt x="80" y="161"/>
                  </a:cubicBezTo>
                  <a:close/>
                  <a:moveTo>
                    <a:pt x="80" y="9"/>
                  </a:moveTo>
                  <a:cubicBezTo>
                    <a:pt x="41" y="9"/>
                    <a:pt x="8" y="41"/>
                    <a:pt x="8" y="81"/>
                  </a:cubicBezTo>
                  <a:cubicBezTo>
                    <a:pt x="8" y="120"/>
                    <a:pt x="41" y="152"/>
                    <a:pt x="80" y="152"/>
                  </a:cubicBezTo>
                  <a:cubicBezTo>
                    <a:pt x="120" y="152"/>
                    <a:pt x="152" y="120"/>
                    <a:pt x="152" y="81"/>
                  </a:cubicBezTo>
                  <a:cubicBezTo>
                    <a:pt x="152" y="41"/>
                    <a:pt x="120" y="9"/>
                    <a:pt x="80" y="9"/>
                  </a:cubicBezTo>
                  <a:close/>
                  <a:moveTo>
                    <a:pt x="80" y="125"/>
                  </a:moveTo>
                  <a:cubicBezTo>
                    <a:pt x="56" y="125"/>
                    <a:pt x="36" y="105"/>
                    <a:pt x="36" y="81"/>
                  </a:cubicBezTo>
                  <a:cubicBezTo>
                    <a:pt x="36" y="56"/>
                    <a:pt x="56" y="37"/>
                    <a:pt x="80" y="37"/>
                  </a:cubicBezTo>
                  <a:cubicBezTo>
                    <a:pt x="104" y="37"/>
                    <a:pt x="124" y="56"/>
                    <a:pt x="124" y="81"/>
                  </a:cubicBezTo>
                  <a:cubicBezTo>
                    <a:pt x="124" y="105"/>
                    <a:pt x="104" y="125"/>
                    <a:pt x="80" y="125"/>
                  </a:cubicBezTo>
                  <a:close/>
                  <a:moveTo>
                    <a:pt x="80" y="45"/>
                  </a:moveTo>
                  <a:cubicBezTo>
                    <a:pt x="61" y="45"/>
                    <a:pt x="45" y="61"/>
                    <a:pt x="45" y="81"/>
                  </a:cubicBezTo>
                  <a:cubicBezTo>
                    <a:pt x="45" y="100"/>
                    <a:pt x="61" y="116"/>
                    <a:pt x="80" y="116"/>
                  </a:cubicBezTo>
                  <a:cubicBezTo>
                    <a:pt x="100" y="116"/>
                    <a:pt x="115" y="100"/>
                    <a:pt x="115" y="81"/>
                  </a:cubicBezTo>
                  <a:cubicBezTo>
                    <a:pt x="115" y="61"/>
                    <a:pt x="100" y="45"/>
                    <a:pt x="80" y="45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72" name="Freeform 8"/>
            <p:cNvSpPr>
              <a:spLocks noEditPoints="1"/>
            </p:cNvSpPr>
            <p:nvPr userDrawn="1"/>
          </p:nvSpPr>
          <p:spPr bwMode="auto">
            <a:xfrm>
              <a:off x="6980238" y="4587875"/>
              <a:ext cx="463550" cy="7937"/>
            </a:xfrm>
            <a:custGeom>
              <a:avLst/>
              <a:gdLst>
                <a:gd name="T0" fmla="*/ 281 w 292"/>
                <a:gd name="T1" fmla="*/ 5 h 5"/>
                <a:gd name="T2" fmla="*/ 292 w 292"/>
                <a:gd name="T3" fmla="*/ 0 h 5"/>
                <a:gd name="T4" fmla="*/ 274 w 292"/>
                <a:gd name="T5" fmla="*/ 5 h 5"/>
                <a:gd name="T6" fmla="*/ 263 w 292"/>
                <a:gd name="T7" fmla="*/ 0 h 5"/>
                <a:gd name="T8" fmla="*/ 274 w 292"/>
                <a:gd name="T9" fmla="*/ 5 h 5"/>
                <a:gd name="T10" fmla="*/ 246 w 292"/>
                <a:gd name="T11" fmla="*/ 5 h 5"/>
                <a:gd name="T12" fmla="*/ 257 w 292"/>
                <a:gd name="T13" fmla="*/ 0 h 5"/>
                <a:gd name="T14" fmla="*/ 239 w 292"/>
                <a:gd name="T15" fmla="*/ 5 h 5"/>
                <a:gd name="T16" fmla="*/ 228 w 292"/>
                <a:gd name="T17" fmla="*/ 0 h 5"/>
                <a:gd name="T18" fmla="*/ 239 w 292"/>
                <a:gd name="T19" fmla="*/ 5 h 5"/>
                <a:gd name="T20" fmla="*/ 211 w 292"/>
                <a:gd name="T21" fmla="*/ 5 h 5"/>
                <a:gd name="T22" fmla="*/ 221 w 292"/>
                <a:gd name="T23" fmla="*/ 0 h 5"/>
                <a:gd name="T24" fmla="*/ 204 w 292"/>
                <a:gd name="T25" fmla="*/ 5 h 5"/>
                <a:gd name="T26" fmla="*/ 193 w 292"/>
                <a:gd name="T27" fmla="*/ 0 h 5"/>
                <a:gd name="T28" fmla="*/ 204 w 292"/>
                <a:gd name="T29" fmla="*/ 5 h 5"/>
                <a:gd name="T30" fmla="*/ 175 w 292"/>
                <a:gd name="T31" fmla="*/ 5 h 5"/>
                <a:gd name="T32" fmla="*/ 186 w 292"/>
                <a:gd name="T33" fmla="*/ 0 h 5"/>
                <a:gd name="T34" fmla="*/ 168 w 292"/>
                <a:gd name="T35" fmla="*/ 5 h 5"/>
                <a:gd name="T36" fmla="*/ 158 w 292"/>
                <a:gd name="T37" fmla="*/ 0 h 5"/>
                <a:gd name="T38" fmla="*/ 168 w 292"/>
                <a:gd name="T39" fmla="*/ 5 h 5"/>
                <a:gd name="T40" fmla="*/ 140 w 292"/>
                <a:gd name="T41" fmla="*/ 5 h 5"/>
                <a:gd name="T42" fmla="*/ 151 w 292"/>
                <a:gd name="T43" fmla="*/ 0 h 5"/>
                <a:gd name="T44" fmla="*/ 133 w 292"/>
                <a:gd name="T45" fmla="*/ 5 h 5"/>
                <a:gd name="T46" fmla="*/ 123 w 292"/>
                <a:gd name="T47" fmla="*/ 0 h 5"/>
                <a:gd name="T48" fmla="*/ 133 w 292"/>
                <a:gd name="T49" fmla="*/ 5 h 5"/>
                <a:gd name="T50" fmla="*/ 105 w 292"/>
                <a:gd name="T51" fmla="*/ 5 h 5"/>
                <a:gd name="T52" fmla="*/ 116 w 292"/>
                <a:gd name="T53" fmla="*/ 0 h 5"/>
                <a:gd name="T54" fmla="*/ 98 w 292"/>
                <a:gd name="T55" fmla="*/ 5 h 5"/>
                <a:gd name="T56" fmla="*/ 87 w 292"/>
                <a:gd name="T57" fmla="*/ 0 h 5"/>
                <a:gd name="T58" fmla="*/ 98 w 292"/>
                <a:gd name="T59" fmla="*/ 5 h 5"/>
                <a:gd name="T60" fmla="*/ 70 w 292"/>
                <a:gd name="T61" fmla="*/ 5 h 5"/>
                <a:gd name="T62" fmla="*/ 80 w 292"/>
                <a:gd name="T63" fmla="*/ 0 h 5"/>
                <a:gd name="T64" fmla="*/ 63 w 292"/>
                <a:gd name="T65" fmla="*/ 5 h 5"/>
                <a:gd name="T66" fmla="*/ 52 w 292"/>
                <a:gd name="T67" fmla="*/ 0 h 5"/>
                <a:gd name="T68" fmla="*/ 63 w 292"/>
                <a:gd name="T69" fmla="*/ 5 h 5"/>
                <a:gd name="T70" fmla="*/ 34 w 292"/>
                <a:gd name="T71" fmla="*/ 5 h 5"/>
                <a:gd name="T72" fmla="*/ 45 w 292"/>
                <a:gd name="T73" fmla="*/ 0 h 5"/>
                <a:gd name="T74" fmla="*/ 28 w 292"/>
                <a:gd name="T75" fmla="*/ 5 h 5"/>
                <a:gd name="T76" fmla="*/ 17 w 292"/>
                <a:gd name="T77" fmla="*/ 0 h 5"/>
                <a:gd name="T78" fmla="*/ 28 w 292"/>
                <a:gd name="T79" fmla="*/ 5 h 5"/>
                <a:gd name="T80" fmla="*/ 0 w 292"/>
                <a:gd name="T81" fmla="*/ 5 h 5"/>
                <a:gd name="T82" fmla="*/ 10 w 292"/>
                <a:gd name="T8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2" h="5">
                  <a:moveTo>
                    <a:pt x="292" y="5"/>
                  </a:moveTo>
                  <a:lnTo>
                    <a:pt x="281" y="5"/>
                  </a:lnTo>
                  <a:lnTo>
                    <a:pt x="281" y="0"/>
                  </a:lnTo>
                  <a:lnTo>
                    <a:pt x="292" y="0"/>
                  </a:lnTo>
                  <a:lnTo>
                    <a:pt x="292" y="5"/>
                  </a:lnTo>
                  <a:close/>
                  <a:moveTo>
                    <a:pt x="274" y="5"/>
                  </a:moveTo>
                  <a:lnTo>
                    <a:pt x="263" y="5"/>
                  </a:lnTo>
                  <a:lnTo>
                    <a:pt x="263" y="0"/>
                  </a:lnTo>
                  <a:lnTo>
                    <a:pt x="274" y="0"/>
                  </a:lnTo>
                  <a:lnTo>
                    <a:pt x="274" y="5"/>
                  </a:lnTo>
                  <a:close/>
                  <a:moveTo>
                    <a:pt x="257" y="5"/>
                  </a:moveTo>
                  <a:lnTo>
                    <a:pt x="246" y="5"/>
                  </a:lnTo>
                  <a:lnTo>
                    <a:pt x="246" y="0"/>
                  </a:lnTo>
                  <a:lnTo>
                    <a:pt x="257" y="0"/>
                  </a:lnTo>
                  <a:lnTo>
                    <a:pt x="257" y="5"/>
                  </a:lnTo>
                  <a:close/>
                  <a:moveTo>
                    <a:pt x="239" y="5"/>
                  </a:moveTo>
                  <a:lnTo>
                    <a:pt x="228" y="5"/>
                  </a:lnTo>
                  <a:lnTo>
                    <a:pt x="228" y="0"/>
                  </a:lnTo>
                  <a:lnTo>
                    <a:pt x="239" y="0"/>
                  </a:lnTo>
                  <a:lnTo>
                    <a:pt x="239" y="5"/>
                  </a:lnTo>
                  <a:close/>
                  <a:moveTo>
                    <a:pt x="221" y="5"/>
                  </a:moveTo>
                  <a:lnTo>
                    <a:pt x="211" y="5"/>
                  </a:lnTo>
                  <a:lnTo>
                    <a:pt x="211" y="0"/>
                  </a:lnTo>
                  <a:lnTo>
                    <a:pt x="221" y="0"/>
                  </a:lnTo>
                  <a:lnTo>
                    <a:pt x="221" y="5"/>
                  </a:lnTo>
                  <a:close/>
                  <a:moveTo>
                    <a:pt x="204" y="5"/>
                  </a:moveTo>
                  <a:lnTo>
                    <a:pt x="193" y="5"/>
                  </a:lnTo>
                  <a:lnTo>
                    <a:pt x="193" y="0"/>
                  </a:lnTo>
                  <a:lnTo>
                    <a:pt x="204" y="0"/>
                  </a:lnTo>
                  <a:lnTo>
                    <a:pt x="204" y="5"/>
                  </a:lnTo>
                  <a:close/>
                  <a:moveTo>
                    <a:pt x="186" y="5"/>
                  </a:moveTo>
                  <a:lnTo>
                    <a:pt x="175" y="5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86" y="5"/>
                  </a:lnTo>
                  <a:close/>
                  <a:moveTo>
                    <a:pt x="168" y="5"/>
                  </a:moveTo>
                  <a:lnTo>
                    <a:pt x="158" y="5"/>
                  </a:lnTo>
                  <a:lnTo>
                    <a:pt x="158" y="0"/>
                  </a:lnTo>
                  <a:lnTo>
                    <a:pt x="168" y="0"/>
                  </a:lnTo>
                  <a:lnTo>
                    <a:pt x="168" y="5"/>
                  </a:lnTo>
                  <a:close/>
                  <a:moveTo>
                    <a:pt x="151" y="5"/>
                  </a:moveTo>
                  <a:lnTo>
                    <a:pt x="140" y="5"/>
                  </a:lnTo>
                  <a:lnTo>
                    <a:pt x="140" y="0"/>
                  </a:lnTo>
                  <a:lnTo>
                    <a:pt x="151" y="0"/>
                  </a:lnTo>
                  <a:lnTo>
                    <a:pt x="151" y="5"/>
                  </a:lnTo>
                  <a:close/>
                  <a:moveTo>
                    <a:pt x="133" y="5"/>
                  </a:moveTo>
                  <a:lnTo>
                    <a:pt x="123" y="5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5"/>
                  </a:lnTo>
                  <a:close/>
                  <a:moveTo>
                    <a:pt x="116" y="5"/>
                  </a:moveTo>
                  <a:lnTo>
                    <a:pt x="105" y="5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16" y="5"/>
                  </a:lnTo>
                  <a:close/>
                  <a:moveTo>
                    <a:pt x="98" y="5"/>
                  </a:moveTo>
                  <a:lnTo>
                    <a:pt x="87" y="5"/>
                  </a:lnTo>
                  <a:lnTo>
                    <a:pt x="87" y="0"/>
                  </a:lnTo>
                  <a:lnTo>
                    <a:pt x="98" y="0"/>
                  </a:lnTo>
                  <a:lnTo>
                    <a:pt x="98" y="5"/>
                  </a:lnTo>
                  <a:close/>
                  <a:moveTo>
                    <a:pt x="80" y="5"/>
                  </a:moveTo>
                  <a:lnTo>
                    <a:pt x="70" y="5"/>
                  </a:lnTo>
                  <a:lnTo>
                    <a:pt x="70" y="0"/>
                  </a:lnTo>
                  <a:lnTo>
                    <a:pt x="80" y="0"/>
                  </a:lnTo>
                  <a:lnTo>
                    <a:pt x="80" y="5"/>
                  </a:lnTo>
                  <a:close/>
                  <a:moveTo>
                    <a:pt x="63" y="5"/>
                  </a:moveTo>
                  <a:lnTo>
                    <a:pt x="52" y="5"/>
                  </a:lnTo>
                  <a:lnTo>
                    <a:pt x="52" y="0"/>
                  </a:lnTo>
                  <a:lnTo>
                    <a:pt x="63" y="0"/>
                  </a:lnTo>
                  <a:lnTo>
                    <a:pt x="63" y="5"/>
                  </a:lnTo>
                  <a:close/>
                  <a:moveTo>
                    <a:pt x="45" y="5"/>
                  </a:moveTo>
                  <a:lnTo>
                    <a:pt x="34" y="5"/>
                  </a:lnTo>
                  <a:lnTo>
                    <a:pt x="34" y="0"/>
                  </a:lnTo>
                  <a:lnTo>
                    <a:pt x="45" y="0"/>
                  </a:lnTo>
                  <a:lnTo>
                    <a:pt x="45" y="5"/>
                  </a:lnTo>
                  <a:close/>
                  <a:moveTo>
                    <a:pt x="28" y="5"/>
                  </a:moveTo>
                  <a:lnTo>
                    <a:pt x="17" y="5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28" y="5"/>
                  </a:lnTo>
                  <a:close/>
                  <a:moveTo>
                    <a:pt x="1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73" name="Freeform 9"/>
            <p:cNvSpPr>
              <a:spLocks/>
            </p:cNvSpPr>
            <p:nvPr userDrawn="1"/>
          </p:nvSpPr>
          <p:spPr bwMode="auto">
            <a:xfrm>
              <a:off x="6940551" y="4575175"/>
              <a:ext cx="30162" cy="31750"/>
            </a:xfrm>
            <a:custGeom>
              <a:avLst/>
              <a:gdLst>
                <a:gd name="T0" fmla="*/ 19 w 19"/>
                <a:gd name="T1" fmla="*/ 0 h 20"/>
                <a:gd name="T2" fmla="*/ 0 w 19"/>
                <a:gd name="T3" fmla="*/ 10 h 20"/>
                <a:gd name="T4" fmla="*/ 19 w 19"/>
                <a:gd name="T5" fmla="*/ 20 h 20"/>
                <a:gd name="T6" fmla="*/ 19 w 1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0">
                  <a:moveTo>
                    <a:pt x="19" y="0"/>
                  </a:moveTo>
                  <a:lnTo>
                    <a:pt x="0" y="10"/>
                  </a:lnTo>
                  <a:lnTo>
                    <a:pt x="19" y="2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74" name="Freeform 10"/>
            <p:cNvSpPr>
              <a:spLocks/>
            </p:cNvSpPr>
            <p:nvPr userDrawn="1"/>
          </p:nvSpPr>
          <p:spPr bwMode="auto">
            <a:xfrm>
              <a:off x="7185025" y="4735513"/>
              <a:ext cx="33337" cy="30162"/>
            </a:xfrm>
            <a:custGeom>
              <a:avLst/>
              <a:gdLst>
                <a:gd name="T0" fmla="*/ 21 w 21"/>
                <a:gd name="T1" fmla="*/ 18 h 19"/>
                <a:gd name="T2" fmla="*/ 10 w 21"/>
                <a:gd name="T3" fmla="*/ 0 h 19"/>
                <a:gd name="T4" fmla="*/ 0 w 21"/>
                <a:gd name="T5" fmla="*/ 19 h 19"/>
                <a:gd name="T6" fmla="*/ 21 w 21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9">
                  <a:moveTo>
                    <a:pt x="21" y="18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75" name="Freeform 11"/>
            <p:cNvSpPr>
              <a:spLocks/>
            </p:cNvSpPr>
            <p:nvPr userDrawn="1"/>
          </p:nvSpPr>
          <p:spPr bwMode="auto">
            <a:xfrm>
              <a:off x="7296150" y="4443413"/>
              <a:ext cx="34925" cy="30162"/>
            </a:xfrm>
            <a:custGeom>
              <a:avLst/>
              <a:gdLst>
                <a:gd name="T0" fmla="*/ 22 w 22"/>
                <a:gd name="T1" fmla="*/ 18 h 19"/>
                <a:gd name="T2" fmla="*/ 11 w 22"/>
                <a:gd name="T3" fmla="*/ 0 h 19"/>
                <a:gd name="T4" fmla="*/ 0 w 22"/>
                <a:gd name="T5" fmla="*/ 19 h 19"/>
                <a:gd name="T6" fmla="*/ 22 w 22"/>
                <a:gd name="T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9">
                  <a:moveTo>
                    <a:pt x="22" y="18"/>
                  </a:moveTo>
                  <a:lnTo>
                    <a:pt x="11" y="0"/>
                  </a:lnTo>
                  <a:lnTo>
                    <a:pt x="0" y="19"/>
                  </a:lnTo>
                  <a:lnTo>
                    <a:pt x="2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76" name="Freeform 12"/>
            <p:cNvSpPr>
              <a:spLocks noEditPoints="1"/>
            </p:cNvSpPr>
            <p:nvPr userDrawn="1"/>
          </p:nvSpPr>
          <p:spPr bwMode="auto">
            <a:xfrm>
              <a:off x="7051675" y="4619625"/>
              <a:ext cx="388937" cy="247650"/>
            </a:xfrm>
            <a:custGeom>
              <a:avLst/>
              <a:gdLst>
                <a:gd name="T0" fmla="*/ 127 w 435"/>
                <a:gd name="T1" fmla="*/ 268 h 276"/>
                <a:gd name="T2" fmla="*/ 138 w 435"/>
                <a:gd name="T3" fmla="*/ 267 h 276"/>
                <a:gd name="T4" fmla="*/ 95 w 435"/>
                <a:gd name="T5" fmla="*/ 273 h 276"/>
                <a:gd name="T6" fmla="*/ 95 w 435"/>
                <a:gd name="T7" fmla="*/ 273 h 276"/>
                <a:gd name="T8" fmla="*/ 187 w 435"/>
                <a:gd name="T9" fmla="*/ 253 h 276"/>
                <a:gd name="T10" fmla="*/ 53 w 435"/>
                <a:gd name="T11" fmla="*/ 244 h 276"/>
                <a:gd name="T12" fmla="*/ 190 w 435"/>
                <a:gd name="T13" fmla="*/ 239 h 276"/>
                <a:gd name="T14" fmla="*/ 39 w 435"/>
                <a:gd name="T15" fmla="*/ 243 h 276"/>
                <a:gd name="T16" fmla="*/ 39 w 435"/>
                <a:gd name="T17" fmla="*/ 243 h 276"/>
                <a:gd name="T18" fmla="*/ 221 w 435"/>
                <a:gd name="T19" fmla="*/ 199 h 276"/>
                <a:gd name="T20" fmla="*/ 17 w 435"/>
                <a:gd name="T21" fmla="*/ 197 h 276"/>
                <a:gd name="T22" fmla="*/ 109 w 435"/>
                <a:gd name="T23" fmla="*/ 210 h 276"/>
                <a:gd name="T24" fmla="*/ 142 w 435"/>
                <a:gd name="T25" fmla="*/ 213 h 276"/>
                <a:gd name="T26" fmla="*/ 142 w 435"/>
                <a:gd name="T27" fmla="*/ 213 h 276"/>
                <a:gd name="T28" fmla="*/ 103 w 435"/>
                <a:gd name="T29" fmla="*/ 197 h 276"/>
                <a:gd name="T30" fmla="*/ 165 w 435"/>
                <a:gd name="T31" fmla="*/ 171 h 276"/>
                <a:gd name="T32" fmla="*/ 1 w 435"/>
                <a:gd name="T33" fmla="*/ 169 h 276"/>
                <a:gd name="T34" fmla="*/ 223 w 435"/>
                <a:gd name="T35" fmla="*/ 187 h 276"/>
                <a:gd name="T36" fmla="*/ 223 w 435"/>
                <a:gd name="T37" fmla="*/ 166 h 276"/>
                <a:gd name="T38" fmla="*/ 77 w 435"/>
                <a:gd name="T39" fmla="*/ 162 h 276"/>
                <a:gd name="T40" fmla="*/ 88 w 435"/>
                <a:gd name="T41" fmla="*/ 173 h 276"/>
                <a:gd name="T42" fmla="*/ 212 w 435"/>
                <a:gd name="T43" fmla="*/ 135 h 276"/>
                <a:gd name="T44" fmla="*/ 0 w 435"/>
                <a:gd name="T45" fmla="*/ 153 h 276"/>
                <a:gd name="T46" fmla="*/ 9 w 435"/>
                <a:gd name="T47" fmla="*/ 156 h 276"/>
                <a:gd name="T48" fmla="*/ 89 w 435"/>
                <a:gd name="T49" fmla="*/ 124 h 276"/>
                <a:gd name="T50" fmla="*/ 184 w 435"/>
                <a:gd name="T51" fmla="*/ 118 h 276"/>
                <a:gd name="T52" fmla="*/ 11 w 435"/>
                <a:gd name="T53" fmla="*/ 126 h 276"/>
                <a:gd name="T54" fmla="*/ 11 w 435"/>
                <a:gd name="T55" fmla="*/ 126 h 276"/>
                <a:gd name="T56" fmla="*/ 119 w 435"/>
                <a:gd name="T57" fmla="*/ 110 h 276"/>
                <a:gd name="T58" fmla="*/ 160 w 435"/>
                <a:gd name="T59" fmla="*/ 98 h 276"/>
                <a:gd name="T60" fmla="*/ 127 w 435"/>
                <a:gd name="T61" fmla="*/ 98 h 276"/>
                <a:gd name="T62" fmla="*/ 143 w 435"/>
                <a:gd name="T63" fmla="*/ 105 h 276"/>
                <a:gd name="T64" fmla="*/ 21 w 435"/>
                <a:gd name="T65" fmla="*/ 76 h 276"/>
                <a:gd name="T66" fmla="*/ 28 w 435"/>
                <a:gd name="T67" fmla="*/ 66 h 276"/>
                <a:gd name="T68" fmla="*/ 54 w 435"/>
                <a:gd name="T69" fmla="*/ 48 h 276"/>
                <a:gd name="T70" fmla="*/ 54 w 435"/>
                <a:gd name="T71" fmla="*/ 48 h 276"/>
                <a:gd name="T72" fmla="*/ 95 w 435"/>
                <a:gd name="T73" fmla="*/ 21 h 276"/>
                <a:gd name="T74" fmla="*/ 122 w 435"/>
                <a:gd name="T75" fmla="*/ 3 h 276"/>
                <a:gd name="T76" fmla="*/ 134 w 435"/>
                <a:gd name="T77" fmla="*/ 1 h 276"/>
                <a:gd name="T78" fmla="*/ 153 w 435"/>
                <a:gd name="T79" fmla="*/ 9 h 276"/>
                <a:gd name="T80" fmla="*/ 416 w 435"/>
                <a:gd name="T81" fmla="*/ 0 h 276"/>
                <a:gd name="T82" fmla="*/ 385 w 435"/>
                <a:gd name="T83" fmla="*/ 9 h 276"/>
                <a:gd name="T84" fmla="*/ 373 w 435"/>
                <a:gd name="T85" fmla="*/ 9 h 276"/>
                <a:gd name="T86" fmla="*/ 373 w 435"/>
                <a:gd name="T87" fmla="*/ 9 h 276"/>
                <a:gd name="T88" fmla="*/ 342 w 435"/>
                <a:gd name="T89" fmla="*/ 0 h 276"/>
                <a:gd name="T90" fmla="*/ 291 w 435"/>
                <a:gd name="T91" fmla="*/ 0 h 276"/>
                <a:gd name="T92" fmla="*/ 260 w 435"/>
                <a:gd name="T93" fmla="*/ 9 h 276"/>
                <a:gd name="T94" fmla="*/ 248 w 435"/>
                <a:gd name="T95" fmla="*/ 9 h 276"/>
                <a:gd name="T96" fmla="*/ 248 w 435"/>
                <a:gd name="T97" fmla="*/ 9 h 276"/>
                <a:gd name="T98" fmla="*/ 217 w 435"/>
                <a:gd name="T99" fmla="*/ 0 h 276"/>
                <a:gd name="T100" fmla="*/ 166 w 435"/>
                <a:gd name="T10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5" h="276">
                  <a:moveTo>
                    <a:pt x="124" y="276"/>
                  </a:moveTo>
                  <a:cubicBezTo>
                    <a:pt x="118" y="276"/>
                    <a:pt x="113" y="276"/>
                    <a:pt x="107" y="275"/>
                  </a:cubicBezTo>
                  <a:cubicBezTo>
                    <a:pt x="108" y="267"/>
                    <a:pt x="108" y="267"/>
                    <a:pt x="108" y="267"/>
                  </a:cubicBezTo>
                  <a:cubicBezTo>
                    <a:pt x="114" y="268"/>
                    <a:pt x="121" y="268"/>
                    <a:pt x="127" y="268"/>
                  </a:cubicBezTo>
                  <a:cubicBezTo>
                    <a:pt x="127" y="276"/>
                    <a:pt x="127" y="276"/>
                    <a:pt x="127" y="276"/>
                  </a:cubicBezTo>
                  <a:cubicBezTo>
                    <a:pt x="126" y="276"/>
                    <a:pt x="125" y="276"/>
                    <a:pt x="124" y="276"/>
                  </a:cubicBezTo>
                  <a:close/>
                  <a:moveTo>
                    <a:pt x="140" y="275"/>
                  </a:moveTo>
                  <a:cubicBezTo>
                    <a:pt x="138" y="267"/>
                    <a:pt x="138" y="267"/>
                    <a:pt x="138" y="267"/>
                  </a:cubicBezTo>
                  <a:cubicBezTo>
                    <a:pt x="144" y="266"/>
                    <a:pt x="150" y="264"/>
                    <a:pt x="156" y="262"/>
                  </a:cubicBezTo>
                  <a:cubicBezTo>
                    <a:pt x="159" y="270"/>
                    <a:pt x="159" y="270"/>
                    <a:pt x="159" y="270"/>
                  </a:cubicBezTo>
                  <a:cubicBezTo>
                    <a:pt x="153" y="272"/>
                    <a:pt x="146" y="274"/>
                    <a:pt x="140" y="275"/>
                  </a:cubicBezTo>
                  <a:close/>
                  <a:moveTo>
                    <a:pt x="95" y="273"/>
                  </a:moveTo>
                  <a:cubicBezTo>
                    <a:pt x="89" y="272"/>
                    <a:pt x="82" y="270"/>
                    <a:pt x="76" y="267"/>
                  </a:cubicBezTo>
                  <a:cubicBezTo>
                    <a:pt x="79" y="259"/>
                    <a:pt x="79" y="259"/>
                    <a:pt x="79" y="259"/>
                  </a:cubicBezTo>
                  <a:cubicBezTo>
                    <a:pt x="85" y="261"/>
                    <a:pt x="91" y="263"/>
                    <a:pt x="97" y="265"/>
                  </a:cubicBezTo>
                  <a:lnTo>
                    <a:pt x="95" y="273"/>
                  </a:lnTo>
                  <a:close/>
                  <a:moveTo>
                    <a:pt x="170" y="265"/>
                  </a:moveTo>
                  <a:cubicBezTo>
                    <a:pt x="166" y="257"/>
                    <a:pt x="166" y="257"/>
                    <a:pt x="166" y="257"/>
                  </a:cubicBezTo>
                  <a:cubicBezTo>
                    <a:pt x="172" y="254"/>
                    <a:pt x="177" y="251"/>
                    <a:pt x="182" y="247"/>
                  </a:cubicBezTo>
                  <a:cubicBezTo>
                    <a:pt x="187" y="253"/>
                    <a:pt x="187" y="253"/>
                    <a:pt x="187" y="253"/>
                  </a:cubicBezTo>
                  <a:cubicBezTo>
                    <a:pt x="182" y="258"/>
                    <a:pt x="176" y="262"/>
                    <a:pt x="170" y="265"/>
                  </a:cubicBezTo>
                  <a:close/>
                  <a:moveTo>
                    <a:pt x="65" y="262"/>
                  </a:moveTo>
                  <a:cubicBezTo>
                    <a:pt x="59" y="258"/>
                    <a:pt x="53" y="255"/>
                    <a:pt x="48" y="251"/>
                  </a:cubicBezTo>
                  <a:cubicBezTo>
                    <a:pt x="53" y="244"/>
                    <a:pt x="53" y="244"/>
                    <a:pt x="53" y="244"/>
                  </a:cubicBezTo>
                  <a:cubicBezTo>
                    <a:pt x="58" y="248"/>
                    <a:pt x="64" y="251"/>
                    <a:pt x="69" y="254"/>
                  </a:cubicBezTo>
                  <a:lnTo>
                    <a:pt x="65" y="262"/>
                  </a:lnTo>
                  <a:close/>
                  <a:moveTo>
                    <a:pt x="196" y="245"/>
                  </a:moveTo>
                  <a:cubicBezTo>
                    <a:pt x="190" y="239"/>
                    <a:pt x="190" y="239"/>
                    <a:pt x="190" y="239"/>
                  </a:cubicBezTo>
                  <a:cubicBezTo>
                    <a:pt x="194" y="235"/>
                    <a:pt x="198" y="230"/>
                    <a:pt x="201" y="224"/>
                  </a:cubicBezTo>
                  <a:cubicBezTo>
                    <a:pt x="209" y="229"/>
                    <a:pt x="209" y="229"/>
                    <a:pt x="209" y="229"/>
                  </a:cubicBezTo>
                  <a:cubicBezTo>
                    <a:pt x="205" y="235"/>
                    <a:pt x="201" y="240"/>
                    <a:pt x="196" y="245"/>
                  </a:cubicBezTo>
                  <a:close/>
                  <a:moveTo>
                    <a:pt x="39" y="243"/>
                  </a:moveTo>
                  <a:cubicBezTo>
                    <a:pt x="34" y="238"/>
                    <a:pt x="30" y="233"/>
                    <a:pt x="25" y="228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6" y="228"/>
                    <a:pt x="40" y="232"/>
                    <a:pt x="45" y="236"/>
                  </a:cubicBezTo>
                  <a:lnTo>
                    <a:pt x="39" y="243"/>
                  </a:lnTo>
                  <a:close/>
                  <a:moveTo>
                    <a:pt x="214" y="218"/>
                  </a:moveTo>
                  <a:cubicBezTo>
                    <a:pt x="206" y="215"/>
                    <a:pt x="206" y="215"/>
                    <a:pt x="206" y="215"/>
                  </a:cubicBezTo>
                  <a:cubicBezTo>
                    <a:pt x="209" y="209"/>
                    <a:pt x="211" y="203"/>
                    <a:pt x="212" y="197"/>
                  </a:cubicBezTo>
                  <a:cubicBezTo>
                    <a:pt x="221" y="199"/>
                    <a:pt x="221" y="199"/>
                    <a:pt x="221" y="199"/>
                  </a:cubicBezTo>
                  <a:cubicBezTo>
                    <a:pt x="219" y="206"/>
                    <a:pt x="217" y="212"/>
                    <a:pt x="214" y="218"/>
                  </a:cubicBezTo>
                  <a:close/>
                  <a:moveTo>
                    <a:pt x="19" y="218"/>
                  </a:moveTo>
                  <a:cubicBezTo>
                    <a:pt x="15" y="212"/>
                    <a:pt x="12" y="206"/>
                    <a:pt x="9" y="200"/>
                  </a:cubicBezTo>
                  <a:cubicBezTo>
                    <a:pt x="17" y="197"/>
                    <a:pt x="17" y="197"/>
                    <a:pt x="17" y="197"/>
                  </a:cubicBezTo>
                  <a:cubicBezTo>
                    <a:pt x="20" y="202"/>
                    <a:pt x="23" y="208"/>
                    <a:pt x="26" y="213"/>
                  </a:cubicBezTo>
                  <a:lnTo>
                    <a:pt x="19" y="218"/>
                  </a:lnTo>
                  <a:close/>
                  <a:moveTo>
                    <a:pt x="129" y="215"/>
                  </a:moveTo>
                  <a:cubicBezTo>
                    <a:pt x="122" y="215"/>
                    <a:pt x="115" y="213"/>
                    <a:pt x="109" y="210"/>
                  </a:cubicBezTo>
                  <a:cubicBezTo>
                    <a:pt x="112" y="202"/>
                    <a:pt x="112" y="202"/>
                    <a:pt x="112" y="202"/>
                  </a:cubicBezTo>
                  <a:cubicBezTo>
                    <a:pt x="118" y="205"/>
                    <a:pt x="123" y="206"/>
                    <a:pt x="129" y="206"/>
                  </a:cubicBezTo>
                  <a:lnTo>
                    <a:pt x="129" y="215"/>
                  </a:lnTo>
                  <a:close/>
                  <a:moveTo>
                    <a:pt x="142" y="213"/>
                  </a:moveTo>
                  <a:cubicBezTo>
                    <a:pt x="140" y="205"/>
                    <a:pt x="140" y="205"/>
                    <a:pt x="140" y="205"/>
                  </a:cubicBezTo>
                  <a:cubicBezTo>
                    <a:pt x="145" y="203"/>
                    <a:pt x="150" y="200"/>
                    <a:pt x="155" y="196"/>
                  </a:cubicBezTo>
                  <a:cubicBezTo>
                    <a:pt x="161" y="202"/>
                    <a:pt x="161" y="202"/>
                    <a:pt x="161" y="202"/>
                  </a:cubicBezTo>
                  <a:cubicBezTo>
                    <a:pt x="155" y="208"/>
                    <a:pt x="149" y="211"/>
                    <a:pt x="142" y="213"/>
                  </a:cubicBezTo>
                  <a:close/>
                  <a:moveTo>
                    <a:pt x="98" y="203"/>
                  </a:moveTo>
                  <a:cubicBezTo>
                    <a:pt x="92" y="199"/>
                    <a:pt x="88" y="194"/>
                    <a:pt x="84" y="187"/>
                  </a:cubicBezTo>
                  <a:cubicBezTo>
                    <a:pt x="92" y="183"/>
                    <a:pt x="92" y="183"/>
                    <a:pt x="92" y="183"/>
                  </a:cubicBezTo>
                  <a:cubicBezTo>
                    <a:pt x="95" y="188"/>
                    <a:pt x="98" y="193"/>
                    <a:pt x="103" y="197"/>
                  </a:cubicBezTo>
                  <a:lnTo>
                    <a:pt x="98" y="203"/>
                  </a:lnTo>
                  <a:close/>
                  <a:moveTo>
                    <a:pt x="168" y="192"/>
                  </a:moveTo>
                  <a:cubicBezTo>
                    <a:pt x="161" y="188"/>
                    <a:pt x="161" y="188"/>
                    <a:pt x="161" y="188"/>
                  </a:cubicBezTo>
                  <a:cubicBezTo>
                    <a:pt x="164" y="183"/>
                    <a:pt x="165" y="177"/>
                    <a:pt x="165" y="171"/>
                  </a:cubicBezTo>
                  <a:cubicBezTo>
                    <a:pt x="174" y="171"/>
                    <a:pt x="174" y="171"/>
                    <a:pt x="174" y="171"/>
                  </a:cubicBezTo>
                  <a:cubicBezTo>
                    <a:pt x="174" y="179"/>
                    <a:pt x="172" y="186"/>
                    <a:pt x="168" y="192"/>
                  </a:cubicBezTo>
                  <a:close/>
                  <a:moveTo>
                    <a:pt x="5" y="188"/>
                  </a:moveTo>
                  <a:cubicBezTo>
                    <a:pt x="3" y="182"/>
                    <a:pt x="2" y="175"/>
                    <a:pt x="1" y="169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11" y="174"/>
                    <a:pt x="12" y="180"/>
                    <a:pt x="14" y="186"/>
                  </a:cubicBezTo>
                  <a:lnTo>
                    <a:pt x="5" y="188"/>
                  </a:lnTo>
                  <a:close/>
                  <a:moveTo>
                    <a:pt x="223" y="187"/>
                  </a:moveTo>
                  <a:cubicBezTo>
                    <a:pt x="214" y="186"/>
                    <a:pt x="214" y="186"/>
                    <a:pt x="214" y="186"/>
                  </a:cubicBezTo>
                  <a:cubicBezTo>
                    <a:pt x="214" y="183"/>
                    <a:pt x="215" y="180"/>
                    <a:pt x="215" y="177"/>
                  </a:cubicBezTo>
                  <a:cubicBezTo>
                    <a:pt x="215" y="174"/>
                    <a:pt x="214" y="171"/>
                    <a:pt x="214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70"/>
                    <a:pt x="223" y="173"/>
                    <a:pt x="223" y="177"/>
                  </a:cubicBezTo>
                  <a:cubicBezTo>
                    <a:pt x="223" y="180"/>
                    <a:pt x="223" y="184"/>
                    <a:pt x="223" y="187"/>
                  </a:cubicBezTo>
                  <a:close/>
                  <a:moveTo>
                    <a:pt x="79" y="176"/>
                  </a:moveTo>
                  <a:cubicBezTo>
                    <a:pt x="78" y="171"/>
                    <a:pt x="77" y="166"/>
                    <a:pt x="77" y="162"/>
                  </a:cubicBezTo>
                  <a:cubicBezTo>
                    <a:pt x="77" y="159"/>
                    <a:pt x="78" y="157"/>
                    <a:pt x="78" y="155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8"/>
                    <a:pt x="86" y="160"/>
                    <a:pt x="86" y="162"/>
                  </a:cubicBezTo>
                  <a:cubicBezTo>
                    <a:pt x="86" y="166"/>
                    <a:pt x="87" y="170"/>
                    <a:pt x="88" y="173"/>
                  </a:cubicBezTo>
                  <a:lnTo>
                    <a:pt x="79" y="176"/>
                  </a:lnTo>
                  <a:close/>
                  <a:moveTo>
                    <a:pt x="212" y="157"/>
                  </a:moveTo>
                  <a:cubicBezTo>
                    <a:pt x="210" y="151"/>
                    <a:pt x="207" y="145"/>
                    <a:pt x="204" y="140"/>
                  </a:cubicBezTo>
                  <a:cubicBezTo>
                    <a:pt x="212" y="135"/>
                    <a:pt x="212" y="135"/>
                    <a:pt x="212" y="135"/>
                  </a:cubicBezTo>
                  <a:cubicBezTo>
                    <a:pt x="215" y="141"/>
                    <a:pt x="218" y="148"/>
                    <a:pt x="220" y="154"/>
                  </a:cubicBezTo>
                  <a:lnTo>
                    <a:pt x="212" y="157"/>
                  </a:lnTo>
                  <a:close/>
                  <a:moveTo>
                    <a:pt x="0" y="157"/>
                  </a:moveTo>
                  <a:cubicBezTo>
                    <a:pt x="0" y="155"/>
                    <a:pt x="0" y="154"/>
                    <a:pt x="0" y="153"/>
                  </a:cubicBezTo>
                  <a:cubicBezTo>
                    <a:pt x="0" y="148"/>
                    <a:pt x="1" y="142"/>
                    <a:pt x="1" y="136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9" y="143"/>
                    <a:pt x="9" y="148"/>
                    <a:pt x="9" y="153"/>
                  </a:cubicBezTo>
                  <a:cubicBezTo>
                    <a:pt x="9" y="154"/>
                    <a:pt x="9" y="155"/>
                    <a:pt x="9" y="156"/>
                  </a:cubicBezTo>
                  <a:lnTo>
                    <a:pt x="0" y="157"/>
                  </a:lnTo>
                  <a:close/>
                  <a:moveTo>
                    <a:pt x="89" y="145"/>
                  </a:moveTo>
                  <a:cubicBezTo>
                    <a:pt x="80" y="142"/>
                    <a:pt x="80" y="142"/>
                    <a:pt x="80" y="142"/>
                  </a:cubicBezTo>
                  <a:cubicBezTo>
                    <a:pt x="82" y="136"/>
                    <a:pt x="85" y="129"/>
                    <a:pt x="89" y="124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3" y="134"/>
                    <a:pt x="90" y="139"/>
                    <a:pt x="89" y="145"/>
                  </a:cubicBezTo>
                  <a:close/>
                  <a:moveTo>
                    <a:pt x="198" y="131"/>
                  </a:moveTo>
                  <a:cubicBezTo>
                    <a:pt x="194" y="126"/>
                    <a:pt x="189" y="122"/>
                    <a:pt x="184" y="118"/>
                  </a:cubicBezTo>
                  <a:cubicBezTo>
                    <a:pt x="190" y="111"/>
                    <a:pt x="190" y="111"/>
                    <a:pt x="190" y="111"/>
                  </a:cubicBezTo>
                  <a:cubicBezTo>
                    <a:pt x="195" y="115"/>
                    <a:pt x="200" y="120"/>
                    <a:pt x="205" y="125"/>
                  </a:cubicBezTo>
                  <a:lnTo>
                    <a:pt x="198" y="131"/>
                  </a:lnTo>
                  <a:close/>
                  <a:moveTo>
                    <a:pt x="11" y="126"/>
                  </a:moveTo>
                  <a:cubicBezTo>
                    <a:pt x="3" y="125"/>
                    <a:pt x="3" y="125"/>
                    <a:pt x="3" y="125"/>
                  </a:cubicBezTo>
                  <a:cubicBezTo>
                    <a:pt x="4" y="118"/>
                    <a:pt x="6" y="111"/>
                    <a:pt x="8" y="105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4" y="114"/>
                    <a:pt x="13" y="120"/>
                    <a:pt x="11" y="126"/>
                  </a:cubicBezTo>
                  <a:close/>
                  <a:moveTo>
                    <a:pt x="104" y="121"/>
                  </a:moveTo>
                  <a:cubicBezTo>
                    <a:pt x="98" y="114"/>
                    <a:pt x="98" y="114"/>
                    <a:pt x="98" y="114"/>
                  </a:cubicBezTo>
                  <a:cubicBezTo>
                    <a:pt x="103" y="110"/>
                    <a:pt x="109" y="106"/>
                    <a:pt x="115" y="103"/>
                  </a:cubicBezTo>
                  <a:cubicBezTo>
                    <a:pt x="119" y="110"/>
                    <a:pt x="119" y="110"/>
                    <a:pt x="119" y="110"/>
                  </a:cubicBezTo>
                  <a:cubicBezTo>
                    <a:pt x="113" y="113"/>
                    <a:pt x="108" y="116"/>
                    <a:pt x="104" y="121"/>
                  </a:cubicBezTo>
                  <a:close/>
                  <a:moveTo>
                    <a:pt x="175" y="113"/>
                  </a:moveTo>
                  <a:cubicBezTo>
                    <a:pt x="170" y="110"/>
                    <a:pt x="164" y="108"/>
                    <a:pt x="158" y="107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6" y="100"/>
                    <a:pt x="173" y="102"/>
                    <a:pt x="179" y="105"/>
                  </a:cubicBezTo>
                  <a:lnTo>
                    <a:pt x="175" y="113"/>
                  </a:lnTo>
                  <a:close/>
                  <a:moveTo>
                    <a:pt x="129" y="107"/>
                  </a:moveTo>
                  <a:cubicBezTo>
                    <a:pt x="127" y="98"/>
                    <a:pt x="127" y="98"/>
                    <a:pt x="127" y="98"/>
                  </a:cubicBezTo>
                  <a:cubicBezTo>
                    <a:pt x="132" y="97"/>
                    <a:pt x="137" y="96"/>
                    <a:pt x="143" y="96"/>
                  </a:cubicBezTo>
                  <a:cubicBezTo>
                    <a:pt x="144" y="96"/>
                    <a:pt x="146" y="96"/>
                    <a:pt x="147" y="96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5" y="105"/>
                    <a:pt x="144" y="105"/>
                    <a:pt x="143" y="105"/>
                  </a:cubicBezTo>
                  <a:cubicBezTo>
                    <a:pt x="138" y="105"/>
                    <a:pt x="133" y="106"/>
                    <a:pt x="129" y="107"/>
                  </a:cubicBezTo>
                  <a:close/>
                  <a:moveTo>
                    <a:pt x="20" y="97"/>
                  </a:moveTo>
                  <a:cubicBezTo>
                    <a:pt x="12" y="94"/>
                    <a:pt x="12" y="94"/>
                    <a:pt x="12" y="94"/>
                  </a:cubicBezTo>
                  <a:cubicBezTo>
                    <a:pt x="15" y="88"/>
                    <a:pt x="18" y="82"/>
                    <a:pt x="21" y="76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5" y="86"/>
                    <a:pt x="23" y="91"/>
                    <a:pt x="20" y="97"/>
                  </a:cubicBezTo>
                  <a:close/>
                  <a:moveTo>
                    <a:pt x="35" y="71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31" y="60"/>
                    <a:pt x="36" y="55"/>
                    <a:pt x="40" y="50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2" y="61"/>
                    <a:pt x="38" y="65"/>
                    <a:pt x="35" y="71"/>
                  </a:cubicBezTo>
                  <a:close/>
                  <a:moveTo>
                    <a:pt x="54" y="48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53" y="37"/>
                    <a:pt x="59" y="33"/>
                    <a:pt x="64" y="29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4" y="39"/>
                    <a:pt x="59" y="43"/>
                    <a:pt x="54" y="48"/>
                  </a:cubicBezTo>
                  <a:close/>
                  <a:moveTo>
                    <a:pt x="79" y="29"/>
                  </a:moveTo>
                  <a:cubicBezTo>
                    <a:pt x="74" y="22"/>
                    <a:pt x="74" y="22"/>
                    <a:pt x="74" y="22"/>
                  </a:cubicBezTo>
                  <a:cubicBezTo>
                    <a:pt x="80" y="19"/>
                    <a:pt x="86" y="15"/>
                    <a:pt x="92" y="13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0" y="23"/>
                    <a:pt x="84" y="26"/>
                    <a:pt x="79" y="29"/>
                  </a:cubicBezTo>
                  <a:close/>
                  <a:moveTo>
                    <a:pt x="106" y="17"/>
                  </a:moveTo>
                  <a:cubicBezTo>
                    <a:pt x="103" y="8"/>
                    <a:pt x="103" y="8"/>
                    <a:pt x="103" y="8"/>
                  </a:cubicBezTo>
                  <a:cubicBezTo>
                    <a:pt x="109" y="6"/>
                    <a:pt x="116" y="4"/>
                    <a:pt x="122" y="3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18" y="13"/>
                    <a:pt x="112" y="14"/>
                    <a:pt x="106" y="17"/>
                  </a:cubicBezTo>
                  <a:close/>
                  <a:moveTo>
                    <a:pt x="135" y="10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141" y="0"/>
                    <a:pt x="147" y="0"/>
                    <a:pt x="153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47" y="9"/>
                    <a:pt x="141" y="9"/>
                    <a:pt x="135" y="10"/>
                  </a:cubicBezTo>
                  <a:close/>
                  <a:moveTo>
                    <a:pt x="435" y="9"/>
                  </a:moveTo>
                  <a:cubicBezTo>
                    <a:pt x="416" y="9"/>
                    <a:pt x="416" y="9"/>
                    <a:pt x="416" y="9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35" y="0"/>
                    <a:pt x="435" y="0"/>
                    <a:pt x="435" y="0"/>
                  </a:cubicBezTo>
                  <a:lnTo>
                    <a:pt x="435" y="9"/>
                  </a:lnTo>
                  <a:close/>
                  <a:moveTo>
                    <a:pt x="404" y="9"/>
                  </a:moveTo>
                  <a:cubicBezTo>
                    <a:pt x="385" y="9"/>
                    <a:pt x="385" y="9"/>
                    <a:pt x="385" y="9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404" y="0"/>
                    <a:pt x="404" y="0"/>
                    <a:pt x="404" y="0"/>
                  </a:cubicBezTo>
                  <a:lnTo>
                    <a:pt x="404" y="9"/>
                  </a:lnTo>
                  <a:close/>
                  <a:moveTo>
                    <a:pt x="373" y="9"/>
                  </a:moveTo>
                  <a:cubicBezTo>
                    <a:pt x="353" y="9"/>
                    <a:pt x="353" y="9"/>
                    <a:pt x="353" y="9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373" y="0"/>
                    <a:pt x="373" y="0"/>
                    <a:pt x="373" y="0"/>
                  </a:cubicBezTo>
                  <a:lnTo>
                    <a:pt x="373" y="9"/>
                  </a:lnTo>
                  <a:close/>
                  <a:moveTo>
                    <a:pt x="342" y="9"/>
                  </a:moveTo>
                  <a:cubicBezTo>
                    <a:pt x="322" y="9"/>
                    <a:pt x="322" y="9"/>
                    <a:pt x="322" y="9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9"/>
                  </a:lnTo>
                  <a:close/>
                  <a:moveTo>
                    <a:pt x="310" y="9"/>
                  </a:moveTo>
                  <a:cubicBezTo>
                    <a:pt x="291" y="9"/>
                    <a:pt x="291" y="9"/>
                    <a:pt x="291" y="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0" y="0"/>
                    <a:pt x="310" y="0"/>
                    <a:pt x="310" y="0"/>
                  </a:cubicBezTo>
                  <a:lnTo>
                    <a:pt x="310" y="9"/>
                  </a:lnTo>
                  <a:close/>
                  <a:moveTo>
                    <a:pt x="279" y="9"/>
                  </a:moveTo>
                  <a:cubicBezTo>
                    <a:pt x="260" y="9"/>
                    <a:pt x="260" y="9"/>
                    <a:pt x="260" y="9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79" y="0"/>
                    <a:pt x="279" y="0"/>
                    <a:pt x="279" y="0"/>
                  </a:cubicBezTo>
                  <a:lnTo>
                    <a:pt x="279" y="9"/>
                  </a:lnTo>
                  <a:close/>
                  <a:moveTo>
                    <a:pt x="248" y="9"/>
                  </a:moveTo>
                  <a:cubicBezTo>
                    <a:pt x="228" y="9"/>
                    <a:pt x="228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9"/>
                  </a:lnTo>
                  <a:close/>
                  <a:moveTo>
                    <a:pt x="217" y="9"/>
                  </a:moveTo>
                  <a:cubicBezTo>
                    <a:pt x="197" y="9"/>
                    <a:pt x="197" y="9"/>
                    <a:pt x="197" y="9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17" y="0"/>
                    <a:pt x="217" y="0"/>
                    <a:pt x="217" y="0"/>
                  </a:cubicBezTo>
                  <a:lnTo>
                    <a:pt x="217" y="9"/>
                  </a:lnTo>
                  <a:close/>
                  <a:moveTo>
                    <a:pt x="185" y="9"/>
                  </a:moveTo>
                  <a:cubicBezTo>
                    <a:pt x="166" y="9"/>
                    <a:pt x="166" y="9"/>
                    <a:pt x="166" y="9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85" y="0"/>
                    <a:pt x="185" y="0"/>
                    <a:pt x="185" y="0"/>
                  </a:cubicBezTo>
                  <a:lnTo>
                    <a:pt x="18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77" name="Freeform 13"/>
            <p:cNvSpPr>
              <a:spLocks noEditPoints="1"/>
            </p:cNvSpPr>
            <p:nvPr userDrawn="1"/>
          </p:nvSpPr>
          <p:spPr bwMode="auto">
            <a:xfrm>
              <a:off x="7261225" y="4391025"/>
              <a:ext cx="179387" cy="171450"/>
            </a:xfrm>
            <a:custGeom>
              <a:avLst/>
              <a:gdLst>
                <a:gd name="T0" fmla="*/ 181 w 200"/>
                <a:gd name="T1" fmla="*/ 193 h 193"/>
                <a:gd name="T2" fmla="*/ 200 w 200"/>
                <a:gd name="T3" fmla="*/ 184 h 193"/>
                <a:gd name="T4" fmla="*/ 169 w 200"/>
                <a:gd name="T5" fmla="*/ 193 h 193"/>
                <a:gd name="T6" fmla="*/ 150 w 200"/>
                <a:gd name="T7" fmla="*/ 184 h 193"/>
                <a:gd name="T8" fmla="*/ 169 w 200"/>
                <a:gd name="T9" fmla="*/ 193 h 193"/>
                <a:gd name="T10" fmla="*/ 119 w 200"/>
                <a:gd name="T11" fmla="*/ 193 h 193"/>
                <a:gd name="T12" fmla="*/ 138 w 200"/>
                <a:gd name="T13" fmla="*/ 184 h 193"/>
                <a:gd name="T14" fmla="*/ 107 w 200"/>
                <a:gd name="T15" fmla="*/ 193 h 193"/>
                <a:gd name="T16" fmla="*/ 87 w 200"/>
                <a:gd name="T17" fmla="*/ 192 h 193"/>
                <a:gd name="T18" fmla="*/ 99 w 200"/>
                <a:gd name="T19" fmla="*/ 184 h 193"/>
                <a:gd name="T20" fmla="*/ 107 w 200"/>
                <a:gd name="T21" fmla="*/ 193 h 193"/>
                <a:gd name="T22" fmla="*/ 56 w 200"/>
                <a:gd name="T23" fmla="*/ 183 h 193"/>
                <a:gd name="T24" fmla="*/ 77 w 200"/>
                <a:gd name="T25" fmla="*/ 182 h 193"/>
                <a:gd name="T26" fmla="*/ 45 w 200"/>
                <a:gd name="T27" fmla="*/ 177 h 193"/>
                <a:gd name="T28" fmla="*/ 36 w 200"/>
                <a:gd name="T29" fmla="*/ 158 h 193"/>
                <a:gd name="T30" fmla="*/ 45 w 200"/>
                <a:gd name="T31" fmla="*/ 177 h 193"/>
                <a:gd name="T32" fmla="*/ 11 w 200"/>
                <a:gd name="T33" fmla="*/ 137 h 193"/>
                <a:gd name="T34" fmla="*/ 28 w 200"/>
                <a:gd name="T35" fmla="*/ 149 h 193"/>
                <a:gd name="T36" fmla="*/ 99 w 200"/>
                <a:gd name="T37" fmla="*/ 127 h 193"/>
                <a:gd name="T38" fmla="*/ 91 w 200"/>
                <a:gd name="T39" fmla="*/ 117 h 193"/>
                <a:gd name="T40" fmla="*/ 110 w 200"/>
                <a:gd name="T41" fmla="*/ 126 h 193"/>
                <a:gd name="T42" fmla="*/ 6 w 200"/>
                <a:gd name="T43" fmla="*/ 126 h 193"/>
                <a:gd name="T44" fmla="*/ 10 w 200"/>
                <a:gd name="T45" fmla="*/ 105 h 193"/>
                <a:gd name="T46" fmla="*/ 6 w 200"/>
                <a:gd name="T47" fmla="*/ 126 h 193"/>
                <a:gd name="T48" fmla="*/ 118 w 200"/>
                <a:gd name="T49" fmla="*/ 114 h 193"/>
                <a:gd name="T50" fmla="*/ 139 w 200"/>
                <a:gd name="T51" fmla="*/ 110 h 193"/>
                <a:gd name="T52" fmla="*/ 77 w 200"/>
                <a:gd name="T53" fmla="*/ 121 h 193"/>
                <a:gd name="T54" fmla="*/ 68 w 200"/>
                <a:gd name="T55" fmla="*/ 101 h 193"/>
                <a:gd name="T56" fmla="*/ 77 w 200"/>
                <a:gd name="T57" fmla="*/ 121 h 193"/>
                <a:gd name="T58" fmla="*/ 140 w 200"/>
                <a:gd name="T59" fmla="*/ 96 h 193"/>
                <a:gd name="T60" fmla="*/ 155 w 200"/>
                <a:gd name="T61" fmla="*/ 81 h 193"/>
                <a:gd name="T62" fmla="*/ 0 w 200"/>
                <a:gd name="T63" fmla="*/ 94 h 193"/>
                <a:gd name="T64" fmla="*/ 1 w 200"/>
                <a:gd name="T65" fmla="*/ 74 h 193"/>
                <a:gd name="T66" fmla="*/ 9 w 200"/>
                <a:gd name="T67" fmla="*/ 86 h 193"/>
                <a:gd name="T68" fmla="*/ 0 w 200"/>
                <a:gd name="T69" fmla="*/ 94 h 193"/>
                <a:gd name="T70" fmla="*/ 144 w 200"/>
                <a:gd name="T71" fmla="*/ 51 h 193"/>
                <a:gd name="T72" fmla="*/ 156 w 200"/>
                <a:gd name="T73" fmla="*/ 68 h 193"/>
                <a:gd name="T74" fmla="*/ 12 w 200"/>
                <a:gd name="T75" fmla="*/ 64 h 193"/>
                <a:gd name="T76" fmla="*/ 12 w 200"/>
                <a:gd name="T77" fmla="*/ 43 h 193"/>
                <a:gd name="T78" fmla="*/ 12 w 200"/>
                <a:gd name="T79" fmla="*/ 64 h 193"/>
                <a:gd name="T80" fmla="*/ 129 w 200"/>
                <a:gd name="T81" fmla="*/ 26 h 193"/>
                <a:gd name="T82" fmla="*/ 148 w 200"/>
                <a:gd name="T83" fmla="*/ 37 h 193"/>
                <a:gd name="T84" fmla="*/ 25 w 200"/>
                <a:gd name="T85" fmla="*/ 38 h 193"/>
                <a:gd name="T86" fmla="*/ 33 w 200"/>
                <a:gd name="T87" fmla="*/ 18 h 193"/>
                <a:gd name="T88" fmla="*/ 25 w 200"/>
                <a:gd name="T89" fmla="*/ 38 h 193"/>
                <a:gd name="T90" fmla="*/ 104 w 200"/>
                <a:gd name="T91" fmla="*/ 11 h 193"/>
                <a:gd name="T92" fmla="*/ 125 w 200"/>
                <a:gd name="T93" fmla="*/ 12 h 193"/>
                <a:gd name="T94" fmla="*/ 47 w 200"/>
                <a:gd name="T95" fmla="*/ 19 h 193"/>
                <a:gd name="T96" fmla="*/ 62 w 200"/>
                <a:gd name="T97" fmla="*/ 3 h 193"/>
                <a:gd name="T98" fmla="*/ 47 w 200"/>
                <a:gd name="T99" fmla="*/ 19 h 193"/>
                <a:gd name="T100" fmla="*/ 74 w 200"/>
                <a:gd name="T101" fmla="*/ 1 h 193"/>
                <a:gd name="T102" fmla="*/ 94 w 200"/>
                <a:gd name="T103" fmla="*/ 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0" h="193">
                  <a:moveTo>
                    <a:pt x="200" y="193"/>
                  </a:moveTo>
                  <a:cubicBezTo>
                    <a:pt x="181" y="193"/>
                    <a:pt x="181" y="193"/>
                    <a:pt x="181" y="193"/>
                  </a:cubicBezTo>
                  <a:cubicBezTo>
                    <a:pt x="181" y="184"/>
                    <a:pt x="181" y="184"/>
                    <a:pt x="181" y="184"/>
                  </a:cubicBezTo>
                  <a:cubicBezTo>
                    <a:pt x="200" y="184"/>
                    <a:pt x="200" y="184"/>
                    <a:pt x="200" y="184"/>
                  </a:cubicBezTo>
                  <a:lnTo>
                    <a:pt x="200" y="193"/>
                  </a:lnTo>
                  <a:close/>
                  <a:moveTo>
                    <a:pt x="169" y="193"/>
                  </a:moveTo>
                  <a:cubicBezTo>
                    <a:pt x="150" y="193"/>
                    <a:pt x="150" y="193"/>
                    <a:pt x="150" y="193"/>
                  </a:cubicBezTo>
                  <a:cubicBezTo>
                    <a:pt x="150" y="184"/>
                    <a:pt x="150" y="184"/>
                    <a:pt x="150" y="184"/>
                  </a:cubicBezTo>
                  <a:cubicBezTo>
                    <a:pt x="169" y="184"/>
                    <a:pt x="169" y="184"/>
                    <a:pt x="169" y="184"/>
                  </a:cubicBezTo>
                  <a:lnTo>
                    <a:pt x="169" y="193"/>
                  </a:lnTo>
                  <a:close/>
                  <a:moveTo>
                    <a:pt x="138" y="193"/>
                  </a:moveTo>
                  <a:cubicBezTo>
                    <a:pt x="119" y="193"/>
                    <a:pt x="119" y="193"/>
                    <a:pt x="119" y="193"/>
                  </a:cubicBezTo>
                  <a:cubicBezTo>
                    <a:pt x="119" y="184"/>
                    <a:pt x="119" y="184"/>
                    <a:pt x="119" y="184"/>
                  </a:cubicBezTo>
                  <a:cubicBezTo>
                    <a:pt x="138" y="184"/>
                    <a:pt x="138" y="184"/>
                    <a:pt x="138" y="184"/>
                  </a:cubicBezTo>
                  <a:lnTo>
                    <a:pt x="138" y="193"/>
                  </a:lnTo>
                  <a:close/>
                  <a:moveTo>
                    <a:pt x="107" y="193"/>
                  </a:moveTo>
                  <a:cubicBezTo>
                    <a:pt x="99" y="193"/>
                    <a:pt x="99" y="193"/>
                    <a:pt x="99" y="193"/>
                  </a:cubicBezTo>
                  <a:cubicBezTo>
                    <a:pt x="95" y="193"/>
                    <a:pt x="91" y="193"/>
                    <a:pt x="87" y="192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92" y="184"/>
                    <a:pt x="95" y="184"/>
                    <a:pt x="99" y="184"/>
                  </a:cubicBezTo>
                  <a:cubicBezTo>
                    <a:pt x="107" y="184"/>
                    <a:pt x="107" y="184"/>
                    <a:pt x="107" y="184"/>
                  </a:cubicBezTo>
                  <a:lnTo>
                    <a:pt x="107" y="193"/>
                  </a:lnTo>
                  <a:close/>
                  <a:moveTo>
                    <a:pt x="75" y="190"/>
                  </a:moveTo>
                  <a:cubicBezTo>
                    <a:pt x="68" y="189"/>
                    <a:pt x="62" y="186"/>
                    <a:pt x="56" y="183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5" y="178"/>
                    <a:pt x="71" y="180"/>
                    <a:pt x="77" y="182"/>
                  </a:cubicBezTo>
                  <a:lnTo>
                    <a:pt x="75" y="190"/>
                  </a:lnTo>
                  <a:close/>
                  <a:moveTo>
                    <a:pt x="45" y="177"/>
                  </a:moveTo>
                  <a:cubicBezTo>
                    <a:pt x="39" y="173"/>
                    <a:pt x="34" y="169"/>
                    <a:pt x="29" y="164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40" y="162"/>
                    <a:pt x="45" y="166"/>
                    <a:pt x="50" y="170"/>
                  </a:cubicBezTo>
                  <a:lnTo>
                    <a:pt x="45" y="177"/>
                  </a:lnTo>
                  <a:close/>
                  <a:moveTo>
                    <a:pt x="22" y="155"/>
                  </a:moveTo>
                  <a:cubicBezTo>
                    <a:pt x="18" y="149"/>
                    <a:pt x="14" y="143"/>
                    <a:pt x="11" y="137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22" y="139"/>
                    <a:pt x="25" y="144"/>
                    <a:pt x="28" y="149"/>
                  </a:cubicBezTo>
                  <a:lnTo>
                    <a:pt x="22" y="155"/>
                  </a:lnTo>
                  <a:close/>
                  <a:moveTo>
                    <a:pt x="99" y="127"/>
                  </a:moveTo>
                  <a:cubicBezTo>
                    <a:pt x="96" y="127"/>
                    <a:pt x="92" y="126"/>
                    <a:pt x="89" y="125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6" y="118"/>
                    <a:pt x="102" y="118"/>
                    <a:pt x="108" y="117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06" y="126"/>
                    <a:pt x="103" y="127"/>
                    <a:pt x="99" y="127"/>
                  </a:cubicBezTo>
                  <a:close/>
                  <a:moveTo>
                    <a:pt x="6" y="126"/>
                  </a:moveTo>
                  <a:cubicBezTo>
                    <a:pt x="4" y="120"/>
                    <a:pt x="3" y="113"/>
                    <a:pt x="1" y="106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1" y="111"/>
                    <a:pt x="13" y="117"/>
                    <a:pt x="15" y="123"/>
                  </a:cubicBezTo>
                  <a:lnTo>
                    <a:pt x="6" y="126"/>
                  </a:lnTo>
                  <a:close/>
                  <a:moveTo>
                    <a:pt x="122" y="122"/>
                  </a:moveTo>
                  <a:cubicBezTo>
                    <a:pt x="118" y="114"/>
                    <a:pt x="118" y="114"/>
                    <a:pt x="118" y="114"/>
                  </a:cubicBezTo>
                  <a:cubicBezTo>
                    <a:pt x="124" y="112"/>
                    <a:pt x="129" y="108"/>
                    <a:pt x="133" y="104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34" y="115"/>
                    <a:pt x="128" y="119"/>
                    <a:pt x="122" y="122"/>
                  </a:cubicBezTo>
                  <a:close/>
                  <a:moveTo>
                    <a:pt x="77" y="121"/>
                  </a:moveTo>
                  <a:cubicBezTo>
                    <a:pt x="70" y="117"/>
                    <a:pt x="65" y="112"/>
                    <a:pt x="61" y="106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71" y="106"/>
                    <a:pt x="76" y="110"/>
                    <a:pt x="81" y="113"/>
                  </a:cubicBezTo>
                  <a:lnTo>
                    <a:pt x="77" y="121"/>
                  </a:lnTo>
                  <a:close/>
                  <a:moveTo>
                    <a:pt x="147" y="100"/>
                  </a:moveTo>
                  <a:cubicBezTo>
                    <a:pt x="140" y="96"/>
                    <a:pt x="140" y="96"/>
                    <a:pt x="140" y="96"/>
                  </a:cubicBezTo>
                  <a:cubicBezTo>
                    <a:pt x="143" y="91"/>
                    <a:pt x="145" y="85"/>
                    <a:pt x="146" y="79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8"/>
                    <a:pt x="151" y="94"/>
                    <a:pt x="147" y="100"/>
                  </a:cubicBezTo>
                  <a:close/>
                  <a:moveTo>
                    <a:pt x="0" y="94"/>
                  </a:moveTo>
                  <a:cubicBezTo>
                    <a:pt x="0" y="92"/>
                    <a:pt x="0" y="89"/>
                    <a:pt x="0" y="86"/>
                  </a:cubicBezTo>
                  <a:cubicBezTo>
                    <a:pt x="0" y="82"/>
                    <a:pt x="0" y="78"/>
                    <a:pt x="1" y="74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9"/>
                    <a:pt x="9" y="83"/>
                    <a:pt x="9" y="86"/>
                  </a:cubicBezTo>
                  <a:cubicBezTo>
                    <a:pt x="9" y="89"/>
                    <a:pt x="9" y="91"/>
                    <a:pt x="9" y="94"/>
                  </a:cubicBezTo>
                  <a:lnTo>
                    <a:pt x="0" y="94"/>
                  </a:lnTo>
                  <a:close/>
                  <a:moveTo>
                    <a:pt x="147" y="69"/>
                  </a:moveTo>
                  <a:cubicBezTo>
                    <a:pt x="147" y="62"/>
                    <a:pt x="146" y="56"/>
                    <a:pt x="144" y="51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55"/>
                    <a:pt x="156" y="61"/>
                    <a:pt x="156" y="68"/>
                  </a:cubicBezTo>
                  <a:lnTo>
                    <a:pt x="147" y="69"/>
                  </a:lnTo>
                  <a:close/>
                  <a:moveTo>
                    <a:pt x="12" y="64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5" y="55"/>
                    <a:pt x="8" y="49"/>
                    <a:pt x="12" y="43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6" y="53"/>
                    <a:pt x="13" y="58"/>
                    <a:pt x="12" y="64"/>
                  </a:cubicBezTo>
                  <a:close/>
                  <a:moveTo>
                    <a:pt x="140" y="41"/>
                  </a:moveTo>
                  <a:cubicBezTo>
                    <a:pt x="137" y="35"/>
                    <a:pt x="133" y="30"/>
                    <a:pt x="129" y="26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40" y="25"/>
                    <a:pt x="144" y="30"/>
                    <a:pt x="148" y="37"/>
                  </a:cubicBezTo>
                  <a:lnTo>
                    <a:pt x="140" y="41"/>
                  </a:lnTo>
                  <a:close/>
                  <a:moveTo>
                    <a:pt x="25" y="38"/>
                  </a:moveTo>
                  <a:cubicBezTo>
                    <a:pt x="18" y="33"/>
                    <a:pt x="18" y="33"/>
                    <a:pt x="18" y="33"/>
                  </a:cubicBezTo>
                  <a:cubicBezTo>
                    <a:pt x="23" y="27"/>
                    <a:pt x="28" y="23"/>
                    <a:pt x="33" y="18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3" y="29"/>
                    <a:pt x="29" y="33"/>
                    <a:pt x="25" y="38"/>
                  </a:cubicBezTo>
                  <a:close/>
                  <a:moveTo>
                    <a:pt x="121" y="19"/>
                  </a:moveTo>
                  <a:cubicBezTo>
                    <a:pt x="116" y="16"/>
                    <a:pt x="110" y="13"/>
                    <a:pt x="104" y="11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13" y="5"/>
                    <a:pt x="120" y="8"/>
                    <a:pt x="125" y="12"/>
                  </a:cubicBezTo>
                  <a:lnTo>
                    <a:pt x="121" y="19"/>
                  </a:lnTo>
                  <a:close/>
                  <a:moveTo>
                    <a:pt x="47" y="19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9" y="8"/>
                    <a:pt x="55" y="5"/>
                    <a:pt x="62" y="3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59" y="13"/>
                    <a:pt x="53" y="16"/>
                    <a:pt x="47" y="19"/>
                  </a:cubicBezTo>
                  <a:close/>
                  <a:moveTo>
                    <a:pt x="75" y="9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81" y="0"/>
                    <a:pt x="88" y="0"/>
                    <a:pt x="95" y="1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88" y="8"/>
                    <a:pt x="81" y="9"/>
                    <a:pt x="7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78" name="Freeform 14"/>
            <p:cNvSpPr>
              <a:spLocks noEditPoints="1"/>
            </p:cNvSpPr>
            <p:nvPr userDrawn="1"/>
          </p:nvSpPr>
          <p:spPr bwMode="auto">
            <a:xfrm>
              <a:off x="7712075" y="4806950"/>
              <a:ext cx="309562" cy="139700"/>
            </a:xfrm>
            <a:custGeom>
              <a:avLst/>
              <a:gdLst>
                <a:gd name="T0" fmla="*/ 169 w 346"/>
                <a:gd name="T1" fmla="*/ 156 h 156"/>
                <a:gd name="T2" fmla="*/ 189 w 346"/>
                <a:gd name="T3" fmla="*/ 147 h 156"/>
                <a:gd name="T4" fmla="*/ 157 w 346"/>
                <a:gd name="T5" fmla="*/ 155 h 156"/>
                <a:gd name="T6" fmla="*/ 158 w 346"/>
                <a:gd name="T7" fmla="*/ 147 h 156"/>
                <a:gd name="T8" fmla="*/ 201 w 346"/>
                <a:gd name="T9" fmla="*/ 146 h 156"/>
                <a:gd name="T10" fmla="*/ 201 w 346"/>
                <a:gd name="T11" fmla="*/ 155 h 156"/>
                <a:gd name="T12" fmla="*/ 107 w 346"/>
                <a:gd name="T13" fmla="*/ 141 h 156"/>
                <a:gd name="T14" fmla="*/ 233 w 346"/>
                <a:gd name="T15" fmla="*/ 151 h 156"/>
                <a:gd name="T16" fmla="*/ 253 w 346"/>
                <a:gd name="T17" fmla="*/ 147 h 156"/>
                <a:gd name="T18" fmla="*/ 74 w 346"/>
                <a:gd name="T19" fmla="*/ 142 h 156"/>
                <a:gd name="T20" fmla="*/ 94 w 346"/>
                <a:gd name="T21" fmla="*/ 147 h 156"/>
                <a:gd name="T22" fmla="*/ 281 w 346"/>
                <a:gd name="T23" fmla="*/ 130 h 156"/>
                <a:gd name="T24" fmla="*/ 63 w 346"/>
                <a:gd name="T25" fmla="*/ 138 h 156"/>
                <a:gd name="T26" fmla="*/ 66 w 346"/>
                <a:gd name="T27" fmla="*/ 130 h 156"/>
                <a:gd name="T28" fmla="*/ 291 w 346"/>
                <a:gd name="T29" fmla="*/ 126 h 156"/>
                <a:gd name="T30" fmla="*/ 295 w 346"/>
                <a:gd name="T31" fmla="*/ 134 h 156"/>
                <a:gd name="T32" fmla="*/ 23 w 346"/>
                <a:gd name="T33" fmla="*/ 106 h 156"/>
                <a:gd name="T34" fmla="*/ 323 w 346"/>
                <a:gd name="T35" fmla="*/ 117 h 156"/>
                <a:gd name="T36" fmla="*/ 338 w 346"/>
                <a:gd name="T37" fmla="*/ 102 h 156"/>
                <a:gd name="T38" fmla="*/ 0 w 346"/>
                <a:gd name="T39" fmla="*/ 83 h 156"/>
                <a:gd name="T40" fmla="*/ 9 w 346"/>
                <a:gd name="T41" fmla="*/ 103 h 156"/>
                <a:gd name="T42" fmla="*/ 338 w 346"/>
                <a:gd name="T43" fmla="*/ 78 h 156"/>
                <a:gd name="T44" fmla="*/ 346 w 346"/>
                <a:gd name="T45" fmla="*/ 78 h 156"/>
                <a:gd name="T46" fmla="*/ 1 w 346"/>
                <a:gd name="T47" fmla="*/ 70 h 156"/>
                <a:gd name="T48" fmla="*/ 9 w 346"/>
                <a:gd name="T49" fmla="*/ 72 h 156"/>
                <a:gd name="T50" fmla="*/ 326 w 346"/>
                <a:gd name="T51" fmla="*/ 41 h 156"/>
                <a:gd name="T52" fmla="*/ 25 w 346"/>
                <a:gd name="T53" fmla="*/ 48 h 156"/>
                <a:gd name="T54" fmla="*/ 41 w 346"/>
                <a:gd name="T55" fmla="*/ 37 h 156"/>
                <a:gd name="T56" fmla="*/ 295 w 346"/>
                <a:gd name="T57" fmla="*/ 32 h 156"/>
                <a:gd name="T58" fmla="*/ 311 w 346"/>
                <a:gd name="T59" fmla="*/ 41 h 156"/>
                <a:gd name="T60" fmla="*/ 66 w 346"/>
                <a:gd name="T61" fmla="*/ 17 h 156"/>
                <a:gd name="T62" fmla="*/ 284 w 346"/>
                <a:gd name="T63" fmla="*/ 27 h 156"/>
                <a:gd name="T64" fmla="*/ 287 w 346"/>
                <a:gd name="T65" fmla="*/ 19 h 156"/>
                <a:gd name="T66" fmla="*/ 77 w 346"/>
                <a:gd name="T67" fmla="*/ 13 h 156"/>
                <a:gd name="T68" fmla="*/ 80 w 346"/>
                <a:gd name="T69" fmla="*/ 21 h 156"/>
                <a:gd name="T70" fmla="*/ 237 w 346"/>
                <a:gd name="T71" fmla="*/ 6 h 156"/>
                <a:gd name="T72" fmla="*/ 110 w 346"/>
                <a:gd name="T73" fmla="*/ 14 h 156"/>
                <a:gd name="T74" fmla="*/ 130 w 346"/>
                <a:gd name="T75" fmla="*/ 12 h 156"/>
                <a:gd name="T76" fmla="*/ 204 w 346"/>
                <a:gd name="T77" fmla="*/ 10 h 156"/>
                <a:gd name="T78" fmla="*/ 224 w 346"/>
                <a:gd name="T79" fmla="*/ 12 h 156"/>
                <a:gd name="T80" fmla="*/ 160 w 346"/>
                <a:gd name="T81" fmla="*/ 1 h 156"/>
                <a:gd name="T82" fmla="*/ 193 w 346"/>
                <a:gd name="T83" fmla="*/ 10 h 156"/>
                <a:gd name="T84" fmla="*/ 172 w 346"/>
                <a:gd name="T85" fmla="*/ 0 h 156"/>
                <a:gd name="T86" fmla="*/ 193 w 346"/>
                <a:gd name="T87" fmla="*/ 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6" h="156">
                  <a:moveTo>
                    <a:pt x="173" y="156"/>
                  </a:moveTo>
                  <a:cubicBezTo>
                    <a:pt x="173" y="156"/>
                    <a:pt x="173" y="156"/>
                    <a:pt x="173" y="156"/>
                  </a:cubicBezTo>
                  <a:cubicBezTo>
                    <a:pt x="169" y="156"/>
                    <a:pt x="169" y="156"/>
                    <a:pt x="169" y="156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178" y="147"/>
                    <a:pt x="184" y="147"/>
                    <a:pt x="189" y="147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84" y="156"/>
                    <a:pt x="179" y="156"/>
                    <a:pt x="173" y="156"/>
                  </a:cubicBezTo>
                  <a:close/>
                  <a:moveTo>
                    <a:pt x="157" y="155"/>
                  </a:moveTo>
                  <a:cubicBezTo>
                    <a:pt x="151" y="155"/>
                    <a:pt x="144" y="155"/>
                    <a:pt x="137" y="154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45" y="146"/>
                    <a:pt x="151" y="147"/>
                    <a:pt x="158" y="147"/>
                  </a:cubicBezTo>
                  <a:lnTo>
                    <a:pt x="157" y="155"/>
                  </a:lnTo>
                  <a:close/>
                  <a:moveTo>
                    <a:pt x="201" y="155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7" y="146"/>
                    <a:pt x="214" y="145"/>
                    <a:pt x="220" y="144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15" y="154"/>
                    <a:pt x="208" y="154"/>
                    <a:pt x="201" y="155"/>
                  </a:cubicBezTo>
                  <a:close/>
                  <a:moveTo>
                    <a:pt x="125" y="153"/>
                  </a:moveTo>
                  <a:cubicBezTo>
                    <a:pt x="119" y="152"/>
                    <a:pt x="112" y="151"/>
                    <a:pt x="106" y="150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13" y="142"/>
                    <a:pt x="120" y="143"/>
                    <a:pt x="126" y="144"/>
                  </a:cubicBezTo>
                  <a:lnTo>
                    <a:pt x="125" y="153"/>
                  </a:lnTo>
                  <a:close/>
                  <a:moveTo>
                    <a:pt x="233" y="151"/>
                  </a:moveTo>
                  <a:cubicBezTo>
                    <a:pt x="232" y="143"/>
                    <a:pt x="232" y="143"/>
                    <a:pt x="232" y="143"/>
                  </a:cubicBezTo>
                  <a:cubicBezTo>
                    <a:pt x="238" y="141"/>
                    <a:pt x="245" y="140"/>
                    <a:pt x="251" y="139"/>
                  </a:cubicBezTo>
                  <a:cubicBezTo>
                    <a:pt x="253" y="147"/>
                    <a:pt x="253" y="147"/>
                    <a:pt x="253" y="147"/>
                  </a:cubicBezTo>
                  <a:cubicBezTo>
                    <a:pt x="246" y="149"/>
                    <a:pt x="240" y="150"/>
                    <a:pt x="233" y="151"/>
                  </a:cubicBezTo>
                  <a:close/>
                  <a:moveTo>
                    <a:pt x="94" y="147"/>
                  </a:moveTo>
                  <a:cubicBezTo>
                    <a:pt x="87" y="146"/>
                    <a:pt x="81" y="144"/>
                    <a:pt x="74" y="142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83" y="136"/>
                    <a:pt x="89" y="137"/>
                    <a:pt x="96" y="139"/>
                  </a:cubicBezTo>
                  <a:lnTo>
                    <a:pt x="94" y="147"/>
                  </a:lnTo>
                  <a:close/>
                  <a:moveTo>
                    <a:pt x="264" y="144"/>
                  </a:moveTo>
                  <a:cubicBezTo>
                    <a:pt x="262" y="136"/>
                    <a:pt x="262" y="136"/>
                    <a:pt x="262" y="136"/>
                  </a:cubicBezTo>
                  <a:cubicBezTo>
                    <a:pt x="269" y="134"/>
                    <a:pt x="275" y="132"/>
                    <a:pt x="281" y="130"/>
                  </a:cubicBezTo>
                  <a:cubicBezTo>
                    <a:pt x="284" y="138"/>
                    <a:pt x="284" y="138"/>
                    <a:pt x="284" y="138"/>
                  </a:cubicBezTo>
                  <a:cubicBezTo>
                    <a:pt x="278" y="140"/>
                    <a:pt x="271" y="142"/>
                    <a:pt x="264" y="144"/>
                  </a:cubicBezTo>
                  <a:close/>
                  <a:moveTo>
                    <a:pt x="63" y="138"/>
                  </a:moveTo>
                  <a:cubicBezTo>
                    <a:pt x="56" y="136"/>
                    <a:pt x="50" y="133"/>
                    <a:pt x="44" y="130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54" y="125"/>
                    <a:pt x="60" y="128"/>
                    <a:pt x="66" y="130"/>
                  </a:cubicBezTo>
                  <a:lnTo>
                    <a:pt x="63" y="138"/>
                  </a:lnTo>
                  <a:close/>
                  <a:moveTo>
                    <a:pt x="295" y="134"/>
                  </a:moveTo>
                  <a:cubicBezTo>
                    <a:pt x="291" y="126"/>
                    <a:pt x="291" y="126"/>
                    <a:pt x="291" y="126"/>
                  </a:cubicBezTo>
                  <a:cubicBezTo>
                    <a:pt x="298" y="123"/>
                    <a:pt x="303" y="120"/>
                    <a:pt x="308" y="117"/>
                  </a:cubicBezTo>
                  <a:cubicBezTo>
                    <a:pt x="313" y="124"/>
                    <a:pt x="313" y="124"/>
                    <a:pt x="313" y="124"/>
                  </a:cubicBezTo>
                  <a:cubicBezTo>
                    <a:pt x="308" y="128"/>
                    <a:pt x="301" y="131"/>
                    <a:pt x="295" y="134"/>
                  </a:cubicBezTo>
                  <a:close/>
                  <a:moveTo>
                    <a:pt x="34" y="125"/>
                  </a:moveTo>
                  <a:cubicBezTo>
                    <a:pt x="27" y="121"/>
                    <a:pt x="22" y="117"/>
                    <a:pt x="17" y="112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27" y="110"/>
                    <a:pt x="32" y="114"/>
                    <a:pt x="38" y="117"/>
                  </a:cubicBezTo>
                  <a:lnTo>
                    <a:pt x="34" y="125"/>
                  </a:lnTo>
                  <a:close/>
                  <a:moveTo>
                    <a:pt x="323" y="117"/>
                  </a:moveTo>
                  <a:cubicBezTo>
                    <a:pt x="318" y="111"/>
                    <a:pt x="318" y="111"/>
                    <a:pt x="318" y="111"/>
                  </a:cubicBezTo>
                  <a:cubicBezTo>
                    <a:pt x="323" y="106"/>
                    <a:pt x="328" y="102"/>
                    <a:pt x="331" y="97"/>
                  </a:cubicBezTo>
                  <a:cubicBezTo>
                    <a:pt x="338" y="102"/>
                    <a:pt x="338" y="102"/>
                    <a:pt x="338" y="102"/>
                  </a:cubicBezTo>
                  <a:cubicBezTo>
                    <a:pt x="334" y="108"/>
                    <a:pt x="329" y="113"/>
                    <a:pt x="323" y="117"/>
                  </a:cubicBezTo>
                  <a:close/>
                  <a:moveTo>
                    <a:pt x="9" y="103"/>
                  </a:moveTo>
                  <a:cubicBezTo>
                    <a:pt x="4" y="97"/>
                    <a:pt x="1" y="90"/>
                    <a:pt x="0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7"/>
                    <a:pt x="12" y="93"/>
                    <a:pt x="15" y="98"/>
                  </a:cubicBezTo>
                  <a:lnTo>
                    <a:pt x="9" y="103"/>
                  </a:lnTo>
                  <a:close/>
                  <a:moveTo>
                    <a:pt x="344" y="91"/>
                  </a:moveTo>
                  <a:cubicBezTo>
                    <a:pt x="336" y="88"/>
                    <a:pt x="336" y="88"/>
                    <a:pt x="336" y="88"/>
                  </a:cubicBezTo>
                  <a:cubicBezTo>
                    <a:pt x="337" y="85"/>
                    <a:pt x="338" y="81"/>
                    <a:pt x="338" y="78"/>
                  </a:cubicBezTo>
                  <a:cubicBezTo>
                    <a:pt x="338" y="76"/>
                    <a:pt x="337" y="73"/>
                    <a:pt x="337" y="71"/>
                  </a:cubicBezTo>
                  <a:cubicBezTo>
                    <a:pt x="345" y="69"/>
                    <a:pt x="345" y="69"/>
                    <a:pt x="345" y="69"/>
                  </a:cubicBezTo>
                  <a:cubicBezTo>
                    <a:pt x="346" y="72"/>
                    <a:pt x="346" y="75"/>
                    <a:pt x="346" y="78"/>
                  </a:cubicBezTo>
                  <a:cubicBezTo>
                    <a:pt x="346" y="82"/>
                    <a:pt x="346" y="87"/>
                    <a:pt x="344" y="91"/>
                  </a:cubicBezTo>
                  <a:close/>
                  <a:moveTo>
                    <a:pt x="9" y="72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2" y="63"/>
                    <a:pt x="6" y="57"/>
                    <a:pt x="11" y="51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3" y="61"/>
                    <a:pt x="10" y="66"/>
                    <a:pt x="9" y="72"/>
                  </a:cubicBezTo>
                  <a:close/>
                  <a:moveTo>
                    <a:pt x="333" y="62"/>
                  </a:moveTo>
                  <a:cubicBezTo>
                    <a:pt x="330" y="57"/>
                    <a:pt x="326" y="52"/>
                    <a:pt x="321" y="48"/>
                  </a:cubicBezTo>
                  <a:cubicBezTo>
                    <a:pt x="326" y="41"/>
                    <a:pt x="326" y="41"/>
                    <a:pt x="326" y="41"/>
                  </a:cubicBezTo>
                  <a:cubicBezTo>
                    <a:pt x="332" y="46"/>
                    <a:pt x="337" y="52"/>
                    <a:pt x="340" y="57"/>
                  </a:cubicBezTo>
                  <a:lnTo>
                    <a:pt x="333" y="62"/>
                  </a:lnTo>
                  <a:close/>
                  <a:moveTo>
                    <a:pt x="25" y="48"/>
                  </a:moveTo>
                  <a:cubicBezTo>
                    <a:pt x="19" y="42"/>
                    <a:pt x="19" y="42"/>
                    <a:pt x="19" y="42"/>
                  </a:cubicBezTo>
                  <a:cubicBezTo>
                    <a:pt x="24" y="38"/>
                    <a:pt x="30" y="34"/>
                    <a:pt x="36" y="3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35" y="41"/>
                    <a:pt x="29" y="44"/>
                    <a:pt x="25" y="48"/>
                  </a:cubicBezTo>
                  <a:close/>
                  <a:moveTo>
                    <a:pt x="311" y="41"/>
                  </a:moveTo>
                  <a:cubicBezTo>
                    <a:pt x="306" y="38"/>
                    <a:pt x="301" y="35"/>
                    <a:pt x="295" y="32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305" y="27"/>
                    <a:pt x="311" y="30"/>
                    <a:pt x="316" y="34"/>
                  </a:cubicBezTo>
                  <a:lnTo>
                    <a:pt x="311" y="41"/>
                  </a:lnTo>
                  <a:close/>
                  <a:moveTo>
                    <a:pt x="51" y="32"/>
                  </a:moveTo>
                  <a:cubicBezTo>
                    <a:pt x="47" y="24"/>
                    <a:pt x="47" y="24"/>
                    <a:pt x="47" y="24"/>
                  </a:cubicBezTo>
                  <a:cubicBezTo>
                    <a:pt x="53" y="22"/>
                    <a:pt x="59" y="19"/>
                    <a:pt x="66" y="1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2" y="27"/>
                    <a:pt x="56" y="30"/>
                    <a:pt x="51" y="32"/>
                  </a:cubicBezTo>
                  <a:close/>
                  <a:moveTo>
                    <a:pt x="284" y="27"/>
                  </a:moveTo>
                  <a:cubicBezTo>
                    <a:pt x="278" y="25"/>
                    <a:pt x="272" y="23"/>
                    <a:pt x="266" y="21"/>
                  </a:cubicBezTo>
                  <a:cubicBezTo>
                    <a:pt x="268" y="13"/>
                    <a:pt x="268" y="13"/>
                    <a:pt x="268" y="13"/>
                  </a:cubicBezTo>
                  <a:cubicBezTo>
                    <a:pt x="275" y="15"/>
                    <a:pt x="281" y="17"/>
                    <a:pt x="287" y="19"/>
                  </a:cubicBezTo>
                  <a:lnTo>
                    <a:pt x="284" y="27"/>
                  </a:lnTo>
                  <a:close/>
                  <a:moveTo>
                    <a:pt x="80" y="21"/>
                  </a:moveTo>
                  <a:cubicBezTo>
                    <a:pt x="77" y="13"/>
                    <a:pt x="77" y="13"/>
                    <a:pt x="77" y="13"/>
                  </a:cubicBezTo>
                  <a:cubicBezTo>
                    <a:pt x="84" y="11"/>
                    <a:pt x="90" y="10"/>
                    <a:pt x="97" y="8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2" y="18"/>
                    <a:pt x="86" y="20"/>
                    <a:pt x="80" y="21"/>
                  </a:cubicBezTo>
                  <a:close/>
                  <a:moveTo>
                    <a:pt x="254" y="18"/>
                  </a:moveTo>
                  <a:cubicBezTo>
                    <a:pt x="248" y="17"/>
                    <a:pt x="242" y="15"/>
                    <a:pt x="235" y="14"/>
                  </a:cubicBezTo>
                  <a:cubicBezTo>
                    <a:pt x="237" y="6"/>
                    <a:pt x="237" y="6"/>
                    <a:pt x="237" y="6"/>
                  </a:cubicBezTo>
                  <a:cubicBezTo>
                    <a:pt x="243" y="7"/>
                    <a:pt x="250" y="8"/>
                    <a:pt x="256" y="10"/>
                  </a:cubicBezTo>
                  <a:lnTo>
                    <a:pt x="254" y="18"/>
                  </a:lnTo>
                  <a:close/>
                  <a:moveTo>
                    <a:pt x="110" y="14"/>
                  </a:moveTo>
                  <a:cubicBezTo>
                    <a:pt x="109" y="6"/>
                    <a:pt x="109" y="6"/>
                    <a:pt x="109" y="6"/>
                  </a:cubicBezTo>
                  <a:cubicBezTo>
                    <a:pt x="115" y="5"/>
                    <a:pt x="122" y="4"/>
                    <a:pt x="129" y="3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3" y="12"/>
                    <a:pt x="117" y="13"/>
                    <a:pt x="110" y="14"/>
                  </a:cubicBezTo>
                  <a:close/>
                  <a:moveTo>
                    <a:pt x="224" y="12"/>
                  </a:moveTo>
                  <a:cubicBezTo>
                    <a:pt x="217" y="12"/>
                    <a:pt x="211" y="11"/>
                    <a:pt x="204" y="10"/>
                  </a:cubicBezTo>
                  <a:cubicBezTo>
                    <a:pt x="205" y="2"/>
                    <a:pt x="205" y="2"/>
                    <a:pt x="205" y="2"/>
                  </a:cubicBezTo>
                  <a:cubicBezTo>
                    <a:pt x="212" y="2"/>
                    <a:pt x="218" y="3"/>
                    <a:pt x="225" y="4"/>
                  </a:cubicBezTo>
                  <a:lnTo>
                    <a:pt x="224" y="12"/>
                  </a:lnTo>
                  <a:close/>
                  <a:moveTo>
                    <a:pt x="141" y="10"/>
                  </a:moveTo>
                  <a:cubicBezTo>
                    <a:pt x="140" y="2"/>
                    <a:pt x="140" y="2"/>
                    <a:pt x="140" y="2"/>
                  </a:cubicBezTo>
                  <a:cubicBezTo>
                    <a:pt x="147" y="1"/>
                    <a:pt x="154" y="1"/>
                    <a:pt x="160" y="1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54" y="9"/>
                    <a:pt x="148" y="10"/>
                    <a:pt x="141" y="10"/>
                  </a:cubicBezTo>
                  <a:close/>
                  <a:moveTo>
                    <a:pt x="193" y="10"/>
                  </a:moveTo>
                  <a:cubicBezTo>
                    <a:pt x="186" y="9"/>
                    <a:pt x="180" y="9"/>
                    <a:pt x="173" y="9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0" y="0"/>
                    <a:pt x="186" y="1"/>
                    <a:pt x="193" y="1"/>
                  </a:cubicBezTo>
                  <a:lnTo>
                    <a:pt x="193" y="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79" name="Freeform 15"/>
            <p:cNvSpPr>
              <a:spLocks noEditPoints="1"/>
            </p:cNvSpPr>
            <p:nvPr userDrawn="1"/>
          </p:nvSpPr>
          <p:spPr bwMode="auto">
            <a:xfrm>
              <a:off x="7712075" y="4884738"/>
              <a:ext cx="309562" cy="139700"/>
            </a:xfrm>
            <a:custGeom>
              <a:avLst/>
              <a:gdLst>
                <a:gd name="T0" fmla="*/ 173 w 346"/>
                <a:gd name="T1" fmla="*/ 155 h 155"/>
                <a:gd name="T2" fmla="*/ 0 w 346"/>
                <a:gd name="T3" fmla="*/ 78 h 155"/>
                <a:gd name="T4" fmla="*/ 173 w 346"/>
                <a:gd name="T5" fmla="*/ 0 h 155"/>
                <a:gd name="T6" fmla="*/ 346 w 346"/>
                <a:gd name="T7" fmla="*/ 78 h 155"/>
                <a:gd name="T8" fmla="*/ 173 w 346"/>
                <a:gd name="T9" fmla="*/ 155 h 155"/>
                <a:gd name="T10" fmla="*/ 173 w 346"/>
                <a:gd name="T11" fmla="*/ 9 h 155"/>
                <a:gd name="T12" fmla="*/ 8 w 346"/>
                <a:gd name="T13" fmla="*/ 78 h 155"/>
                <a:gd name="T14" fmla="*/ 173 w 346"/>
                <a:gd name="T15" fmla="*/ 147 h 155"/>
                <a:gd name="T16" fmla="*/ 338 w 346"/>
                <a:gd name="T17" fmla="*/ 78 h 155"/>
                <a:gd name="T18" fmla="*/ 173 w 346"/>
                <a:gd name="T19" fmla="*/ 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155">
                  <a:moveTo>
                    <a:pt x="173" y="155"/>
                  </a:moveTo>
                  <a:cubicBezTo>
                    <a:pt x="76" y="155"/>
                    <a:pt x="0" y="121"/>
                    <a:pt x="0" y="78"/>
                  </a:cubicBezTo>
                  <a:cubicBezTo>
                    <a:pt x="0" y="34"/>
                    <a:pt x="76" y="0"/>
                    <a:pt x="173" y="0"/>
                  </a:cubicBezTo>
                  <a:cubicBezTo>
                    <a:pt x="270" y="0"/>
                    <a:pt x="346" y="34"/>
                    <a:pt x="346" y="78"/>
                  </a:cubicBezTo>
                  <a:cubicBezTo>
                    <a:pt x="346" y="121"/>
                    <a:pt x="270" y="155"/>
                    <a:pt x="173" y="155"/>
                  </a:cubicBezTo>
                  <a:close/>
                  <a:moveTo>
                    <a:pt x="173" y="9"/>
                  </a:moveTo>
                  <a:cubicBezTo>
                    <a:pt x="84" y="9"/>
                    <a:pt x="8" y="40"/>
                    <a:pt x="8" y="78"/>
                  </a:cubicBezTo>
                  <a:cubicBezTo>
                    <a:pt x="8" y="115"/>
                    <a:pt x="84" y="147"/>
                    <a:pt x="173" y="147"/>
                  </a:cubicBezTo>
                  <a:cubicBezTo>
                    <a:pt x="262" y="147"/>
                    <a:pt x="338" y="115"/>
                    <a:pt x="338" y="78"/>
                  </a:cubicBezTo>
                  <a:cubicBezTo>
                    <a:pt x="338" y="40"/>
                    <a:pt x="262" y="9"/>
                    <a:pt x="173" y="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80" name="Freeform 16"/>
            <p:cNvSpPr>
              <a:spLocks noEditPoints="1"/>
            </p:cNvSpPr>
            <p:nvPr userDrawn="1"/>
          </p:nvSpPr>
          <p:spPr bwMode="auto">
            <a:xfrm>
              <a:off x="7712075" y="4729163"/>
              <a:ext cx="309562" cy="138112"/>
            </a:xfrm>
            <a:custGeom>
              <a:avLst/>
              <a:gdLst>
                <a:gd name="T0" fmla="*/ 173 w 346"/>
                <a:gd name="T1" fmla="*/ 155 h 155"/>
                <a:gd name="T2" fmla="*/ 0 w 346"/>
                <a:gd name="T3" fmla="*/ 78 h 155"/>
                <a:gd name="T4" fmla="*/ 173 w 346"/>
                <a:gd name="T5" fmla="*/ 0 h 155"/>
                <a:gd name="T6" fmla="*/ 346 w 346"/>
                <a:gd name="T7" fmla="*/ 78 h 155"/>
                <a:gd name="T8" fmla="*/ 173 w 346"/>
                <a:gd name="T9" fmla="*/ 155 h 155"/>
                <a:gd name="T10" fmla="*/ 173 w 346"/>
                <a:gd name="T11" fmla="*/ 9 h 155"/>
                <a:gd name="T12" fmla="*/ 8 w 346"/>
                <a:gd name="T13" fmla="*/ 78 h 155"/>
                <a:gd name="T14" fmla="*/ 173 w 346"/>
                <a:gd name="T15" fmla="*/ 147 h 155"/>
                <a:gd name="T16" fmla="*/ 338 w 346"/>
                <a:gd name="T17" fmla="*/ 78 h 155"/>
                <a:gd name="T18" fmla="*/ 173 w 346"/>
                <a:gd name="T19" fmla="*/ 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155">
                  <a:moveTo>
                    <a:pt x="173" y="155"/>
                  </a:moveTo>
                  <a:cubicBezTo>
                    <a:pt x="76" y="155"/>
                    <a:pt x="0" y="121"/>
                    <a:pt x="0" y="78"/>
                  </a:cubicBezTo>
                  <a:cubicBezTo>
                    <a:pt x="0" y="34"/>
                    <a:pt x="76" y="0"/>
                    <a:pt x="173" y="0"/>
                  </a:cubicBezTo>
                  <a:cubicBezTo>
                    <a:pt x="270" y="0"/>
                    <a:pt x="346" y="34"/>
                    <a:pt x="346" y="78"/>
                  </a:cubicBezTo>
                  <a:cubicBezTo>
                    <a:pt x="346" y="121"/>
                    <a:pt x="270" y="155"/>
                    <a:pt x="173" y="155"/>
                  </a:cubicBezTo>
                  <a:close/>
                  <a:moveTo>
                    <a:pt x="173" y="9"/>
                  </a:moveTo>
                  <a:cubicBezTo>
                    <a:pt x="84" y="9"/>
                    <a:pt x="8" y="40"/>
                    <a:pt x="8" y="78"/>
                  </a:cubicBezTo>
                  <a:cubicBezTo>
                    <a:pt x="8" y="115"/>
                    <a:pt x="84" y="147"/>
                    <a:pt x="173" y="147"/>
                  </a:cubicBezTo>
                  <a:cubicBezTo>
                    <a:pt x="262" y="147"/>
                    <a:pt x="338" y="115"/>
                    <a:pt x="338" y="78"/>
                  </a:cubicBezTo>
                  <a:cubicBezTo>
                    <a:pt x="338" y="40"/>
                    <a:pt x="262" y="9"/>
                    <a:pt x="173" y="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81" name="Freeform 17"/>
            <p:cNvSpPr>
              <a:spLocks noEditPoints="1"/>
            </p:cNvSpPr>
            <p:nvPr userDrawn="1"/>
          </p:nvSpPr>
          <p:spPr bwMode="auto">
            <a:xfrm>
              <a:off x="7602538" y="4454525"/>
              <a:ext cx="403225" cy="63500"/>
            </a:xfrm>
            <a:custGeom>
              <a:avLst/>
              <a:gdLst>
                <a:gd name="T0" fmla="*/ 449 w 449"/>
                <a:gd name="T1" fmla="*/ 72 h 72"/>
                <a:gd name="T2" fmla="*/ 437 w 449"/>
                <a:gd name="T3" fmla="*/ 71 h 72"/>
                <a:gd name="T4" fmla="*/ 210 w 449"/>
                <a:gd name="T5" fmla="*/ 57 h 72"/>
                <a:gd name="T6" fmla="*/ 141 w 449"/>
                <a:gd name="T7" fmla="*/ 9 h 72"/>
                <a:gd name="T8" fmla="*/ 139 w 449"/>
                <a:gd name="T9" fmla="*/ 5 h 72"/>
                <a:gd name="T10" fmla="*/ 143 w 449"/>
                <a:gd name="T11" fmla="*/ 4 h 72"/>
                <a:gd name="T12" fmla="*/ 216 w 449"/>
                <a:gd name="T13" fmla="*/ 0 h 72"/>
                <a:gd name="T14" fmla="*/ 271 w 449"/>
                <a:gd name="T15" fmla="*/ 2 h 72"/>
                <a:gd name="T16" fmla="*/ 439 w 449"/>
                <a:gd name="T17" fmla="*/ 65 h 72"/>
                <a:gd name="T18" fmla="*/ 449 w 449"/>
                <a:gd name="T19" fmla="*/ 72 h 72"/>
                <a:gd name="T20" fmla="*/ 149 w 449"/>
                <a:gd name="T21" fmla="*/ 10 h 72"/>
                <a:gd name="T22" fmla="*/ 211 w 449"/>
                <a:gd name="T23" fmla="*/ 50 h 72"/>
                <a:gd name="T24" fmla="*/ 424 w 449"/>
                <a:gd name="T25" fmla="*/ 64 h 72"/>
                <a:gd name="T26" fmla="*/ 270 w 449"/>
                <a:gd name="T27" fmla="*/ 9 h 72"/>
                <a:gd name="T28" fmla="*/ 216 w 449"/>
                <a:gd name="T29" fmla="*/ 7 h 72"/>
                <a:gd name="T30" fmla="*/ 149 w 449"/>
                <a:gd name="T31" fmla="*/ 10 h 72"/>
                <a:gd name="T32" fmla="*/ 143 w 449"/>
                <a:gd name="T33" fmla="*/ 52 h 72"/>
                <a:gd name="T34" fmla="*/ 38 w 449"/>
                <a:gd name="T35" fmla="*/ 52 h 72"/>
                <a:gd name="T36" fmla="*/ 5 w 449"/>
                <a:gd name="T37" fmla="*/ 32 h 72"/>
                <a:gd name="T38" fmla="*/ 0 w 449"/>
                <a:gd name="T39" fmla="*/ 27 h 72"/>
                <a:gd name="T40" fmla="*/ 117 w 449"/>
                <a:gd name="T41" fmla="*/ 9 h 72"/>
                <a:gd name="T42" fmla="*/ 143 w 449"/>
                <a:gd name="T43" fmla="*/ 52 h 72"/>
                <a:gd name="T44" fmla="*/ 14 w 449"/>
                <a:gd name="T45" fmla="*/ 32 h 72"/>
                <a:gd name="T46" fmla="*/ 38 w 449"/>
                <a:gd name="T47" fmla="*/ 46 h 72"/>
                <a:gd name="T48" fmla="*/ 132 w 449"/>
                <a:gd name="T49" fmla="*/ 46 h 72"/>
                <a:gd name="T50" fmla="*/ 114 w 449"/>
                <a:gd name="T51" fmla="*/ 16 h 72"/>
                <a:gd name="T52" fmla="*/ 14 w 449"/>
                <a:gd name="T5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9" h="72">
                  <a:moveTo>
                    <a:pt x="449" y="72"/>
                  </a:moveTo>
                  <a:cubicBezTo>
                    <a:pt x="437" y="71"/>
                    <a:pt x="437" y="71"/>
                    <a:pt x="437" y="71"/>
                  </a:cubicBezTo>
                  <a:cubicBezTo>
                    <a:pt x="435" y="71"/>
                    <a:pt x="255" y="61"/>
                    <a:pt x="210" y="57"/>
                  </a:cubicBezTo>
                  <a:cubicBezTo>
                    <a:pt x="164" y="52"/>
                    <a:pt x="142" y="10"/>
                    <a:pt x="141" y="9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4" y="4"/>
                    <a:pt x="172" y="0"/>
                    <a:pt x="216" y="0"/>
                  </a:cubicBezTo>
                  <a:cubicBezTo>
                    <a:pt x="234" y="0"/>
                    <a:pt x="253" y="1"/>
                    <a:pt x="271" y="2"/>
                  </a:cubicBezTo>
                  <a:cubicBezTo>
                    <a:pt x="346" y="7"/>
                    <a:pt x="438" y="65"/>
                    <a:pt x="439" y="65"/>
                  </a:cubicBezTo>
                  <a:lnTo>
                    <a:pt x="449" y="72"/>
                  </a:lnTo>
                  <a:close/>
                  <a:moveTo>
                    <a:pt x="149" y="10"/>
                  </a:moveTo>
                  <a:cubicBezTo>
                    <a:pt x="156" y="20"/>
                    <a:pt x="176" y="47"/>
                    <a:pt x="211" y="50"/>
                  </a:cubicBezTo>
                  <a:cubicBezTo>
                    <a:pt x="248" y="54"/>
                    <a:pt x="382" y="62"/>
                    <a:pt x="424" y="64"/>
                  </a:cubicBezTo>
                  <a:cubicBezTo>
                    <a:pt x="398" y="49"/>
                    <a:pt x="329" y="12"/>
                    <a:pt x="270" y="9"/>
                  </a:cubicBezTo>
                  <a:cubicBezTo>
                    <a:pt x="252" y="7"/>
                    <a:pt x="234" y="7"/>
                    <a:pt x="216" y="7"/>
                  </a:cubicBezTo>
                  <a:cubicBezTo>
                    <a:pt x="183" y="7"/>
                    <a:pt x="159" y="9"/>
                    <a:pt x="149" y="10"/>
                  </a:cubicBezTo>
                  <a:close/>
                  <a:moveTo>
                    <a:pt x="143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7" y="34"/>
                    <a:pt x="5" y="3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17" y="9"/>
                    <a:pt x="117" y="9"/>
                    <a:pt x="117" y="9"/>
                  </a:cubicBezTo>
                  <a:lnTo>
                    <a:pt x="143" y="52"/>
                  </a:lnTo>
                  <a:close/>
                  <a:moveTo>
                    <a:pt x="14" y="32"/>
                  </a:moveTo>
                  <a:cubicBezTo>
                    <a:pt x="21" y="38"/>
                    <a:pt x="31" y="46"/>
                    <a:pt x="38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14" y="16"/>
                    <a:pt x="114" y="16"/>
                    <a:pt x="114" y="16"/>
                  </a:cubicBezTo>
                  <a:lnTo>
                    <a:pt x="14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82" name="Freeform 18"/>
            <p:cNvSpPr>
              <a:spLocks noEditPoints="1"/>
            </p:cNvSpPr>
            <p:nvPr userDrawn="1"/>
          </p:nvSpPr>
          <p:spPr bwMode="auto">
            <a:xfrm>
              <a:off x="7548563" y="4581525"/>
              <a:ext cx="144462" cy="144462"/>
            </a:xfrm>
            <a:custGeom>
              <a:avLst/>
              <a:gdLst>
                <a:gd name="T0" fmla="*/ 81 w 161"/>
                <a:gd name="T1" fmla="*/ 161 h 161"/>
                <a:gd name="T2" fmla="*/ 0 w 161"/>
                <a:gd name="T3" fmla="*/ 81 h 161"/>
                <a:gd name="T4" fmla="*/ 81 w 161"/>
                <a:gd name="T5" fmla="*/ 0 h 161"/>
                <a:gd name="T6" fmla="*/ 161 w 161"/>
                <a:gd name="T7" fmla="*/ 81 h 161"/>
                <a:gd name="T8" fmla="*/ 81 w 161"/>
                <a:gd name="T9" fmla="*/ 161 h 161"/>
                <a:gd name="T10" fmla="*/ 81 w 161"/>
                <a:gd name="T11" fmla="*/ 9 h 161"/>
                <a:gd name="T12" fmla="*/ 9 w 161"/>
                <a:gd name="T13" fmla="*/ 81 h 161"/>
                <a:gd name="T14" fmla="*/ 81 w 161"/>
                <a:gd name="T15" fmla="*/ 152 h 161"/>
                <a:gd name="T16" fmla="*/ 152 w 161"/>
                <a:gd name="T17" fmla="*/ 81 h 161"/>
                <a:gd name="T18" fmla="*/ 81 w 161"/>
                <a:gd name="T19" fmla="*/ 9 h 161"/>
                <a:gd name="T20" fmla="*/ 81 w 161"/>
                <a:gd name="T21" fmla="*/ 125 h 161"/>
                <a:gd name="T22" fmla="*/ 37 w 161"/>
                <a:gd name="T23" fmla="*/ 81 h 161"/>
                <a:gd name="T24" fmla="*/ 81 w 161"/>
                <a:gd name="T25" fmla="*/ 37 h 161"/>
                <a:gd name="T26" fmla="*/ 125 w 161"/>
                <a:gd name="T27" fmla="*/ 81 h 161"/>
                <a:gd name="T28" fmla="*/ 81 w 161"/>
                <a:gd name="T29" fmla="*/ 125 h 161"/>
                <a:gd name="T30" fmla="*/ 81 w 161"/>
                <a:gd name="T31" fmla="*/ 45 h 161"/>
                <a:gd name="T32" fmla="*/ 45 w 161"/>
                <a:gd name="T33" fmla="*/ 81 h 161"/>
                <a:gd name="T34" fmla="*/ 81 w 161"/>
                <a:gd name="T35" fmla="*/ 116 h 161"/>
                <a:gd name="T36" fmla="*/ 116 w 161"/>
                <a:gd name="T37" fmla="*/ 81 h 161"/>
                <a:gd name="T38" fmla="*/ 81 w 161"/>
                <a:gd name="T39" fmla="*/ 4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1" h="161">
                  <a:moveTo>
                    <a:pt x="81" y="161"/>
                  </a:moveTo>
                  <a:cubicBezTo>
                    <a:pt x="36" y="161"/>
                    <a:pt x="0" y="125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25" y="0"/>
                    <a:pt x="161" y="36"/>
                    <a:pt x="161" y="81"/>
                  </a:cubicBezTo>
                  <a:cubicBezTo>
                    <a:pt x="161" y="125"/>
                    <a:pt x="125" y="161"/>
                    <a:pt x="81" y="161"/>
                  </a:cubicBezTo>
                  <a:close/>
                  <a:moveTo>
                    <a:pt x="81" y="9"/>
                  </a:moveTo>
                  <a:cubicBezTo>
                    <a:pt x="41" y="9"/>
                    <a:pt x="9" y="41"/>
                    <a:pt x="9" y="81"/>
                  </a:cubicBezTo>
                  <a:cubicBezTo>
                    <a:pt x="9" y="120"/>
                    <a:pt x="41" y="152"/>
                    <a:pt x="81" y="152"/>
                  </a:cubicBezTo>
                  <a:cubicBezTo>
                    <a:pt x="120" y="152"/>
                    <a:pt x="152" y="120"/>
                    <a:pt x="152" y="81"/>
                  </a:cubicBezTo>
                  <a:cubicBezTo>
                    <a:pt x="152" y="41"/>
                    <a:pt x="120" y="9"/>
                    <a:pt x="81" y="9"/>
                  </a:cubicBezTo>
                  <a:close/>
                  <a:moveTo>
                    <a:pt x="81" y="125"/>
                  </a:moveTo>
                  <a:cubicBezTo>
                    <a:pt x="56" y="125"/>
                    <a:pt x="37" y="105"/>
                    <a:pt x="37" y="81"/>
                  </a:cubicBezTo>
                  <a:cubicBezTo>
                    <a:pt x="37" y="56"/>
                    <a:pt x="56" y="37"/>
                    <a:pt x="81" y="37"/>
                  </a:cubicBezTo>
                  <a:cubicBezTo>
                    <a:pt x="105" y="37"/>
                    <a:pt x="125" y="56"/>
                    <a:pt x="125" y="81"/>
                  </a:cubicBezTo>
                  <a:cubicBezTo>
                    <a:pt x="125" y="105"/>
                    <a:pt x="105" y="125"/>
                    <a:pt x="81" y="125"/>
                  </a:cubicBezTo>
                  <a:close/>
                  <a:moveTo>
                    <a:pt x="81" y="45"/>
                  </a:moveTo>
                  <a:cubicBezTo>
                    <a:pt x="61" y="45"/>
                    <a:pt x="45" y="61"/>
                    <a:pt x="45" y="81"/>
                  </a:cubicBezTo>
                  <a:cubicBezTo>
                    <a:pt x="45" y="100"/>
                    <a:pt x="61" y="116"/>
                    <a:pt x="81" y="116"/>
                  </a:cubicBezTo>
                  <a:cubicBezTo>
                    <a:pt x="100" y="116"/>
                    <a:pt x="116" y="100"/>
                    <a:pt x="116" y="81"/>
                  </a:cubicBezTo>
                  <a:cubicBezTo>
                    <a:pt x="116" y="61"/>
                    <a:pt x="100" y="45"/>
                    <a:pt x="81" y="45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83" name="Freeform 19"/>
            <p:cNvSpPr>
              <a:spLocks noEditPoints="1"/>
            </p:cNvSpPr>
            <p:nvPr userDrawn="1"/>
          </p:nvSpPr>
          <p:spPr bwMode="auto">
            <a:xfrm>
              <a:off x="7469188" y="4440238"/>
              <a:ext cx="827087" cy="227012"/>
            </a:xfrm>
            <a:custGeom>
              <a:avLst/>
              <a:gdLst>
                <a:gd name="T0" fmla="*/ 821 w 924"/>
                <a:gd name="T1" fmla="*/ 249 h 254"/>
                <a:gd name="T2" fmla="*/ 715 w 924"/>
                <a:gd name="T3" fmla="*/ 133 h 254"/>
                <a:gd name="T4" fmla="*/ 609 w 924"/>
                <a:gd name="T5" fmla="*/ 247 h 254"/>
                <a:gd name="T6" fmla="*/ 276 w 924"/>
                <a:gd name="T7" fmla="*/ 230 h 254"/>
                <a:gd name="T8" fmla="*/ 64 w 924"/>
                <a:gd name="T9" fmla="*/ 226 h 254"/>
                <a:gd name="T10" fmla="*/ 19 w 924"/>
                <a:gd name="T11" fmla="*/ 213 h 254"/>
                <a:gd name="T12" fmla="*/ 3 w 924"/>
                <a:gd name="T13" fmla="*/ 182 h 254"/>
                <a:gd name="T14" fmla="*/ 42 w 924"/>
                <a:gd name="T15" fmla="*/ 93 h 254"/>
                <a:gd name="T16" fmla="*/ 49 w 924"/>
                <a:gd name="T17" fmla="*/ 76 h 254"/>
                <a:gd name="T18" fmla="*/ 68 w 924"/>
                <a:gd name="T19" fmla="*/ 70 h 254"/>
                <a:gd name="T20" fmla="*/ 58 w 924"/>
                <a:gd name="T21" fmla="*/ 56 h 254"/>
                <a:gd name="T22" fmla="*/ 102 w 924"/>
                <a:gd name="T23" fmla="*/ 33 h 254"/>
                <a:gd name="T24" fmla="*/ 369 w 924"/>
                <a:gd name="T25" fmla="*/ 0 h 254"/>
                <a:gd name="T26" fmla="*/ 648 w 924"/>
                <a:gd name="T27" fmla="*/ 81 h 254"/>
                <a:gd name="T28" fmla="*/ 687 w 924"/>
                <a:gd name="T29" fmla="*/ 91 h 254"/>
                <a:gd name="T30" fmla="*/ 832 w 924"/>
                <a:gd name="T31" fmla="*/ 120 h 254"/>
                <a:gd name="T32" fmla="*/ 911 w 924"/>
                <a:gd name="T33" fmla="*/ 173 h 254"/>
                <a:gd name="T34" fmla="*/ 890 w 924"/>
                <a:gd name="T35" fmla="*/ 186 h 254"/>
                <a:gd name="T36" fmla="*/ 911 w 924"/>
                <a:gd name="T37" fmla="*/ 186 h 254"/>
                <a:gd name="T38" fmla="*/ 916 w 924"/>
                <a:gd name="T39" fmla="*/ 222 h 254"/>
                <a:gd name="T40" fmla="*/ 826 w 924"/>
                <a:gd name="T41" fmla="*/ 253 h 254"/>
                <a:gd name="T42" fmla="*/ 715 w 924"/>
                <a:gd name="T43" fmla="*/ 124 h 254"/>
                <a:gd name="T44" fmla="*/ 830 w 924"/>
                <a:gd name="T45" fmla="*/ 244 h 254"/>
                <a:gd name="T46" fmla="*/ 907 w 924"/>
                <a:gd name="T47" fmla="*/ 217 h 254"/>
                <a:gd name="T48" fmla="*/ 914 w 924"/>
                <a:gd name="T49" fmla="*/ 202 h 254"/>
                <a:gd name="T50" fmla="*/ 911 w 924"/>
                <a:gd name="T51" fmla="*/ 194 h 254"/>
                <a:gd name="T52" fmla="*/ 888 w 924"/>
                <a:gd name="T53" fmla="*/ 194 h 254"/>
                <a:gd name="T54" fmla="*/ 889 w 924"/>
                <a:gd name="T55" fmla="*/ 166 h 254"/>
                <a:gd name="T56" fmla="*/ 743 w 924"/>
                <a:gd name="T57" fmla="*/ 103 h 254"/>
                <a:gd name="T58" fmla="*/ 663 w 924"/>
                <a:gd name="T59" fmla="*/ 98 h 254"/>
                <a:gd name="T60" fmla="*/ 426 w 924"/>
                <a:gd name="T61" fmla="*/ 10 h 254"/>
                <a:gd name="T62" fmla="*/ 241 w 924"/>
                <a:gd name="T63" fmla="*/ 18 h 254"/>
                <a:gd name="T64" fmla="*/ 103 w 924"/>
                <a:gd name="T65" fmla="*/ 42 h 254"/>
                <a:gd name="T66" fmla="*/ 64 w 924"/>
                <a:gd name="T67" fmla="*/ 50 h 254"/>
                <a:gd name="T68" fmla="*/ 52 w 924"/>
                <a:gd name="T69" fmla="*/ 85 h 254"/>
                <a:gd name="T70" fmla="*/ 45 w 924"/>
                <a:gd name="T71" fmla="*/ 102 h 254"/>
                <a:gd name="T72" fmla="*/ 11 w 924"/>
                <a:gd name="T73" fmla="*/ 184 h 254"/>
                <a:gd name="T74" fmla="*/ 21 w 924"/>
                <a:gd name="T75" fmla="*/ 205 h 254"/>
                <a:gd name="T76" fmla="*/ 56 w 924"/>
                <a:gd name="T77" fmla="*/ 219 h 254"/>
                <a:gd name="T78" fmla="*/ 284 w 924"/>
                <a:gd name="T79" fmla="*/ 226 h 254"/>
                <a:gd name="T80" fmla="*/ 715 w 924"/>
                <a:gd name="T81" fmla="*/ 12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24" h="254">
                  <a:moveTo>
                    <a:pt x="821" y="254"/>
                  </a:moveTo>
                  <a:cubicBezTo>
                    <a:pt x="821" y="249"/>
                    <a:pt x="821" y="249"/>
                    <a:pt x="821" y="249"/>
                  </a:cubicBezTo>
                  <a:cubicBezTo>
                    <a:pt x="821" y="245"/>
                    <a:pt x="822" y="243"/>
                    <a:pt x="822" y="240"/>
                  </a:cubicBezTo>
                  <a:cubicBezTo>
                    <a:pt x="822" y="181"/>
                    <a:pt x="774" y="133"/>
                    <a:pt x="715" y="133"/>
                  </a:cubicBezTo>
                  <a:cubicBezTo>
                    <a:pt x="653" y="133"/>
                    <a:pt x="609" y="179"/>
                    <a:pt x="609" y="242"/>
                  </a:cubicBezTo>
                  <a:cubicBezTo>
                    <a:pt x="609" y="247"/>
                    <a:pt x="609" y="247"/>
                    <a:pt x="609" y="247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6" y="230"/>
                    <a:pt x="276" y="230"/>
                    <a:pt x="276" y="230"/>
                  </a:cubicBezTo>
                  <a:cubicBezTo>
                    <a:pt x="271" y="176"/>
                    <a:pt x="224" y="133"/>
                    <a:pt x="170" y="133"/>
                  </a:cubicBezTo>
                  <a:cubicBezTo>
                    <a:pt x="116" y="133"/>
                    <a:pt x="71" y="173"/>
                    <a:pt x="64" y="226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7" y="213"/>
                    <a:pt x="8" y="210"/>
                    <a:pt x="4" y="202"/>
                  </a:cubicBezTo>
                  <a:cubicBezTo>
                    <a:pt x="1" y="197"/>
                    <a:pt x="0" y="190"/>
                    <a:pt x="3" y="182"/>
                  </a:cubicBezTo>
                  <a:cubicBezTo>
                    <a:pt x="8" y="168"/>
                    <a:pt x="24" y="108"/>
                    <a:pt x="24" y="108"/>
                  </a:cubicBezTo>
                  <a:cubicBezTo>
                    <a:pt x="25" y="103"/>
                    <a:pt x="30" y="94"/>
                    <a:pt x="42" y="93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50" y="76"/>
                    <a:pt x="51" y="76"/>
                  </a:cubicBezTo>
                  <a:cubicBezTo>
                    <a:pt x="58" y="76"/>
                    <a:pt x="66" y="74"/>
                    <a:pt x="68" y="70"/>
                  </a:cubicBezTo>
                  <a:cubicBezTo>
                    <a:pt x="70" y="61"/>
                    <a:pt x="61" y="57"/>
                    <a:pt x="60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9" y="32"/>
                    <a:pt x="193" y="14"/>
                    <a:pt x="240" y="9"/>
                  </a:cubicBezTo>
                  <a:cubicBezTo>
                    <a:pt x="290" y="3"/>
                    <a:pt x="329" y="0"/>
                    <a:pt x="369" y="0"/>
                  </a:cubicBezTo>
                  <a:cubicBezTo>
                    <a:pt x="387" y="0"/>
                    <a:pt x="406" y="0"/>
                    <a:pt x="426" y="2"/>
                  </a:cubicBezTo>
                  <a:cubicBezTo>
                    <a:pt x="518" y="8"/>
                    <a:pt x="609" y="59"/>
                    <a:pt x="648" y="81"/>
                  </a:cubicBezTo>
                  <a:cubicBezTo>
                    <a:pt x="656" y="85"/>
                    <a:pt x="663" y="89"/>
                    <a:pt x="664" y="90"/>
                  </a:cubicBezTo>
                  <a:cubicBezTo>
                    <a:pt x="667" y="90"/>
                    <a:pt x="676" y="91"/>
                    <a:pt x="687" y="91"/>
                  </a:cubicBezTo>
                  <a:cubicBezTo>
                    <a:pt x="704" y="92"/>
                    <a:pt x="728" y="93"/>
                    <a:pt x="744" y="95"/>
                  </a:cubicBezTo>
                  <a:cubicBezTo>
                    <a:pt x="776" y="99"/>
                    <a:pt x="794" y="102"/>
                    <a:pt x="832" y="120"/>
                  </a:cubicBezTo>
                  <a:cubicBezTo>
                    <a:pt x="869" y="137"/>
                    <a:pt x="902" y="165"/>
                    <a:pt x="903" y="166"/>
                  </a:cubicBezTo>
                  <a:cubicBezTo>
                    <a:pt x="911" y="173"/>
                    <a:pt x="911" y="173"/>
                    <a:pt x="911" y="173"/>
                  </a:cubicBezTo>
                  <a:cubicBezTo>
                    <a:pt x="873" y="175"/>
                    <a:pt x="873" y="175"/>
                    <a:pt x="873" y="175"/>
                  </a:cubicBezTo>
                  <a:cubicBezTo>
                    <a:pt x="890" y="186"/>
                    <a:pt x="890" y="186"/>
                    <a:pt x="890" y="186"/>
                  </a:cubicBezTo>
                  <a:cubicBezTo>
                    <a:pt x="910" y="186"/>
                    <a:pt x="910" y="186"/>
                    <a:pt x="910" y="186"/>
                  </a:cubicBezTo>
                  <a:cubicBezTo>
                    <a:pt x="910" y="186"/>
                    <a:pt x="911" y="186"/>
                    <a:pt x="911" y="186"/>
                  </a:cubicBezTo>
                  <a:cubicBezTo>
                    <a:pt x="914" y="186"/>
                    <a:pt x="921" y="187"/>
                    <a:pt x="923" y="201"/>
                  </a:cubicBezTo>
                  <a:cubicBezTo>
                    <a:pt x="924" y="213"/>
                    <a:pt x="919" y="219"/>
                    <a:pt x="916" y="222"/>
                  </a:cubicBezTo>
                  <a:cubicBezTo>
                    <a:pt x="916" y="232"/>
                    <a:pt x="916" y="232"/>
                    <a:pt x="916" y="232"/>
                  </a:cubicBezTo>
                  <a:cubicBezTo>
                    <a:pt x="916" y="236"/>
                    <a:pt x="916" y="239"/>
                    <a:pt x="826" y="253"/>
                  </a:cubicBezTo>
                  <a:lnTo>
                    <a:pt x="821" y="254"/>
                  </a:lnTo>
                  <a:close/>
                  <a:moveTo>
                    <a:pt x="715" y="124"/>
                  </a:moveTo>
                  <a:cubicBezTo>
                    <a:pt x="779" y="124"/>
                    <a:pt x="830" y="176"/>
                    <a:pt x="830" y="240"/>
                  </a:cubicBezTo>
                  <a:cubicBezTo>
                    <a:pt x="830" y="241"/>
                    <a:pt x="830" y="242"/>
                    <a:pt x="830" y="244"/>
                  </a:cubicBezTo>
                  <a:cubicBezTo>
                    <a:pt x="864" y="239"/>
                    <a:pt x="898" y="232"/>
                    <a:pt x="907" y="230"/>
                  </a:cubicBezTo>
                  <a:cubicBezTo>
                    <a:pt x="907" y="217"/>
                    <a:pt x="907" y="217"/>
                    <a:pt x="907" y="217"/>
                  </a:cubicBezTo>
                  <a:cubicBezTo>
                    <a:pt x="910" y="216"/>
                    <a:pt x="910" y="216"/>
                    <a:pt x="910" y="216"/>
                  </a:cubicBezTo>
                  <a:cubicBezTo>
                    <a:pt x="910" y="216"/>
                    <a:pt x="916" y="213"/>
                    <a:pt x="914" y="202"/>
                  </a:cubicBezTo>
                  <a:cubicBezTo>
                    <a:pt x="914" y="197"/>
                    <a:pt x="912" y="194"/>
                    <a:pt x="911" y="194"/>
                  </a:cubicBezTo>
                  <a:cubicBezTo>
                    <a:pt x="911" y="194"/>
                    <a:pt x="911" y="194"/>
                    <a:pt x="911" y="194"/>
                  </a:cubicBezTo>
                  <a:cubicBezTo>
                    <a:pt x="910" y="194"/>
                    <a:pt x="910" y="194"/>
                    <a:pt x="910" y="194"/>
                  </a:cubicBezTo>
                  <a:cubicBezTo>
                    <a:pt x="888" y="194"/>
                    <a:pt x="888" y="194"/>
                    <a:pt x="888" y="194"/>
                  </a:cubicBezTo>
                  <a:cubicBezTo>
                    <a:pt x="846" y="168"/>
                    <a:pt x="846" y="168"/>
                    <a:pt x="846" y="168"/>
                  </a:cubicBezTo>
                  <a:cubicBezTo>
                    <a:pt x="889" y="166"/>
                    <a:pt x="889" y="166"/>
                    <a:pt x="889" y="166"/>
                  </a:cubicBezTo>
                  <a:cubicBezTo>
                    <a:pt x="877" y="156"/>
                    <a:pt x="853" y="139"/>
                    <a:pt x="828" y="128"/>
                  </a:cubicBezTo>
                  <a:cubicBezTo>
                    <a:pt x="792" y="111"/>
                    <a:pt x="774" y="107"/>
                    <a:pt x="743" y="103"/>
                  </a:cubicBezTo>
                  <a:cubicBezTo>
                    <a:pt x="727" y="101"/>
                    <a:pt x="704" y="100"/>
                    <a:pt x="687" y="100"/>
                  </a:cubicBezTo>
                  <a:cubicBezTo>
                    <a:pt x="675" y="99"/>
                    <a:pt x="667" y="99"/>
                    <a:pt x="663" y="98"/>
                  </a:cubicBezTo>
                  <a:cubicBezTo>
                    <a:pt x="661" y="98"/>
                    <a:pt x="656" y="96"/>
                    <a:pt x="644" y="89"/>
                  </a:cubicBezTo>
                  <a:cubicBezTo>
                    <a:pt x="606" y="67"/>
                    <a:pt x="516" y="17"/>
                    <a:pt x="426" y="10"/>
                  </a:cubicBezTo>
                  <a:cubicBezTo>
                    <a:pt x="406" y="9"/>
                    <a:pt x="387" y="8"/>
                    <a:pt x="369" y="8"/>
                  </a:cubicBezTo>
                  <a:cubicBezTo>
                    <a:pt x="330" y="8"/>
                    <a:pt x="291" y="12"/>
                    <a:pt x="241" y="18"/>
                  </a:cubicBezTo>
                  <a:cubicBezTo>
                    <a:pt x="193" y="23"/>
                    <a:pt x="105" y="41"/>
                    <a:pt x="104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71" y="52"/>
                    <a:pt x="80" y="60"/>
                    <a:pt x="76" y="72"/>
                  </a:cubicBezTo>
                  <a:cubicBezTo>
                    <a:pt x="73" y="83"/>
                    <a:pt x="60" y="84"/>
                    <a:pt x="52" y="85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5" y="102"/>
                    <a:pt x="45" y="102"/>
                    <a:pt x="45" y="102"/>
                  </a:cubicBezTo>
                  <a:cubicBezTo>
                    <a:pt x="35" y="101"/>
                    <a:pt x="33" y="109"/>
                    <a:pt x="32" y="110"/>
                  </a:cubicBezTo>
                  <a:cubicBezTo>
                    <a:pt x="32" y="112"/>
                    <a:pt x="16" y="170"/>
                    <a:pt x="11" y="184"/>
                  </a:cubicBezTo>
                  <a:cubicBezTo>
                    <a:pt x="9" y="190"/>
                    <a:pt x="9" y="195"/>
                    <a:pt x="11" y="198"/>
                  </a:cubicBezTo>
                  <a:cubicBezTo>
                    <a:pt x="14" y="203"/>
                    <a:pt x="21" y="205"/>
                    <a:pt x="21" y="205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56" y="219"/>
                    <a:pt x="56" y="219"/>
                    <a:pt x="56" y="219"/>
                  </a:cubicBezTo>
                  <a:cubicBezTo>
                    <a:pt x="66" y="165"/>
                    <a:pt x="114" y="124"/>
                    <a:pt x="170" y="124"/>
                  </a:cubicBezTo>
                  <a:cubicBezTo>
                    <a:pt x="228" y="124"/>
                    <a:pt x="277" y="169"/>
                    <a:pt x="284" y="226"/>
                  </a:cubicBezTo>
                  <a:cubicBezTo>
                    <a:pt x="600" y="238"/>
                    <a:pt x="600" y="238"/>
                    <a:pt x="600" y="238"/>
                  </a:cubicBezTo>
                  <a:cubicBezTo>
                    <a:pt x="602" y="172"/>
                    <a:pt x="650" y="124"/>
                    <a:pt x="715" y="124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cxnSp>
        <p:nvCxnSpPr>
          <p:cNvPr id="384" name="Straight Connector 383"/>
          <p:cNvCxnSpPr/>
          <p:nvPr userDrawn="1"/>
        </p:nvCxnSpPr>
        <p:spPr bwMode="black">
          <a:xfrm flipV="1">
            <a:off x="7829539" y="2919112"/>
            <a:ext cx="3547" cy="1554480"/>
          </a:xfrm>
          <a:prstGeom prst="line">
            <a:avLst/>
          </a:prstGeom>
          <a:ln w="1841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Jazz Hands"/>
          <p:cNvGrpSpPr/>
          <p:nvPr userDrawn="1"/>
        </p:nvGrpSpPr>
        <p:grpSpPr>
          <a:xfrm>
            <a:off x="635000" y="1955800"/>
            <a:ext cx="1276351" cy="471488"/>
            <a:chOff x="635000" y="1955800"/>
            <a:chExt cx="1276351" cy="471488"/>
          </a:xfrm>
          <a:solidFill>
            <a:schemeClr val="accent5"/>
          </a:solidFill>
        </p:grpSpPr>
        <p:sp>
          <p:nvSpPr>
            <p:cNvPr id="3146" name="Freeform 98"/>
            <p:cNvSpPr>
              <a:spLocks noEditPoints="1"/>
            </p:cNvSpPr>
            <p:nvPr userDrawn="1"/>
          </p:nvSpPr>
          <p:spPr bwMode="auto">
            <a:xfrm>
              <a:off x="1519238" y="2019300"/>
              <a:ext cx="392113" cy="407988"/>
            </a:xfrm>
            <a:custGeom>
              <a:avLst/>
              <a:gdLst>
                <a:gd name="T0" fmla="*/ 184 w 229"/>
                <a:gd name="T1" fmla="*/ 237 h 238"/>
                <a:gd name="T2" fmla="*/ 84 w 229"/>
                <a:gd name="T3" fmla="*/ 214 h 238"/>
                <a:gd name="T4" fmla="*/ 53 w 229"/>
                <a:gd name="T5" fmla="*/ 208 h 238"/>
                <a:gd name="T6" fmla="*/ 9 w 229"/>
                <a:gd name="T7" fmla="*/ 194 h 238"/>
                <a:gd name="T8" fmla="*/ 51 w 229"/>
                <a:gd name="T9" fmla="*/ 174 h 238"/>
                <a:gd name="T10" fmla="*/ 82 w 229"/>
                <a:gd name="T11" fmla="*/ 174 h 238"/>
                <a:gd name="T12" fmla="*/ 85 w 229"/>
                <a:gd name="T13" fmla="*/ 162 h 238"/>
                <a:gd name="T14" fmla="*/ 6 w 229"/>
                <a:gd name="T15" fmla="*/ 86 h 238"/>
                <a:gd name="T16" fmla="*/ 15 w 229"/>
                <a:gd name="T17" fmla="*/ 57 h 238"/>
                <a:gd name="T18" fmla="*/ 27 w 229"/>
                <a:gd name="T19" fmla="*/ 61 h 238"/>
                <a:gd name="T20" fmla="*/ 38 w 229"/>
                <a:gd name="T21" fmla="*/ 40 h 238"/>
                <a:gd name="T22" fmla="*/ 42 w 229"/>
                <a:gd name="T23" fmla="*/ 17 h 238"/>
                <a:gd name="T24" fmla="*/ 64 w 229"/>
                <a:gd name="T25" fmla="*/ 21 h 238"/>
                <a:gd name="T26" fmla="*/ 87 w 229"/>
                <a:gd name="T27" fmla="*/ 22 h 238"/>
                <a:gd name="T28" fmla="*/ 102 w 229"/>
                <a:gd name="T29" fmla="*/ 0 h 238"/>
                <a:gd name="T30" fmla="*/ 147 w 229"/>
                <a:gd name="T31" fmla="*/ 84 h 238"/>
                <a:gd name="T32" fmla="*/ 159 w 229"/>
                <a:gd name="T33" fmla="*/ 25 h 238"/>
                <a:gd name="T34" fmla="*/ 178 w 229"/>
                <a:gd name="T35" fmla="*/ 13 h 238"/>
                <a:gd name="T36" fmla="*/ 182 w 229"/>
                <a:gd name="T37" fmla="*/ 98 h 238"/>
                <a:gd name="T38" fmla="*/ 220 w 229"/>
                <a:gd name="T39" fmla="*/ 164 h 238"/>
                <a:gd name="T40" fmla="*/ 203 w 229"/>
                <a:gd name="T41" fmla="*/ 229 h 238"/>
                <a:gd name="T42" fmla="*/ 54 w 229"/>
                <a:gd name="T43" fmla="*/ 200 h 238"/>
                <a:gd name="T44" fmla="*/ 83 w 229"/>
                <a:gd name="T45" fmla="*/ 205 h 238"/>
                <a:gd name="T46" fmla="*/ 119 w 229"/>
                <a:gd name="T47" fmla="*/ 207 h 238"/>
                <a:gd name="T48" fmla="*/ 186 w 229"/>
                <a:gd name="T49" fmla="*/ 229 h 238"/>
                <a:gd name="T50" fmla="*/ 217 w 229"/>
                <a:gd name="T51" fmla="*/ 181 h 238"/>
                <a:gd name="T52" fmla="*/ 199 w 229"/>
                <a:gd name="T53" fmla="*/ 160 h 238"/>
                <a:gd name="T54" fmla="*/ 174 w 229"/>
                <a:gd name="T55" fmla="*/ 101 h 238"/>
                <a:gd name="T56" fmla="*/ 183 w 229"/>
                <a:gd name="T57" fmla="*/ 29 h 238"/>
                <a:gd name="T58" fmla="*/ 167 w 229"/>
                <a:gd name="T59" fmla="*/ 27 h 238"/>
                <a:gd name="T60" fmla="*/ 151 w 229"/>
                <a:gd name="T61" fmla="*/ 93 h 238"/>
                <a:gd name="T62" fmla="*/ 144 w 229"/>
                <a:gd name="T63" fmla="*/ 93 h 238"/>
                <a:gd name="T64" fmla="*/ 109 w 229"/>
                <a:gd name="T65" fmla="*/ 13 h 238"/>
                <a:gd name="T66" fmla="*/ 95 w 229"/>
                <a:gd name="T67" fmla="*/ 19 h 238"/>
                <a:gd name="T68" fmla="*/ 120 w 229"/>
                <a:gd name="T69" fmla="*/ 94 h 238"/>
                <a:gd name="T70" fmla="*/ 113 w 229"/>
                <a:gd name="T71" fmla="*/ 97 h 238"/>
                <a:gd name="T72" fmla="*/ 57 w 229"/>
                <a:gd name="T73" fmla="*/ 26 h 238"/>
                <a:gd name="T74" fmla="*/ 44 w 229"/>
                <a:gd name="T75" fmla="*/ 29 h 238"/>
                <a:gd name="T76" fmla="*/ 94 w 229"/>
                <a:gd name="T77" fmla="*/ 106 h 238"/>
                <a:gd name="T78" fmla="*/ 91 w 229"/>
                <a:gd name="T79" fmla="*/ 116 h 238"/>
                <a:gd name="T80" fmla="*/ 85 w 229"/>
                <a:gd name="T81" fmla="*/ 117 h 238"/>
                <a:gd name="T82" fmla="*/ 17 w 229"/>
                <a:gd name="T83" fmla="*/ 66 h 238"/>
                <a:gd name="T84" fmla="*/ 9 w 229"/>
                <a:gd name="T85" fmla="*/ 74 h 238"/>
                <a:gd name="T86" fmla="*/ 81 w 229"/>
                <a:gd name="T87" fmla="*/ 138 h 238"/>
                <a:gd name="T88" fmla="*/ 93 w 229"/>
                <a:gd name="T89" fmla="*/ 159 h 238"/>
                <a:gd name="T90" fmla="*/ 94 w 229"/>
                <a:gd name="T91" fmla="*/ 172 h 238"/>
                <a:gd name="T92" fmla="*/ 86 w 229"/>
                <a:gd name="T93" fmla="*/ 181 h 238"/>
                <a:gd name="T94" fmla="*/ 53 w 229"/>
                <a:gd name="T95" fmla="*/ 182 h 238"/>
                <a:gd name="T96" fmla="*/ 24 w 229"/>
                <a:gd name="T97" fmla="*/ 186 h 238"/>
                <a:gd name="T98" fmla="*/ 25 w 229"/>
                <a:gd name="T99" fmla="*/ 201 h 238"/>
                <a:gd name="T100" fmla="*/ 54 w 229"/>
                <a:gd name="T101" fmla="*/ 2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" h="238">
                  <a:moveTo>
                    <a:pt x="189" y="238"/>
                  </a:moveTo>
                  <a:cubicBezTo>
                    <a:pt x="187" y="238"/>
                    <a:pt x="185" y="238"/>
                    <a:pt x="184" y="237"/>
                  </a:cubicBezTo>
                  <a:cubicBezTo>
                    <a:pt x="118" y="216"/>
                    <a:pt x="118" y="216"/>
                    <a:pt x="118" y="216"/>
                  </a:cubicBezTo>
                  <a:cubicBezTo>
                    <a:pt x="84" y="214"/>
                    <a:pt x="84" y="214"/>
                    <a:pt x="84" y="214"/>
                  </a:cubicBezTo>
                  <a:cubicBezTo>
                    <a:pt x="83" y="214"/>
                    <a:pt x="82" y="214"/>
                    <a:pt x="82" y="214"/>
                  </a:cubicBezTo>
                  <a:cubicBezTo>
                    <a:pt x="53" y="208"/>
                    <a:pt x="53" y="208"/>
                    <a:pt x="53" y="208"/>
                  </a:cubicBezTo>
                  <a:cubicBezTo>
                    <a:pt x="25" y="210"/>
                    <a:pt x="25" y="210"/>
                    <a:pt x="25" y="210"/>
                  </a:cubicBezTo>
                  <a:cubicBezTo>
                    <a:pt x="17" y="210"/>
                    <a:pt x="9" y="203"/>
                    <a:pt x="9" y="194"/>
                  </a:cubicBezTo>
                  <a:cubicBezTo>
                    <a:pt x="9" y="186"/>
                    <a:pt x="15" y="178"/>
                    <a:pt x="23" y="177"/>
                  </a:cubicBezTo>
                  <a:cubicBezTo>
                    <a:pt x="51" y="174"/>
                    <a:pt x="51" y="174"/>
                    <a:pt x="51" y="174"/>
                  </a:cubicBezTo>
                  <a:cubicBezTo>
                    <a:pt x="51" y="174"/>
                    <a:pt x="52" y="174"/>
                    <a:pt x="53" y="174"/>
                  </a:cubicBezTo>
                  <a:cubicBezTo>
                    <a:pt x="82" y="174"/>
                    <a:pt x="82" y="174"/>
                    <a:pt x="82" y="174"/>
                  </a:cubicBezTo>
                  <a:cubicBezTo>
                    <a:pt x="86" y="170"/>
                    <a:pt x="86" y="170"/>
                    <a:pt x="86" y="170"/>
                  </a:cubicBezTo>
                  <a:cubicBezTo>
                    <a:pt x="85" y="162"/>
                    <a:pt x="85" y="162"/>
                    <a:pt x="85" y="162"/>
                  </a:cubicBezTo>
                  <a:cubicBezTo>
                    <a:pt x="75" y="144"/>
                    <a:pt x="75" y="144"/>
                    <a:pt x="75" y="144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3" y="83"/>
                    <a:pt x="1" y="79"/>
                    <a:pt x="0" y="75"/>
                  </a:cubicBezTo>
                  <a:cubicBezTo>
                    <a:pt x="0" y="66"/>
                    <a:pt x="7" y="58"/>
                    <a:pt x="15" y="57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0" y="57"/>
                    <a:pt x="24" y="58"/>
                    <a:pt x="27" y="61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5" y="36"/>
                    <a:pt x="34" y="32"/>
                    <a:pt x="35" y="28"/>
                  </a:cubicBezTo>
                  <a:cubicBezTo>
                    <a:pt x="36" y="23"/>
                    <a:pt x="38" y="20"/>
                    <a:pt x="42" y="17"/>
                  </a:cubicBezTo>
                  <a:cubicBezTo>
                    <a:pt x="45" y="15"/>
                    <a:pt x="48" y="14"/>
                    <a:pt x="51" y="14"/>
                  </a:cubicBezTo>
                  <a:cubicBezTo>
                    <a:pt x="56" y="14"/>
                    <a:pt x="61" y="17"/>
                    <a:pt x="64" y="2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4" y="13"/>
                    <a:pt x="88" y="4"/>
                    <a:pt x="97" y="1"/>
                  </a:cubicBezTo>
                  <a:cubicBezTo>
                    <a:pt x="98" y="0"/>
                    <a:pt x="100" y="0"/>
                    <a:pt x="102" y="0"/>
                  </a:cubicBezTo>
                  <a:cubicBezTo>
                    <a:pt x="109" y="0"/>
                    <a:pt x="115" y="4"/>
                    <a:pt x="117" y="10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0" y="18"/>
                    <a:pt x="167" y="12"/>
                    <a:pt x="175" y="12"/>
                  </a:cubicBezTo>
                  <a:cubicBezTo>
                    <a:pt x="176" y="12"/>
                    <a:pt x="177" y="12"/>
                    <a:pt x="178" y="13"/>
                  </a:cubicBezTo>
                  <a:cubicBezTo>
                    <a:pt x="186" y="14"/>
                    <a:pt x="192" y="22"/>
                    <a:pt x="191" y="31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205" y="154"/>
                    <a:pt x="205" y="154"/>
                    <a:pt x="205" y="15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26" y="169"/>
                    <a:pt x="229" y="178"/>
                    <a:pt x="225" y="185"/>
                  </a:cubicBezTo>
                  <a:cubicBezTo>
                    <a:pt x="203" y="229"/>
                    <a:pt x="203" y="229"/>
                    <a:pt x="203" y="229"/>
                  </a:cubicBezTo>
                  <a:cubicBezTo>
                    <a:pt x="201" y="235"/>
                    <a:pt x="195" y="238"/>
                    <a:pt x="189" y="238"/>
                  </a:cubicBezTo>
                  <a:close/>
                  <a:moveTo>
                    <a:pt x="54" y="200"/>
                  </a:moveTo>
                  <a:cubicBezTo>
                    <a:pt x="54" y="200"/>
                    <a:pt x="54" y="200"/>
                    <a:pt x="55" y="200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119" y="207"/>
                    <a:pt x="119" y="207"/>
                    <a:pt x="119" y="207"/>
                  </a:cubicBezTo>
                  <a:cubicBezTo>
                    <a:pt x="119" y="207"/>
                    <a:pt x="120" y="207"/>
                    <a:pt x="120" y="207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90" y="230"/>
                    <a:pt x="194" y="228"/>
                    <a:pt x="196" y="225"/>
                  </a:cubicBezTo>
                  <a:cubicBezTo>
                    <a:pt x="217" y="181"/>
                    <a:pt x="217" y="181"/>
                    <a:pt x="217" y="181"/>
                  </a:cubicBezTo>
                  <a:cubicBezTo>
                    <a:pt x="219" y="178"/>
                    <a:pt x="218" y="173"/>
                    <a:pt x="215" y="171"/>
                  </a:cubicBezTo>
                  <a:cubicBezTo>
                    <a:pt x="199" y="160"/>
                    <a:pt x="199" y="160"/>
                    <a:pt x="199" y="160"/>
                  </a:cubicBezTo>
                  <a:cubicBezTo>
                    <a:pt x="198" y="160"/>
                    <a:pt x="198" y="159"/>
                    <a:pt x="197" y="158"/>
                  </a:cubicBezTo>
                  <a:cubicBezTo>
                    <a:pt x="174" y="101"/>
                    <a:pt x="174" y="101"/>
                    <a:pt x="174" y="101"/>
                  </a:cubicBezTo>
                  <a:cubicBezTo>
                    <a:pt x="174" y="100"/>
                    <a:pt x="173" y="99"/>
                    <a:pt x="174" y="98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3" y="26"/>
                    <a:pt x="180" y="22"/>
                    <a:pt x="176" y="21"/>
                  </a:cubicBezTo>
                  <a:cubicBezTo>
                    <a:pt x="172" y="20"/>
                    <a:pt x="168" y="23"/>
                    <a:pt x="167" y="27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91"/>
                    <a:pt x="153" y="93"/>
                    <a:pt x="151" y="93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42" y="93"/>
                    <a:pt x="141" y="92"/>
                    <a:pt x="140" y="90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8" y="10"/>
                    <a:pt x="103" y="8"/>
                    <a:pt x="99" y="9"/>
                  </a:cubicBezTo>
                  <a:cubicBezTo>
                    <a:pt x="96" y="10"/>
                    <a:pt x="93" y="15"/>
                    <a:pt x="95" y="19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1" y="92"/>
                    <a:pt x="121" y="93"/>
                    <a:pt x="120" y="94"/>
                  </a:cubicBezTo>
                  <a:cubicBezTo>
                    <a:pt x="120" y="95"/>
                    <a:pt x="119" y="96"/>
                    <a:pt x="118" y="9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1" y="98"/>
                    <a:pt x="109" y="97"/>
                    <a:pt x="108" y="9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5" y="23"/>
                    <a:pt x="50" y="22"/>
                    <a:pt x="47" y="24"/>
                  </a:cubicBezTo>
                  <a:cubicBezTo>
                    <a:pt x="45" y="25"/>
                    <a:pt x="44" y="27"/>
                    <a:pt x="44" y="29"/>
                  </a:cubicBezTo>
                  <a:cubicBezTo>
                    <a:pt x="43" y="31"/>
                    <a:pt x="44" y="33"/>
                    <a:pt x="45" y="35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5" y="108"/>
                    <a:pt x="95" y="110"/>
                    <a:pt x="94" y="111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90" y="117"/>
                    <a:pt x="89" y="117"/>
                    <a:pt x="88" y="118"/>
                  </a:cubicBezTo>
                  <a:cubicBezTo>
                    <a:pt x="87" y="118"/>
                    <a:pt x="86" y="117"/>
                    <a:pt x="85" y="11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0" y="66"/>
                    <a:pt x="18" y="66"/>
                    <a:pt x="1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2" y="66"/>
                    <a:pt x="9" y="70"/>
                    <a:pt x="9" y="74"/>
                  </a:cubicBezTo>
                  <a:cubicBezTo>
                    <a:pt x="9" y="76"/>
                    <a:pt x="10" y="78"/>
                    <a:pt x="12" y="79"/>
                  </a:cubicBezTo>
                  <a:cubicBezTo>
                    <a:pt x="81" y="138"/>
                    <a:pt x="81" y="138"/>
                    <a:pt x="81" y="138"/>
                  </a:cubicBezTo>
                  <a:cubicBezTo>
                    <a:pt x="82" y="138"/>
                    <a:pt x="82" y="139"/>
                    <a:pt x="82" y="13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4" y="160"/>
                    <a:pt x="94" y="160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5" y="173"/>
                    <a:pt x="94" y="174"/>
                    <a:pt x="93" y="175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2"/>
                    <a:pt x="85" y="182"/>
                    <a:pt x="84" y="182"/>
                  </a:cubicBezTo>
                  <a:cubicBezTo>
                    <a:pt x="53" y="182"/>
                    <a:pt x="53" y="182"/>
                    <a:pt x="53" y="182"/>
                  </a:cubicBezTo>
                  <a:cubicBezTo>
                    <a:pt x="52" y="182"/>
                    <a:pt x="52" y="182"/>
                    <a:pt x="52" y="182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1" y="186"/>
                    <a:pt x="18" y="190"/>
                    <a:pt x="18" y="194"/>
                  </a:cubicBezTo>
                  <a:cubicBezTo>
                    <a:pt x="18" y="198"/>
                    <a:pt x="21" y="201"/>
                    <a:pt x="25" y="201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47" name="Freeform 99"/>
            <p:cNvSpPr>
              <a:spLocks noEditPoints="1"/>
            </p:cNvSpPr>
            <p:nvPr userDrawn="1"/>
          </p:nvSpPr>
          <p:spPr bwMode="auto">
            <a:xfrm>
              <a:off x="635000" y="1955800"/>
              <a:ext cx="411163" cy="423863"/>
            </a:xfrm>
            <a:custGeom>
              <a:avLst/>
              <a:gdLst>
                <a:gd name="T0" fmla="*/ 26 w 240"/>
                <a:gd name="T1" fmla="*/ 237 h 247"/>
                <a:gd name="T2" fmla="*/ 9 w 240"/>
                <a:gd name="T3" fmla="*/ 169 h 247"/>
                <a:gd name="T4" fmla="*/ 49 w 240"/>
                <a:gd name="T5" fmla="*/ 101 h 247"/>
                <a:gd name="T6" fmla="*/ 55 w 240"/>
                <a:gd name="T7" fmla="*/ 12 h 247"/>
                <a:gd name="T8" fmla="*/ 74 w 240"/>
                <a:gd name="T9" fmla="*/ 25 h 247"/>
                <a:gd name="T10" fmla="*/ 86 w 240"/>
                <a:gd name="T11" fmla="*/ 87 h 247"/>
                <a:gd name="T12" fmla="*/ 134 w 240"/>
                <a:gd name="T13" fmla="*/ 0 h 247"/>
                <a:gd name="T14" fmla="*/ 149 w 240"/>
                <a:gd name="T15" fmla="*/ 10 h 247"/>
                <a:gd name="T16" fmla="*/ 126 w 240"/>
                <a:gd name="T17" fmla="*/ 85 h 247"/>
                <a:gd name="T18" fmla="*/ 187 w 240"/>
                <a:gd name="T19" fmla="*/ 16 h 247"/>
                <a:gd name="T20" fmla="*/ 201 w 240"/>
                <a:gd name="T21" fmla="*/ 42 h 247"/>
                <a:gd name="T22" fmla="*/ 153 w 240"/>
                <a:gd name="T23" fmla="*/ 109 h 247"/>
                <a:gd name="T24" fmla="*/ 224 w 240"/>
                <a:gd name="T25" fmla="*/ 61 h 247"/>
                <a:gd name="T26" fmla="*/ 233 w 240"/>
                <a:gd name="T27" fmla="*/ 91 h 247"/>
                <a:gd name="T28" fmla="*/ 149 w 240"/>
                <a:gd name="T29" fmla="*/ 169 h 247"/>
                <a:gd name="T30" fmla="*/ 153 w 240"/>
                <a:gd name="T31" fmla="*/ 181 h 247"/>
                <a:gd name="T32" fmla="*/ 185 w 240"/>
                <a:gd name="T33" fmla="*/ 182 h 247"/>
                <a:gd name="T34" fmla="*/ 228 w 240"/>
                <a:gd name="T35" fmla="*/ 203 h 247"/>
                <a:gd name="T36" fmla="*/ 211 w 240"/>
                <a:gd name="T37" fmla="*/ 219 h 247"/>
                <a:gd name="T38" fmla="*/ 182 w 240"/>
                <a:gd name="T39" fmla="*/ 218 h 247"/>
                <a:gd name="T40" fmla="*/ 150 w 240"/>
                <a:gd name="T41" fmla="*/ 223 h 247"/>
                <a:gd name="T42" fmla="*/ 46 w 240"/>
                <a:gd name="T43" fmla="*/ 246 h 247"/>
                <a:gd name="T44" fmla="*/ 58 w 240"/>
                <a:gd name="T45" fmla="*/ 20 h 247"/>
                <a:gd name="T46" fmla="*/ 50 w 240"/>
                <a:gd name="T47" fmla="*/ 29 h 247"/>
                <a:gd name="T48" fmla="*/ 58 w 240"/>
                <a:gd name="T49" fmla="*/ 104 h 247"/>
                <a:gd name="T50" fmla="*/ 31 w 240"/>
                <a:gd name="T51" fmla="*/ 165 h 247"/>
                <a:gd name="T52" fmla="*/ 11 w 240"/>
                <a:gd name="T53" fmla="*/ 187 h 247"/>
                <a:gd name="T54" fmla="*/ 43 w 240"/>
                <a:gd name="T55" fmla="*/ 238 h 247"/>
                <a:gd name="T56" fmla="*/ 114 w 240"/>
                <a:gd name="T57" fmla="*/ 216 h 247"/>
                <a:gd name="T58" fmla="*/ 151 w 240"/>
                <a:gd name="T59" fmla="*/ 214 h 247"/>
                <a:gd name="T60" fmla="*/ 182 w 240"/>
                <a:gd name="T61" fmla="*/ 209 h 247"/>
                <a:gd name="T62" fmla="*/ 220 w 240"/>
                <a:gd name="T63" fmla="*/ 203 h 247"/>
                <a:gd name="T64" fmla="*/ 184 w 240"/>
                <a:gd name="T65" fmla="*/ 191 h 247"/>
                <a:gd name="T66" fmla="*/ 151 w 240"/>
                <a:gd name="T67" fmla="*/ 190 h 247"/>
                <a:gd name="T68" fmla="*/ 141 w 240"/>
                <a:gd name="T69" fmla="*/ 183 h 247"/>
                <a:gd name="T70" fmla="*/ 141 w 240"/>
                <a:gd name="T71" fmla="*/ 167 h 247"/>
                <a:gd name="T72" fmla="*/ 153 w 240"/>
                <a:gd name="T73" fmla="*/ 145 h 247"/>
                <a:gd name="T74" fmla="*/ 227 w 240"/>
                <a:gd name="T75" fmla="*/ 84 h 247"/>
                <a:gd name="T76" fmla="*/ 223 w 240"/>
                <a:gd name="T77" fmla="*/ 70 h 247"/>
                <a:gd name="T78" fmla="*/ 217 w 240"/>
                <a:gd name="T79" fmla="*/ 71 h 247"/>
                <a:gd name="T80" fmla="*/ 147 w 240"/>
                <a:gd name="T81" fmla="*/ 122 h 247"/>
                <a:gd name="T82" fmla="*/ 141 w 240"/>
                <a:gd name="T83" fmla="*/ 116 h 247"/>
                <a:gd name="T84" fmla="*/ 193 w 240"/>
                <a:gd name="T85" fmla="*/ 38 h 247"/>
                <a:gd name="T86" fmla="*/ 191 w 240"/>
                <a:gd name="T87" fmla="*/ 26 h 247"/>
                <a:gd name="T88" fmla="*/ 126 w 240"/>
                <a:gd name="T89" fmla="*/ 100 h 247"/>
                <a:gd name="T90" fmla="*/ 117 w 240"/>
                <a:gd name="T91" fmla="*/ 100 h 247"/>
                <a:gd name="T92" fmla="*/ 114 w 240"/>
                <a:gd name="T93" fmla="*/ 94 h 247"/>
                <a:gd name="T94" fmla="*/ 141 w 240"/>
                <a:gd name="T95" fmla="*/ 13 h 247"/>
                <a:gd name="T96" fmla="*/ 126 w 240"/>
                <a:gd name="T97" fmla="*/ 14 h 247"/>
                <a:gd name="T98" fmla="*/ 89 w 240"/>
                <a:gd name="T99" fmla="*/ 96 h 247"/>
                <a:gd name="T100" fmla="*/ 78 w 240"/>
                <a:gd name="T101" fmla="*/ 92 h 247"/>
                <a:gd name="T102" fmla="*/ 58 w 240"/>
                <a:gd name="T103" fmla="*/ 2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47">
                  <a:moveTo>
                    <a:pt x="41" y="247"/>
                  </a:moveTo>
                  <a:cubicBezTo>
                    <a:pt x="34" y="247"/>
                    <a:pt x="28" y="243"/>
                    <a:pt x="26" y="237"/>
                  </a:cubicBezTo>
                  <a:cubicBezTo>
                    <a:pt x="3" y="191"/>
                    <a:pt x="3" y="191"/>
                    <a:pt x="3" y="191"/>
                  </a:cubicBezTo>
                  <a:cubicBezTo>
                    <a:pt x="0" y="183"/>
                    <a:pt x="2" y="174"/>
                    <a:pt x="9" y="16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49" y="101"/>
                    <a:pt x="49" y="101"/>
                    <a:pt x="49" y="10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0" y="22"/>
                    <a:pt x="46" y="14"/>
                    <a:pt x="55" y="12"/>
                  </a:cubicBezTo>
                  <a:cubicBezTo>
                    <a:pt x="56" y="12"/>
                    <a:pt x="57" y="12"/>
                    <a:pt x="58" y="12"/>
                  </a:cubicBezTo>
                  <a:cubicBezTo>
                    <a:pt x="66" y="12"/>
                    <a:pt x="73" y="17"/>
                    <a:pt x="74" y="25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21" y="4"/>
                    <a:pt x="127" y="0"/>
                    <a:pt x="134" y="0"/>
                  </a:cubicBezTo>
                  <a:cubicBezTo>
                    <a:pt x="136" y="0"/>
                    <a:pt x="138" y="0"/>
                    <a:pt x="140" y="1"/>
                  </a:cubicBezTo>
                  <a:cubicBezTo>
                    <a:pt x="144" y="3"/>
                    <a:pt x="147" y="6"/>
                    <a:pt x="149" y="10"/>
                  </a:cubicBezTo>
                  <a:cubicBezTo>
                    <a:pt x="151" y="14"/>
                    <a:pt x="151" y="18"/>
                    <a:pt x="150" y="23"/>
                  </a:cubicBezTo>
                  <a:cubicBezTo>
                    <a:pt x="126" y="85"/>
                    <a:pt x="126" y="85"/>
                    <a:pt x="126" y="85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6" y="18"/>
                    <a:pt x="182" y="16"/>
                    <a:pt x="187" y="16"/>
                  </a:cubicBezTo>
                  <a:cubicBezTo>
                    <a:pt x="190" y="16"/>
                    <a:pt x="194" y="17"/>
                    <a:pt x="196" y="19"/>
                  </a:cubicBezTo>
                  <a:cubicBezTo>
                    <a:pt x="204" y="24"/>
                    <a:pt x="206" y="35"/>
                    <a:pt x="201" y="42"/>
                  </a:cubicBezTo>
                  <a:cubicBezTo>
                    <a:pt x="201" y="42"/>
                    <a:pt x="200" y="42"/>
                    <a:pt x="200" y="42"/>
                  </a:cubicBezTo>
                  <a:cubicBezTo>
                    <a:pt x="153" y="109"/>
                    <a:pt x="153" y="109"/>
                    <a:pt x="153" y="10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215" y="62"/>
                    <a:pt x="219" y="61"/>
                    <a:pt x="224" y="61"/>
                  </a:cubicBezTo>
                  <a:cubicBezTo>
                    <a:pt x="233" y="62"/>
                    <a:pt x="240" y="70"/>
                    <a:pt x="239" y="79"/>
                  </a:cubicBezTo>
                  <a:cubicBezTo>
                    <a:pt x="239" y="84"/>
                    <a:pt x="236" y="88"/>
                    <a:pt x="233" y="9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49" y="169"/>
                    <a:pt x="149" y="169"/>
                    <a:pt x="149" y="169"/>
                  </a:cubicBezTo>
                  <a:cubicBezTo>
                    <a:pt x="149" y="178"/>
                    <a:pt x="149" y="178"/>
                    <a:pt x="149" y="178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83" y="182"/>
                    <a:pt x="183" y="182"/>
                    <a:pt x="183" y="182"/>
                  </a:cubicBezTo>
                  <a:cubicBezTo>
                    <a:pt x="184" y="182"/>
                    <a:pt x="185" y="182"/>
                    <a:pt x="185" y="182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22" y="187"/>
                    <a:pt x="229" y="195"/>
                    <a:pt x="228" y="203"/>
                  </a:cubicBezTo>
                  <a:cubicBezTo>
                    <a:pt x="228" y="212"/>
                    <a:pt x="220" y="219"/>
                    <a:pt x="211" y="219"/>
                  </a:cubicBezTo>
                  <a:cubicBezTo>
                    <a:pt x="211" y="219"/>
                    <a:pt x="211" y="219"/>
                    <a:pt x="211" y="219"/>
                  </a:cubicBezTo>
                  <a:cubicBezTo>
                    <a:pt x="211" y="219"/>
                    <a:pt x="211" y="219"/>
                    <a:pt x="210" y="219"/>
                  </a:cubicBezTo>
                  <a:cubicBezTo>
                    <a:pt x="182" y="218"/>
                    <a:pt x="182" y="218"/>
                    <a:pt x="182" y="218"/>
                  </a:cubicBezTo>
                  <a:cubicBezTo>
                    <a:pt x="152" y="223"/>
                    <a:pt x="152" y="223"/>
                    <a:pt x="152" y="223"/>
                  </a:cubicBezTo>
                  <a:cubicBezTo>
                    <a:pt x="152" y="223"/>
                    <a:pt x="151" y="223"/>
                    <a:pt x="150" y="223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44" y="246"/>
                    <a:pt x="42" y="247"/>
                    <a:pt x="41" y="247"/>
                  </a:cubicBezTo>
                  <a:close/>
                  <a:moveTo>
                    <a:pt x="58" y="20"/>
                  </a:moveTo>
                  <a:cubicBezTo>
                    <a:pt x="57" y="20"/>
                    <a:pt x="57" y="20"/>
                    <a:pt x="56" y="20"/>
                  </a:cubicBezTo>
                  <a:cubicBezTo>
                    <a:pt x="52" y="21"/>
                    <a:pt x="49" y="25"/>
                    <a:pt x="50" y="29"/>
                  </a:cubicBezTo>
                  <a:cubicBezTo>
                    <a:pt x="58" y="101"/>
                    <a:pt x="58" y="101"/>
                    <a:pt x="58" y="101"/>
                  </a:cubicBezTo>
                  <a:cubicBezTo>
                    <a:pt x="58" y="102"/>
                    <a:pt x="58" y="103"/>
                    <a:pt x="58" y="104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32" y="164"/>
                    <a:pt x="31" y="165"/>
                    <a:pt x="31" y="165"/>
                  </a:cubicBezTo>
                  <a:cubicBezTo>
                    <a:pt x="14" y="177"/>
                    <a:pt x="14" y="177"/>
                    <a:pt x="14" y="177"/>
                  </a:cubicBezTo>
                  <a:cubicBezTo>
                    <a:pt x="11" y="179"/>
                    <a:pt x="9" y="183"/>
                    <a:pt x="11" y="187"/>
                  </a:cubicBezTo>
                  <a:cubicBezTo>
                    <a:pt x="33" y="233"/>
                    <a:pt x="33" y="233"/>
                    <a:pt x="33" y="233"/>
                  </a:cubicBezTo>
                  <a:cubicBezTo>
                    <a:pt x="35" y="237"/>
                    <a:pt x="39" y="239"/>
                    <a:pt x="43" y="238"/>
                  </a:cubicBezTo>
                  <a:cubicBezTo>
                    <a:pt x="113" y="216"/>
                    <a:pt x="113" y="216"/>
                    <a:pt x="113" y="216"/>
                  </a:cubicBezTo>
                  <a:cubicBezTo>
                    <a:pt x="113" y="216"/>
                    <a:pt x="113" y="216"/>
                    <a:pt x="114" y="216"/>
                  </a:cubicBezTo>
                  <a:cubicBezTo>
                    <a:pt x="150" y="214"/>
                    <a:pt x="150" y="214"/>
                    <a:pt x="150" y="214"/>
                  </a:cubicBezTo>
                  <a:cubicBezTo>
                    <a:pt x="150" y="214"/>
                    <a:pt x="151" y="214"/>
                    <a:pt x="151" y="214"/>
                  </a:cubicBezTo>
                  <a:cubicBezTo>
                    <a:pt x="181" y="209"/>
                    <a:pt x="181" y="209"/>
                    <a:pt x="181" y="209"/>
                  </a:cubicBezTo>
                  <a:cubicBezTo>
                    <a:pt x="181" y="209"/>
                    <a:pt x="182" y="209"/>
                    <a:pt x="182" y="209"/>
                  </a:cubicBezTo>
                  <a:cubicBezTo>
                    <a:pt x="211" y="211"/>
                    <a:pt x="211" y="211"/>
                    <a:pt x="211" y="211"/>
                  </a:cubicBezTo>
                  <a:cubicBezTo>
                    <a:pt x="216" y="211"/>
                    <a:pt x="219" y="207"/>
                    <a:pt x="220" y="203"/>
                  </a:cubicBezTo>
                  <a:cubicBezTo>
                    <a:pt x="220" y="199"/>
                    <a:pt x="217" y="195"/>
                    <a:pt x="212" y="194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4" y="191"/>
                    <a:pt x="184" y="191"/>
                    <a:pt x="183" y="191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50" y="190"/>
                    <a:pt x="149" y="190"/>
                    <a:pt x="148" y="189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0" y="182"/>
                    <a:pt x="140" y="180"/>
                    <a:pt x="140" y="179"/>
                  </a:cubicBezTo>
                  <a:cubicBezTo>
                    <a:pt x="141" y="167"/>
                    <a:pt x="141" y="167"/>
                    <a:pt x="141" y="167"/>
                  </a:cubicBezTo>
                  <a:cubicBezTo>
                    <a:pt x="141" y="167"/>
                    <a:pt x="141" y="166"/>
                    <a:pt x="141" y="16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3" y="145"/>
                    <a:pt x="154" y="144"/>
                    <a:pt x="154" y="144"/>
                  </a:cubicBezTo>
                  <a:cubicBezTo>
                    <a:pt x="227" y="84"/>
                    <a:pt x="227" y="84"/>
                    <a:pt x="227" y="84"/>
                  </a:cubicBezTo>
                  <a:cubicBezTo>
                    <a:pt x="229" y="83"/>
                    <a:pt x="230" y="81"/>
                    <a:pt x="230" y="78"/>
                  </a:cubicBezTo>
                  <a:cubicBezTo>
                    <a:pt x="231" y="74"/>
                    <a:pt x="227" y="70"/>
                    <a:pt x="223" y="70"/>
                  </a:cubicBezTo>
                  <a:cubicBezTo>
                    <a:pt x="223" y="70"/>
                    <a:pt x="223" y="70"/>
                    <a:pt x="222" y="70"/>
                  </a:cubicBezTo>
                  <a:cubicBezTo>
                    <a:pt x="221" y="70"/>
                    <a:pt x="219" y="70"/>
                    <a:pt x="217" y="71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9" y="122"/>
                    <a:pt x="148" y="123"/>
                    <a:pt x="147" y="122"/>
                  </a:cubicBezTo>
                  <a:cubicBezTo>
                    <a:pt x="146" y="122"/>
                    <a:pt x="145" y="122"/>
                    <a:pt x="144" y="121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0" y="114"/>
                    <a:pt x="140" y="112"/>
                    <a:pt x="141" y="111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93" y="37"/>
                    <a:pt x="193" y="37"/>
                    <a:pt x="193" y="37"/>
                  </a:cubicBezTo>
                  <a:cubicBezTo>
                    <a:pt x="196" y="34"/>
                    <a:pt x="195" y="28"/>
                    <a:pt x="191" y="26"/>
                  </a:cubicBezTo>
                  <a:cubicBezTo>
                    <a:pt x="188" y="23"/>
                    <a:pt x="183" y="24"/>
                    <a:pt x="180" y="28"/>
                  </a:cubicBezTo>
                  <a:cubicBezTo>
                    <a:pt x="126" y="100"/>
                    <a:pt x="126" y="100"/>
                    <a:pt x="126" y="100"/>
                  </a:cubicBezTo>
                  <a:cubicBezTo>
                    <a:pt x="125" y="101"/>
                    <a:pt x="124" y="102"/>
                    <a:pt x="122" y="101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5" y="99"/>
                    <a:pt x="114" y="99"/>
                    <a:pt x="114" y="98"/>
                  </a:cubicBezTo>
                  <a:cubicBezTo>
                    <a:pt x="113" y="97"/>
                    <a:pt x="113" y="95"/>
                    <a:pt x="114" y="9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18"/>
                    <a:pt x="142" y="15"/>
                    <a:pt x="141" y="13"/>
                  </a:cubicBezTo>
                  <a:cubicBezTo>
                    <a:pt x="141" y="11"/>
                    <a:pt x="139" y="10"/>
                    <a:pt x="137" y="9"/>
                  </a:cubicBezTo>
                  <a:cubicBezTo>
                    <a:pt x="133" y="8"/>
                    <a:pt x="128" y="10"/>
                    <a:pt x="126" y="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93" y="95"/>
                    <a:pt x="91" y="96"/>
                    <a:pt x="89" y="9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0" y="95"/>
                    <a:pt x="78" y="94"/>
                    <a:pt x="78" y="92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5" y="23"/>
                    <a:pt x="62" y="20"/>
                    <a:pt x="5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262" name="arrow round Dino"/>
          <p:cNvGrpSpPr/>
          <p:nvPr userDrawn="1"/>
        </p:nvGrpSpPr>
        <p:grpSpPr>
          <a:xfrm>
            <a:off x="1258888" y="2400300"/>
            <a:ext cx="222250" cy="258763"/>
            <a:chOff x="1258888" y="2400300"/>
            <a:chExt cx="222250" cy="258763"/>
          </a:xfrm>
        </p:grpSpPr>
        <p:sp>
          <p:nvSpPr>
            <p:cNvPr id="3150" name="Freeform 102"/>
            <p:cNvSpPr>
              <a:spLocks noEditPoints="1"/>
            </p:cNvSpPr>
            <p:nvPr userDrawn="1"/>
          </p:nvSpPr>
          <p:spPr bwMode="auto">
            <a:xfrm>
              <a:off x="1258888" y="2400300"/>
              <a:ext cx="200025" cy="258763"/>
            </a:xfrm>
            <a:custGeom>
              <a:avLst/>
              <a:gdLst>
                <a:gd name="T0" fmla="*/ 54 w 117"/>
                <a:gd name="T1" fmla="*/ 149 h 151"/>
                <a:gd name="T2" fmla="*/ 67 w 117"/>
                <a:gd name="T3" fmla="*/ 142 h 151"/>
                <a:gd name="T4" fmla="*/ 63 w 117"/>
                <a:gd name="T5" fmla="*/ 151 h 151"/>
                <a:gd name="T6" fmla="*/ 73 w 117"/>
                <a:gd name="T7" fmla="*/ 138 h 151"/>
                <a:gd name="T8" fmla="*/ 88 w 117"/>
                <a:gd name="T9" fmla="*/ 134 h 151"/>
                <a:gd name="T10" fmla="*/ 45 w 117"/>
                <a:gd name="T11" fmla="*/ 143 h 151"/>
                <a:gd name="T12" fmla="*/ 43 w 117"/>
                <a:gd name="T13" fmla="*/ 128 h 151"/>
                <a:gd name="T14" fmla="*/ 45 w 117"/>
                <a:gd name="T15" fmla="*/ 143 h 151"/>
                <a:gd name="T16" fmla="*/ 86 w 117"/>
                <a:gd name="T17" fmla="*/ 121 h 151"/>
                <a:gd name="T18" fmla="*/ 99 w 117"/>
                <a:gd name="T19" fmla="*/ 113 h 151"/>
                <a:gd name="T20" fmla="*/ 31 w 117"/>
                <a:gd name="T21" fmla="*/ 124 h 151"/>
                <a:gd name="T22" fmla="*/ 33 w 117"/>
                <a:gd name="T23" fmla="*/ 108 h 151"/>
                <a:gd name="T24" fmla="*/ 31 w 117"/>
                <a:gd name="T25" fmla="*/ 124 h 151"/>
                <a:gd name="T26" fmla="*/ 95 w 117"/>
                <a:gd name="T27" fmla="*/ 101 h 151"/>
                <a:gd name="T28" fmla="*/ 107 w 117"/>
                <a:gd name="T29" fmla="*/ 92 h 151"/>
                <a:gd name="T30" fmla="*/ 21 w 117"/>
                <a:gd name="T31" fmla="*/ 103 h 151"/>
                <a:gd name="T32" fmla="*/ 26 w 117"/>
                <a:gd name="T33" fmla="*/ 88 h 151"/>
                <a:gd name="T34" fmla="*/ 21 w 117"/>
                <a:gd name="T35" fmla="*/ 103 h 151"/>
                <a:gd name="T36" fmla="*/ 102 w 117"/>
                <a:gd name="T37" fmla="*/ 80 h 151"/>
                <a:gd name="T38" fmla="*/ 113 w 117"/>
                <a:gd name="T39" fmla="*/ 70 h 151"/>
                <a:gd name="T40" fmla="*/ 15 w 117"/>
                <a:gd name="T41" fmla="*/ 81 h 151"/>
                <a:gd name="T42" fmla="*/ 20 w 117"/>
                <a:gd name="T43" fmla="*/ 66 h 151"/>
                <a:gd name="T44" fmla="*/ 15 w 117"/>
                <a:gd name="T45" fmla="*/ 81 h 151"/>
                <a:gd name="T46" fmla="*/ 107 w 117"/>
                <a:gd name="T47" fmla="*/ 59 h 151"/>
                <a:gd name="T48" fmla="*/ 117 w 117"/>
                <a:gd name="T49" fmla="*/ 50 h 151"/>
                <a:gd name="T50" fmla="*/ 9 w 117"/>
                <a:gd name="T51" fmla="*/ 59 h 151"/>
                <a:gd name="T52" fmla="*/ 15 w 117"/>
                <a:gd name="T53" fmla="*/ 44 h 151"/>
                <a:gd name="T54" fmla="*/ 9 w 117"/>
                <a:gd name="T55" fmla="*/ 59 h 151"/>
                <a:gd name="T56" fmla="*/ 3 w 117"/>
                <a:gd name="T57" fmla="*/ 23 h 151"/>
                <a:gd name="T58" fmla="*/ 14 w 117"/>
                <a:gd name="T59" fmla="*/ 35 h 151"/>
                <a:gd name="T60" fmla="*/ 2 w 117"/>
                <a:gd name="T61" fmla="*/ 14 h 151"/>
                <a:gd name="T62" fmla="*/ 9 w 117"/>
                <a:gd name="T63" fmla="*/ 0 h 151"/>
                <a:gd name="T64" fmla="*/ 2 w 117"/>
                <a:gd name="T65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51">
                  <a:moveTo>
                    <a:pt x="63" y="151"/>
                  </a:moveTo>
                  <a:cubicBezTo>
                    <a:pt x="60" y="151"/>
                    <a:pt x="57" y="151"/>
                    <a:pt x="54" y="149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60" y="143"/>
                    <a:pt x="64" y="143"/>
                    <a:pt x="67" y="142"/>
                  </a:cubicBezTo>
                  <a:cubicBezTo>
                    <a:pt x="69" y="150"/>
                    <a:pt x="69" y="150"/>
                    <a:pt x="69" y="150"/>
                  </a:cubicBezTo>
                  <a:cubicBezTo>
                    <a:pt x="67" y="151"/>
                    <a:pt x="65" y="151"/>
                    <a:pt x="63" y="151"/>
                  </a:cubicBezTo>
                  <a:close/>
                  <a:moveTo>
                    <a:pt x="79" y="145"/>
                  </a:moveTo>
                  <a:cubicBezTo>
                    <a:pt x="73" y="138"/>
                    <a:pt x="73" y="138"/>
                    <a:pt x="73" y="138"/>
                  </a:cubicBezTo>
                  <a:cubicBezTo>
                    <a:pt x="76" y="136"/>
                    <a:pt x="79" y="133"/>
                    <a:pt x="81" y="129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85" y="138"/>
                    <a:pt x="82" y="142"/>
                    <a:pt x="79" y="145"/>
                  </a:cubicBezTo>
                  <a:close/>
                  <a:moveTo>
                    <a:pt x="45" y="143"/>
                  </a:moveTo>
                  <a:cubicBezTo>
                    <a:pt x="42" y="140"/>
                    <a:pt x="39" y="137"/>
                    <a:pt x="36" y="132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5" y="131"/>
                    <a:pt x="48" y="135"/>
                    <a:pt x="51" y="137"/>
                  </a:cubicBezTo>
                  <a:lnTo>
                    <a:pt x="45" y="143"/>
                  </a:lnTo>
                  <a:close/>
                  <a:moveTo>
                    <a:pt x="94" y="126"/>
                  </a:moveTo>
                  <a:cubicBezTo>
                    <a:pt x="86" y="121"/>
                    <a:pt x="86" y="121"/>
                    <a:pt x="86" y="121"/>
                  </a:cubicBezTo>
                  <a:cubicBezTo>
                    <a:pt x="88" y="118"/>
                    <a:pt x="90" y="114"/>
                    <a:pt x="91" y="110"/>
                  </a:cubicBezTo>
                  <a:cubicBezTo>
                    <a:pt x="99" y="113"/>
                    <a:pt x="99" y="113"/>
                    <a:pt x="99" y="113"/>
                  </a:cubicBezTo>
                  <a:cubicBezTo>
                    <a:pt x="98" y="118"/>
                    <a:pt x="96" y="122"/>
                    <a:pt x="94" y="126"/>
                  </a:cubicBezTo>
                  <a:close/>
                  <a:moveTo>
                    <a:pt x="31" y="124"/>
                  </a:moveTo>
                  <a:cubicBezTo>
                    <a:pt x="29" y="120"/>
                    <a:pt x="27" y="116"/>
                    <a:pt x="25" y="11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5" y="113"/>
                    <a:pt x="36" y="116"/>
                    <a:pt x="38" y="120"/>
                  </a:cubicBezTo>
                  <a:lnTo>
                    <a:pt x="31" y="124"/>
                  </a:lnTo>
                  <a:close/>
                  <a:moveTo>
                    <a:pt x="103" y="104"/>
                  </a:moveTo>
                  <a:cubicBezTo>
                    <a:pt x="95" y="101"/>
                    <a:pt x="95" y="101"/>
                    <a:pt x="95" y="101"/>
                  </a:cubicBezTo>
                  <a:cubicBezTo>
                    <a:pt x="96" y="98"/>
                    <a:pt x="98" y="94"/>
                    <a:pt x="99" y="89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6"/>
                    <a:pt x="104" y="100"/>
                    <a:pt x="103" y="104"/>
                  </a:cubicBezTo>
                  <a:close/>
                  <a:moveTo>
                    <a:pt x="21" y="103"/>
                  </a:moveTo>
                  <a:cubicBezTo>
                    <a:pt x="20" y="99"/>
                    <a:pt x="19" y="95"/>
                    <a:pt x="17" y="90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7" y="92"/>
                    <a:pt x="28" y="96"/>
                    <a:pt x="30" y="100"/>
                  </a:cubicBezTo>
                  <a:lnTo>
                    <a:pt x="21" y="103"/>
                  </a:lnTo>
                  <a:close/>
                  <a:moveTo>
                    <a:pt x="110" y="83"/>
                  </a:moveTo>
                  <a:cubicBezTo>
                    <a:pt x="102" y="80"/>
                    <a:pt x="102" y="80"/>
                    <a:pt x="102" y="80"/>
                  </a:cubicBezTo>
                  <a:cubicBezTo>
                    <a:pt x="103" y="76"/>
                    <a:pt x="104" y="72"/>
                    <a:pt x="105" y="68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112" y="74"/>
                    <a:pt x="111" y="79"/>
                    <a:pt x="110" y="83"/>
                  </a:cubicBezTo>
                  <a:close/>
                  <a:moveTo>
                    <a:pt x="15" y="81"/>
                  </a:moveTo>
                  <a:cubicBezTo>
                    <a:pt x="14" y="77"/>
                    <a:pt x="12" y="73"/>
                    <a:pt x="11" y="68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70"/>
                    <a:pt x="22" y="75"/>
                    <a:pt x="23" y="79"/>
                  </a:cubicBezTo>
                  <a:lnTo>
                    <a:pt x="15" y="81"/>
                  </a:lnTo>
                  <a:close/>
                  <a:moveTo>
                    <a:pt x="115" y="61"/>
                  </a:moveTo>
                  <a:cubicBezTo>
                    <a:pt x="107" y="59"/>
                    <a:pt x="107" y="59"/>
                    <a:pt x="107" y="59"/>
                  </a:cubicBezTo>
                  <a:cubicBezTo>
                    <a:pt x="108" y="55"/>
                    <a:pt x="108" y="52"/>
                    <a:pt x="109" y="49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7" y="54"/>
                    <a:pt x="116" y="57"/>
                    <a:pt x="115" y="61"/>
                  </a:cubicBezTo>
                  <a:close/>
                  <a:moveTo>
                    <a:pt x="9" y="59"/>
                  </a:moveTo>
                  <a:cubicBezTo>
                    <a:pt x="8" y="55"/>
                    <a:pt x="8" y="50"/>
                    <a:pt x="7" y="46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9"/>
                    <a:pt x="17" y="53"/>
                    <a:pt x="18" y="57"/>
                  </a:cubicBezTo>
                  <a:lnTo>
                    <a:pt x="9" y="59"/>
                  </a:lnTo>
                  <a:close/>
                  <a:moveTo>
                    <a:pt x="5" y="36"/>
                  </a:moveTo>
                  <a:cubicBezTo>
                    <a:pt x="5" y="32"/>
                    <a:pt x="4" y="28"/>
                    <a:pt x="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7"/>
                    <a:pt x="13" y="31"/>
                    <a:pt x="14" y="35"/>
                  </a:cubicBezTo>
                  <a:lnTo>
                    <a:pt x="5" y="36"/>
                  </a:lnTo>
                  <a:close/>
                  <a:moveTo>
                    <a:pt x="2" y="14"/>
                  </a:moveTo>
                  <a:cubicBezTo>
                    <a:pt x="1" y="10"/>
                    <a:pt x="1" y="5"/>
                    <a:pt x="0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4"/>
                    <a:pt x="10" y="9"/>
                    <a:pt x="11" y="13"/>
                  </a:cubicBezTo>
                  <a:lnTo>
                    <a:pt x="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51" name="Freeform 103"/>
            <p:cNvSpPr>
              <a:spLocks noEditPoints="1"/>
            </p:cNvSpPr>
            <p:nvPr userDrawn="1"/>
          </p:nvSpPr>
          <p:spPr bwMode="auto">
            <a:xfrm>
              <a:off x="1422400" y="2422525"/>
              <a:ext cx="58738" cy="58738"/>
            </a:xfrm>
            <a:custGeom>
              <a:avLst/>
              <a:gdLst>
                <a:gd name="T0" fmla="*/ 37 w 37"/>
                <a:gd name="T1" fmla="*/ 37 h 37"/>
                <a:gd name="T2" fmla="*/ 0 w 37"/>
                <a:gd name="T3" fmla="*/ 28 h 37"/>
                <a:gd name="T4" fmla="*/ 26 w 37"/>
                <a:gd name="T5" fmla="*/ 0 h 37"/>
                <a:gd name="T6" fmla="*/ 37 w 37"/>
                <a:gd name="T7" fmla="*/ 37 h 37"/>
                <a:gd name="T8" fmla="*/ 18 w 37"/>
                <a:gd name="T9" fmla="*/ 23 h 37"/>
                <a:gd name="T10" fmla="*/ 24 w 37"/>
                <a:gd name="T11" fmla="*/ 24 h 37"/>
                <a:gd name="T12" fmla="*/ 22 w 37"/>
                <a:gd name="T13" fmla="*/ 18 h 37"/>
                <a:gd name="T14" fmla="*/ 18 w 37"/>
                <a:gd name="T15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7" y="37"/>
                  </a:moveTo>
                  <a:lnTo>
                    <a:pt x="0" y="28"/>
                  </a:lnTo>
                  <a:lnTo>
                    <a:pt x="26" y="0"/>
                  </a:lnTo>
                  <a:lnTo>
                    <a:pt x="37" y="37"/>
                  </a:lnTo>
                  <a:close/>
                  <a:moveTo>
                    <a:pt x="18" y="23"/>
                  </a:moveTo>
                  <a:lnTo>
                    <a:pt x="24" y="24"/>
                  </a:lnTo>
                  <a:lnTo>
                    <a:pt x="22" y="18"/>
                  </a:lnTo>
                  <a:lnTo>
                    <a:pt x="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260" name="arrow round Dino"/>
          <p:cNvGrpSpPr/>
          <p:nvPr userDrawn="1"/>
        </p:nvGrpSpPr>
        <p:grpSpPr>
          <a:xfrm>
            <a:off x="1246188" y="1839912"/>
            <a:ext cx="214312" cy="285750"/>
            <a:chOff x="1246188" y="1839912"/>
            <a:chExt cx="214312" cy="285750"/>
          </a:xfrm>
        </p:grpSpPr>
        <p:sp>
          <p:nvSpPr>
            <p:cNvPr id="3149" name="Freeform 101"/>
            <p:cNvSpPr>
              <a:spLocks noEditPoints="1"/>
            </p:cNvSpPr>
            <p:nvPr userDrawn="1"/>
          </p:nvSpPr>
          <p:spPr bwMode="auto">
            <a:xfrm>
              <a:off x="1270000" y="1839912"/>
              <a:ext cx="190500" cy="285750"/>
            </a:xfrm>
            <a:custGeom>
              <a:avLst/>
              <a:gdLst>
                <a:gd name="T0" fmla="*/ 103 w 111"/>
                <a:gd name="T1" fmla="*/ 167 h 167"/>
                <a:gd name="T2" fmla="*/ 102 w 111"/>
                <a:gd name="T3" fmla="*/ 154 h 167"/>
                <a:gd name="T4" fmla="*/ 111 w 111"/>
                <a:gd name="T5" fmla="*/ 153 h 167"/>
                <a:gd name="T6" fmla="*/ 111 w 111"/>
                <a:gd name="T7" fmla="*/ 167 h 167"/>
                <a:gd name="T8" fmla="*/ 103 w 111"/>
                <a:gd name="T9" fmla="*/ 167 h 167"/>
                <a:gd name="T10" fmla="*/ 101 w 111"/>
                <a:gd name="T11" fmla="*/ 145 h 167"/>
                <a:gd name="T12" fmla="*/ 100 w 111"/>
                <a:gd name="T13" fmla="*/ 132 h 167"/>
                <a:gd name="T14" fmla="*/ 109 w 111"/>
                <a:gd name="T15" fmla="*/ 131 h 167"/>
                <a:gd name="T16" fmla="*/ 110 w 111"/>
                <a:gd name="T17" fmla="*/ 144 h 167"/>
                <a:gd name="T18" fmla="*/ 101 w 111"/>
                <a:gd name="T19" fmla="*/ 145 h 167"/>
                <a:gd name="T20" fmla="*/ 99 w 111"/>
                <a:gd name="T21" fmla="*/ 122 h 167"/>
                <a:gd name="T22" fmla="*/ 97 w 111"/>
                <a:gd name="T23" fmla="*/ 110 h 167"/>
                <a:gd name="T24" fmla="*/ 106 w 111"/>
                <a:gd name="T25" fmla="*/ 108 h 167"/>
                <a:gd name="T26" fmla="*/ 108 w 111"/>
                <a:gd name="T27" fmla="*/ 121 h 167"/>
                <a:gd name="T28" fmla="*/ 99 w 111"/>
                <a:gd name="T29" fmla="*/ 122 h 167"/>
                <a:gd name="T30" fmla="*/ 96 w 111"/>
                <a:gd name="T31" fmla="*/ 100 h 167"/>
                <a:gd name="T32" fmla="*/ 93 w 111"/>
                <a:gd name="T33" fmla="*/ 88 h 167"/>
                <a:gd name="T34" fmla="*/ 102 w 111"/>
                <a:gd name="T35" fmla="*/ 86 h 167"/>
                <a:gd name="T36" fmla="*/ 104 w 111"/>
                <a:gd name="T37" fmla="*/ 99 h 167"/>
                <a:gd name="T38" fmla="*/ 96 w 111"/>
                <a:gd name="T39" fmla="*/ 100 h 167"/>
                <a:gd name="T40" fmla="*/ 91 w 111"/>
                <a:gd name="T41" fmla="*/ 79 h 167"/>
                <a:gd name="T42" fmla="*/ 88 w 111"/>
                <a:gd name="T43" fmla="*/ 66 h 167"/>
                <a:gd name="T44" fmla="*/ 96 w 111"/>
                <a:gd name="T45" fmla="*/ 64 h 167"/>
                <a:gd name="T46" fmla="*/ 100 w 111"/>
                <a:gd name="T47" fmla="*/ 76 h 167"/>
                <a:gd name="T48" fmla="*/ 91 w 111"/>
                <a:gd name="T49" fmla="*/ 79 h 167"/>
                <a:gd name="T50" fmla="*/ 9 w 111"/>
                <a:gd name="T51" fmla="*/ 67 h 167"/>
                <a:gd name="T52" fmla="*/ 0 w 111"/>
                <a:gd name="T53" fmla="*/ 64 h 167"/>
                <a:gd name="T54" fmla="*/ 4 w 111"/>
                <a:gd name="T55" fmla="*/ 52 h 167"/>
                <a:gd name="T56" fmla="*/ 13 w 111"/>
                <a:gd name="T57" fmla="*/ 55 h 167"/>
                <a:gd name="T58" fmla="*/ 9 w 111"/>
                <a:gd name="T59" fmla="*/ 67 h 167"/>
                <a:gd name="T60" fmla="*/ 85 w 111"/>
                <a:gd name="T61" fmla="*/ 57 h 167"/>
                <a:gd name="T62" fmla="*/ 81 w 111"/>
                <a:gd name="T63" fmla="*/ 45 h 167"/>
                <a:gd name="T64" fmla="*/ 89 w 111"/>
                <a:gd name="T65" fmla="*/ 42 h 167"/>
                <a:gd name="T66" fmla="*/ 93 w 111"/>
                <a:gd name="T67" fmla="*/ 54 h 167"/>
                <a:gd name="T68" fmla="*/ 85 w 111"/>
                <a:gd name="T69" fmla="*/ 57 h 167"/>
                <a:gd name="T70" fmla="*/ 16 w 111"/>
                <a:gd name="T71" fmla="*/ 46 h 167"/>
                <a:gd name="T72" fmla="*/ 8 w 111"/>
                <a:gd name="T73" fmla="*/ 43 h 167"/>
                <a:gd name="T74" fmla="*/ 13 w 111"/>
                <a:gd name="T75" fmla="*/ 31 h 167"/>
                <a:gd name="T76" fmla="*/ 21 w 111"/>
                <a:gd name="T77" fmla="*/ 35 h 167"/>
                <a:gd name="T78" fmla="*/ 16 w 111"/>
                <a:gd name="T79" fmla="*/ 46 h 167"/>
                <a:gd name="T80" fmla="*/ 77 w 111"/>
                <a:gd name="T81" fmla="*/ 37 h 167"/>
                <a:gd name="T82" fmla="*/ 71 w 111"/>
                <a:gd name="T83" fmla="*/ 26 h 167"/>
                <a:gd name="T84" fmla="*/ 78 w 111"/>
                <a:gd name="T85" fmla="*/ 21 h 167"/>
                <a:gd name="T86" fmla="*/ 85 w 111"/>
                <a:gd name="T87" fmla="*/ 33 h 167"/>
                <a:gd name="T88" fmla="*/ 77 w 111"/>
                <a:gd name="T89" fmla="*/ 37 h 167"/>
                <a:gd name="T90" fmla="*/ 26 w 111"/>
                <a:gd name="T91" fmla="*/ 27 h 167"/>
                <a:gd name="T92" fmla="*/ 18 w 111"/>
                <a:gd name="T93" fmla="*/ 22 h 167"/>
                <a:gd name="T94" fmla="*/ 27 w 111"/>
                <a:gd name="T95" fmla="*/ 11 h 167"/>
                <a:gd name="T96" fmla="*/ 33 w 111"/>
                <a:gd name="T97" fmla="*/ 17 h 167"/>
                <a:gd name="T98" fmla="*/ 26 w 111"/>
                <a:gd name="T99" fmla="*/ 27 h 167"/>
                <a:gd name="T100" fmla="*/ 65 w 111"/>
                <a:gd name="T101" fmla="*/ 19 h 167"/>
                <a:gd name="T102" fmla="*/ 57 w 111"/>
                <a:gd name="T103" fmla="*/ 12 h 167"/>
                <a:gd name="T104" fmla="*/ 61 w 111"/>
                <a:gd name="T105" fmla="*/ 4 h 167"/>
                <a:gd name="T106" fmla="*/ 72 w 111"/>
                <a:gd name="T107" fmla="*/ 13 h 167"/>
                <a:gd name="T108" fmla="*/ 65 w 111"/>
                <a:gd name="T109" fmla="*/ 19 h 167"/>
                <a:gd name="T110" fmla="*/ 40 w 111"/>
                <a:gd name="T111" fmla="*/ 12 h 167"/>
                <a:gd name="T112" fmla="*/ 35 w 111"/>
                <a:gd name="T113" fmla="*/ 4 h 167"/>
                <a:gd name="T114" fmla="*/ 50 w 111"/>
                <a:gd name="T115" fmla="*/ 1 h 167"/>
                <a:gd name="T116" fmla="*/ 49 w 111"/>
                <a:gd name="T117" fmla="*/ 9 h 167"/>
                <a:gd name="T118" fmla="*/ 40 w 111"/>
                <a:gd name="T119" fmla="*/ 1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67">
                  <a:moveTo>
                    <a:pt x="103" y="167"/>
                  </a:moveTo>
                  <a:cubicBezTo>
                    <a:pt x="102" y="163"/>
                    <a:pt x="102" y="158"/>
                    <a:pt x="102" y="154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11" y="158"/>
                    <a:pt x="111" y="162"/>
                    <a:pt x="111" y="167"/>
                  </a:cubicBezTo>
                  <a:lnTo>
                    <a:pt x="103" y="167"/>
                  </a:lnTo>
                  <a:close/>
                  <a:moveTo>
                    <a:pt x="101" y="145"/>
                  </a:moveTo>
                  <a:cubicBezTo>
                    <a:pt x="101" y="140"/>
                    <a:pt x="101" y="136"/>
                    <a:pt x="100" y="132"/>
                  </a:cubicBezTo>
                  <a:cubicBezTo>
                    <a:pt x="109" y="131"/>
                    <a:pt x="109" y="131"/>
                    <a:pt x="109" y="131"/>
                  </a:cubicBezTo>
                  <a:cubicBezTo>
                    <a:pt x="109" y="135"/>
                    <a:pt x="110" y="139"/>
                    <a:pt x="110" y="144"/>
                  </a:cubicBezTo>
                  <a:lnTo>
                    <a:pt x="101" y="145"/>
                  </a:lnTo>
                  <a:close/>
                  <a:moveTo>
                    <a:pt x="99" y="122"/>
                  </a:moveTo>
                  <a:cubicBezTo>
                    <a:pt x="99" y="118"/>
                    <a:pt x="98" y="114"/>
                    <a:pt x="97" y="110"/>
                  </a:cubicBezTo>
                  <a:cubicBezTo>
                    <a:pt x="106" y="108"/>
                    <a:pt x="106" y="108"/>
                    <a:pt x="106" y="108"/>
                  </a:cubicBezTo>
                  <a:cubicBezTo>
                    <a:pt x="107" y="113"/>
                    <a:pt x="107" y="117"/>
                    <a:pt x="108" y="121"/>
                  </a:cubicBezTo>
                  <a:lnTo>
                    <a:pt x="99" y="122"/>
                  </a:lnTo>
                  <a:close/>
                  <a:moveTo>
                    <a:pt x="96" y="100"/>
                  </a:moveTo>
                  <a:cubicBezTo>
                    <a:pt x="95" y="96"/>
                    <a:pt x="94" y="92"/>
                    <a:pt x="93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90"/>
                    <a:pt x="104" y="94"/>
                    <a:pt x="104" y="99"/>
                  </a:cubicBezTo>
                  <a:lnTo>
                    <a:pt x="96" y="100"/>
                  </a:lnTo>
                  <a:close/>
                  <a:moveTo>
                    <a:pt x="91" y="79"/>
                  </a:moveTo>
                  <a:cubicBezTo>
                    <a:pt x="90" y="74"/>
                    <a:pt x="89" y="70"/>
                    <a:pt x="88" y="6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7" y="68"/>
                    <a:pt x="99" y="72"/>
                    <a:pt x="100" y="76"/>
                  </a:cubicBezTo>
                  <a:lnTo>
                    <a:pt x="91" y="79"/>
                  </a:lnTo>
                  <a:close/>
                  <a:moveTo>
                    <a:pt x="9" y="67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0"/>
                    <a:pt x="3" y="56"/>
                    <a:pt x="4" y="5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1" y="59"/>
                    <a:pt x="10" y="63"/>
                    <a:pt x="9" y="67"/>
                  </a:cubicBezTo>
                  <a:close/>
                  <a:moveTo>
                    <a:pt x="85" y="57"/>
                  </a:moveTo>
                  <a:cubicBezTo>
                    <a:pt x="84" y="53"/>
                    <a:pt x="82" y="49"/>
                    <a:pt x="81" y="45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90" y="46"/>
                    <a:pt x="92" y="50"/>
                    <a:pt x="93" y="54"/>
                  </a:cubicBezTo>
                  <a:lnTo>
                    <a:pt x="85" y="57"/>
                  </a:lnTo>
                  <a:close/>
                  <a:moveTo>
                    <a:pt x="16" y="46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10" y="38"/>
                    <a:pt x="11" y="34"/>
                    <a:pt x="13" y="31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9" y="38"/>
                    <a:pt x="18" y="42"/>
                    <a:pt x="16" y="46"/>
                  </a:cubicBezTo>
                  <a:close/>
                  <a:moveTo>
                    <a:pt x="77" y="37"/>
                  </a:moveTo>
                  <a:cubicBezTo>
                    <a:pt x="75" y="33"/>
                    <a:pt x="73" y="29"/>
                    <a:pt x="71" y="26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80" y="25"/>
                    <a:pt x="83" y="29"/>
                    <a:pt x="85" y="33"/>
                  </a:cubicBezTo>
                  <a:lnTo>
                    <a:pt x="77" y="37"/>
                  </a:lnTo>
                  <a:close/>
                  <a:moveTo>
                    <a:pt x="26" y="27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21" y="18"/>
                    <a:pt x="24" y="14"/>
                    <a:pt x="27" y="11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1" y="20"/>
                    <a:pt x="28" y="23"/>
                    <a:pt x="26" y="27"/>
                  </a:cubicBezTo>
                  <a:close/>
                  <a:moveTo>
                    <a:pt x="65" y="19"/>
                  </a:moveTo>
                  <a:cubicBezTo>
                    <a:pt x="63" y="16"/>
                    <a:pt x="60" y="13"/>
                    <a:pt x="57" y="12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5" y="6"/>
                    <a:pt x="68" y="9"/>
                    <a:pt x="72" y="13"/>
                  </a:cubicBezTo>
                  <a:lnTo>
                    <a:pt x="65" y="19"/>
                  </a:lnTo>
                  <a:close/>
                  <a:moveTo>
                    <a:pt x="40" y="12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40" y="2"/>
                    <a:pt x="45" y="0"/>
                    <a:pt x="50" y="1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6" y="9"/>
                    <a:pt x="43" y="10"/>
                    <a:pt x="4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52" name="Freeform 104"/>
            <p:cNvSpPr>
              <a:spLocks noEditPoints="1"/>
            </p:cNvSpPr>
            <p:nvPr userDrawn="1"/>
          </p:nvSpPr>
          <p:spPr bwMode="auto">
            <a:xfrm>
              <a:off x="1246188" y="1954213"/>
              <a:ext cx="58738" cy="58738"/>
            </a:xfrm>
            <a:custGeom>
              <a:avLst/>
              <a:gdLst>
                <a:gd name="T0" fmla="*/ 9 w 37"/>
                <a:gd name="T1" fmla="*/ 37 h 37"/>
                <a:gd name="T2" fmla="*/ 0 w 37"/>
                <a:gd name="T3" fmla="*/ 0 h 37"/>
                <a:gd name="T4" fmla="*/ 37 w 37"/>
                <a:gd name="T5" fmla="*/ 11 h 37"/>
                <a:gd name="T6" fmla="*/ 9 w 37"/>
                <a:gd name="T7" fmla="*/ 37 h 37"/>
                <a:gd name="T8" fmla="*/ 13 w 37"/>
                <a:gd name="T9" fmla="*/ 13 h 37"/>
                <a:gd name="T10" fmla="*/ 14 w 37"/>
                <a:gd name="T11" fmla="*/ 20 h 37"/>
                <a:gd name="T12" fmla="*/ 19 w 37"/>
                <a:gd name="T13" fmla="*/ 15 h 37"/>
                <a:gd name="T14" fmla="*/ 13 w 37"/>
                <a:gd name="T15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9" y="37"/>
                  </a:moveTo>
                  <a:lnTo>
                    <a:pt x="0" y="0"/>
                  </a:lnTo>
                  <a:lnTo>
                    <a:pt x="37" y="11"/>
                  </a:lnTo>
                  <a:lnTo>
                    <a:pt x="9" y="37"/>
                  </a:lnTo>
                  <a:close/>
                  <a:moveTo>
                    <a:pt x="13" y="13"/>
                  </a:moveTo>
                  <a:lnTo>
                    <a:pt x="14" y="20"/>
                  </a:lnTo>
                  <a:lnTo>
                    <a:pt x="19" y="15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261" name="arrow round Dino"/>
          <p:cNvGrpSpPr/>
          <p:nvPr userDrawn="1"/>
        </p:nvGrpSpPr>
        <p:grpSpPr>
          <a:xfrm>
            <a:off x="1027113" y="2112963"/>
            <a:ext cx="376237" cy="133350"/>
            <a:chOff x="1027113" y="2112963"/>
            <a:chExt cx="376237" cy="133350"/>
          </a:xfrm>
        </p:grpSpPr>
        <p:sp>
          <p:nvSpPr>
            <p:cNvPr id="3148" name="Freeform 100"/>
            <p:cNvSpPr>
              <a:spLocks noEditPoints="1"/>
            </p:cNvSpPr>
            <p:nvPr userDrawn="1"/>
          </p:nvSpPr>
          <p:spPr bwMode="auto">
            <a:xfrm>
              <a:off x="1027113" y="2112963"/>
              <a:ext cx="323850" cy="133350"/>
            </a:xfrm>
            <a:custGeom>
              <a:avLst/>
              <a:gdLst>
                <a:gd name="T0" fmla="*/ 65 w 189"/>
                <a:gd name="T1" fmla="*/ 78 h 78"/>
                <a:gd name="T2" fmla="*/ 69 w 189"/>
                <a:gd name="T3" fmla="*/ 69 h 78"/>
                <a:gd name="T4" fmla="*/ 78 w 189"/>
                <a:gd name="T5" fmla="*/ 77 h 78"/>
                <a:gd name="T6" fmla="*/ 55 w 189"/>
                <a:gd name="T7" fmla="*/ 77 h 78"/>
                <a:gd name="T8" fmla="*/ 44 w 189"/>
                <a:gd name="T9" fmla="*/ 67 h 78"/>
                <a:gd name="T10" fmla="*/ 55 w 189"/>
                <a:gd name="T11" fmla="*/ 77 h 78"/>
                <a:gd name="T12" fmla="*/ 87 w 189"/>
                <a:gd name="T13" fmla="*/ 68 h 78"/>
                <a:gd name="T14" fmla="*/ 101 w 189"/>
                <a:gd name="T15" fmla="*/ 76 h 78"/>
                <a:gd name="T16" fmla="*/ 111 w 189"/>
                <a:gd name="T17" fmla="*/ 74 h 78"/>
                <a:gd name="T18" fmla="*/ 122 w 189"/>
                <a:gd name="T19" fmla="*/ 64 h 78"/>
                <a:gd name="T20" fmla="*/ 111 w 189"/>
                <a:gd name="T21" fmla="*/ 74 h 78"/>
                <a:gd name="T22" fmla="*/ 19 w 189"/>
                <a:gd name="T23" fmla="*/ 68 h 78"/>
                <a:gd name="T24" fmla="*/ 35 w 189"/>
                <a:gd name="T25" fmla="*/ 65 h 78"/>
                <a:gd name="T26" fmla="*/ 133 w 189"/>
                <a:gd name="T27" fmla="*/ 70 h 78"/>
                <a:gd name="T28" fmla="*/ 144 w 189"/>
                <a:gd name="T29" fmla="*/ 59 h 78"/>
                <a:gd name="T30" fmla="*/ 133 w 189"/>
                <a:gd name="T31" fmla="*/ 70 h 78"/>
                <a:gd name="T32" fmla="*/ 153 w 189"/>
                <a:gd name="T33" fmla="*/ 56 h 78"/>
                <a:gd name="T34" fmla="*/ 168 w 189"/>
                <a:gd name="T35" fmla="*/ 61 h 78"/>
                <a:gd name="T36" fmla="*/ 11 w 189"/>
                <a:gd name="T37" fmla="*/ 62 h 78"/>
                <a:gd name="T38" fmla="*/ 10 w 189"/>
                <a:gd name="T39" fmla="*/ 47 h 78"/>
                <a:gd name="T40" fmla="*/ 11 w 189"/>
                <a:gd name="T41" fmla="*/ 62 h 78"/>
                <a:gd name="T42" fmla="*/ 174 w 189"/>
                <a:gd name="T43" fmla="*/ 50 h 78"/>
                <a:gd name="T44" fmla="*/ 189 w 189"/>
                <a:gd name="T45" fmla="*/ 52 h 78"/>
                <a:gd name="T46" fmla="*/ 0 w 189"/>
                <a:gd name="T47" fmla="*/ 39 h 78"/>
                <a:gd name="T48" fmla="*/ 3 w 189"/>
                <a:gd name="T49" fmla="*/ 25 h 78"/>
                <a:gd name="T50" fmla="*/ 8 w 189"/>
                <a:gd name="T51" fmla="*/ 38 h 78"/>
                <a:gd name="T52" fmla="*/ 0 w 189"/>
                <a:gd name="T53" fmla="*/ 39 h 78"/>
                <a:gd name="T54" fmla="*/ 8 w 189"/>
                <a:gd name="T55" fmla="*/ 16 h 78"/>
                <a:gd name="T56" fmla="*/ 24 w 189"/>
                <a:gd name="T57" fmla="*/ 14 h 78"/>
                <a:gd name="T58" fmla="*/ 31 w 189"/>
                <a:gd name="T59" fmla="*/ 10 h 78"/>
                <a:gd name="T60" fmla="*/ 42 w 189"/>
                <a:gd name="T61" fmla="*/ 0 h 78"/>
                <a:gd name="T62" fmla="*/ 43 w 189"/>
                <a:gd name="T63" fmla="*/ 9 h 78"/>
                <a:gd name="T64" fmla="*/ 31 w 189"/>
                <a:gd name="T65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9" h="78">
                  <a:moveTo>
                    <a:pt x="69" y="78"/>
                  </a:moveTo>
                  <a:cubicBezTo>
                    <a:pt x="67" y="78"/>
                    <a:pt x="66" y="78"/>
                    <a:pt x="65" y="78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6" y="69"/>
                    <a:pt x="68" y="69"/>
                    <a:pt x="69" y="69"/>
                  </a:cubicBezTo>
                  <a:cubicBezTo>
                    <a:pt x="72" y="69"/>
                    <a:pt x="75" y="69"/>
                    <a:pt x="78" y="69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5" y="78"/>
                    <a:pt x="72" y="78"/>
                    <a:pt x="69" y="78"/>
                  </a:cubicBezTo>
                  <a:close/>
                  <a:moveTo>
                    <a:pt x="55" y="77"/>
                  </a:moveTo>
                  <a:cubicBezTo>
                    <a:pt x="51" y="77"/>
                    <a:pt x="46" y="76"/>
                    <a:pt x="42" y="75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7" y="68"/>
                    <a:pt x="52" y="68"/>
                    <a:pt x="56" y="68"/>
                  </a:cubicBezTo>
                  <a:lnTo>
                    <a:pt x="55" y="77"/>
                  </a:lnTo>
                  <a:close/>
                  <a:moveTo>
                    <a:pt x="88" y="77"/>
                  </a:moveTo>
                  <a:cubicBezTo>
                    <a:pt x="87" y="68"/>
                    <a:pt x="87" y="68"/>
                    <a:pt x="87" y="68"/>
                  </a:cubicBezTo>
                  <a:cubicBezTo>
                    <a:pt x="91" y="68"/>
                    <a:pt x="96" y="67"/>
                    <a:pt x="100" y="67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97" y="76"/>
                    <a:pt x="92" y="76"/>
                    <a:pt x="88" y="77"/>
                  </a:cubicBezTo>
                  <a:close/>
                  <a:moveTo>
                    <a:pt x="111" y="74"/>
                  </a:moveTo>
                  <a:cubicBezTo>
                    <a:pt x="109" y="66"/>
                    <a:pt x="109" y="66"/>
                    <a:pt x="109" y="66"/>
                  </a:cubicBezTo>
                  <a:cubicBezTo>
                    <a:pt x="114" y="65"/>
                    <a:pt x="118" y="64"/>
                    <a:pt x="122" y="64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19" y="73"/>
                    <a:pt x="115" y="74"/>
                    <a:pt x="111" y="74"/>
                  </a:cubicBezTo>
                  <a:close/>
                  <a:moveTo>
                    <a:pt x="32" y="73"/>
                  </a:moveTo>
                  <a:cubicBezTo>
                    <a:pt x="28" y="72"/>
                    <a:pt x="23" y="70"/>
                    <a:pt x="19" y="68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7" y="62"/>
                    <a:pt x="30" y="64"/>
                    <a:pt x="35" y="65"/>
                  </a:cubicBezTo>
                  <a:lnTo>
                    <a:pt x="32" y="73"/>
                  </a:lnTo>
                  <a:close/>
                  <a:moveTo>
                    <a:pt x="133" y="70"/>
                  </a:moveTo>
                  <a:cubicBezTo>
                    <a:pt x="131" y="62"/>
                    <a:pt x="131" y="62"/>
                    <a:pt x="131" y="62"/>
                  </a:cubicBezTo>
                  <a:cubicBezTo>
                    <a:pt x="136" y="61"/>
                    <a:pt x="140" y="60"/>
                    <a:pt x="144" y="59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42" y="68"/>
                    <a:pt x="138" y="69"/>
                    <a:pt x="133" y="70"/>
                  </a:cubicBezTo>
                  <a:close/>
                  <a:moveTo>
                    <a:pt x="155" y="65"/>
                  </a:moveTo>
                  <a:cubicBezTo>
                    <a:pt x="153" y="56"/>
                    <a:pt x="153" y="56"/>
                    <a:pt x="153" y="56"/>
                  </a:cubicBezTo>
                  <a:cubicBezTo>
                    <a:pt x="157" y="55"/>
                    <a:pt x="161" y="54"/>
                    <a:pt x="165" y="53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4" y="62"/>
                    <a:pt x="160" y="64"/>
                    <a:pt x="155" y="65"/>
                  </a:cubicBezTo>
                  <a:close/>
                  <a:moveTo>
                    <a:pt x="11" y="62"/>
                  </a:moveTo>
                  <a:cubicBezTo>
                    <a:pt x="7" y="59"/>
                    <a:pt x="4" y="55"/>
                    <a:pt x="2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50"/>
                    <a:pt x="14" y="53"/>
                    <a:pt x="17" y="56"/>
                  </a:cubicBezTo>
                  <a:lnTo>
                    <a:pt x="11" y="62"/>
                  </a:lnTo>
                  <a:close/>
                  <a:moveTo>
                    <a:pt x="177" y="58"/>
                  </a:moveTo>
                  <a:cubicBezTo>
                    <a:pt x="174" y="50"/>
                    <a:pt x="174" y="50"/>
                    <a:pt x="174" y="50"/>
                  </a:cubicBezTo>
                  <a:cubicBezTo>
                    <a:pt x="179" y="48"/>
                    <a:pt x="182" y="46"/>
                    <a:pt x="185" y="45"/>
                  </a:cubicBezTo>
                  <a:cubicBezTo>
                    <a:pt x="189" y="52"/>
                    <a:pt x="189" y="52"/>
                    <a:pt x="189" y="52"/>
                  </a:cubicBezTo>
                  <a:cubicBezTo>
                    <a:pt x="186" y="54"/>
                    <a:pt x="182" y="56"/>
                    <a:pt x="177" y="58"/>
                  </a:cubicBezTo>
                  <a:close/>
                  <a:moveTo>
                    <a:pt x="0" y="39"/>
                  </a:moveTo>
                  <a:cubicBezTo>
                    <a:pt x="0" y="39"/>
                    <a:pt x="0" y="38"/>
                    <a:pt x="0" y="38"/>
                  </a:cubicBezTo>
                  <a:cubicBezTo>
                    <a:pt x="0" y="33"/>
                    <a:pt x="1" y="29"/>
                    <a:pt x="3" y="2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31"/>
                    <a:pt x="8" y="35"/>
                    <a:pt x="8" y="38"/>
                  </a:cubicBezTo>
                  <a:cubicBezTo>
                    <a:pt x="8" y="38"/>
                    <a:pt x="8" y="39"/>
                    <a:pt x="9" y="39"/>
                  </a:cubicBezTo>
                  <a:lnTo>
                    <a:pt x="0" y="39"/>
                  </a:lnTo>
                  <a:close/>
                  <a:moveTo>
                    <a:pt x="15" y="21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11" y="12"/>
                    <a:pt x="15" y="9"/>
                    <a:pt x="19" y="6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0" y="16"/>
                    <a:pt x="17" y="18"/>
                    <a:pt x="15" y="21"/>
                  </a:cubicBezTo>
                  <a:close/>
                  <a:moveTo>
                    <a:pt x="31" y="10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33" y="1"/>
                    <a:pt x="38" y="0"/>
                    <a:pt x="4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9" y="9"/>
                    <a:pt x="35" y="9"/>
                    <a:pt x="3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53" name="Freeform 105"/>
            <p:cNvSpPr>
              <a:spLocks noEditPoints="1"/>
            </p:cNvSpPr>
            <p:nvPr userDrawn="1"/>
          </p:nvSpPr>
          <p:spPr bwMode="auto">
            <a:xfrm>
              <a:off x="1343025" y="2163763"/>
              <a:ext cx="60325" cy="57150"/>
            </a:xfrm>
            <a:custGeom>
              <a:avLst/>
              <a:gdLst>
                <a:gd name="T0" fmla="*/ 15 w 38"/>
                <a:gd name="T1" fmla="*/ 36 h 36"/>
                <a:gd name="T2" fmla="*/ 0 w 38"/>
                <a:gd name="T3" fmla="*/ 0 h 36"/>
                <a:gd name="T4" fmla="*/ 38 w 38"/>
                <a:gd name="T5" fmla="*/ 4 h 36"/>
                <a:gd name="T6" fmla="*/ 15 w 38"/>
                <a:gd name="T7" fmla="*/ 36 h 36"/>
                <a:gd name="T8" fmla="*/ 15 w 38"/>
                <a:gd name="T9" fmla="*/ 12 h 36"/>
                <a:gd name="T10" fmla="*/ 17 w 38"/>
                <a:gd name="T11" fmla="*/ 17 h 36"/>
                <a:gd name="T12" fmla="*/ 21 w 38"/>
                <a:gd name="T13" fmla="*/ 12 h 36"/>
                <a:gd name="T14" fmla="*/ 15 w 38"/>
                <a:gd name="T1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6">
                  <a:moveTo>
                    <a:pt x="15" y="36"/>
                  </a:moveTo>
                  <a:lnTo>
                    <a:pt x="0" y="0"/>
                  </a:lnTo>
                  <a:lnTo>
                    <a:pt x="38" y="4"/>
                  </a:lnTo>
                  <a:lnTo>
                    <a:pt x="15" y="36"/>
                  </a:lnTo>
                  <a:close/>
                  <a:moveTo>
                    <a:pt x="15" y="12"/>
                  </a:moveTo>
                  <a:lnTo>
                    <a:pt x="17" y="17"/>
                  </a:lnTo>
                  <a:lnTo>
                    <a:pt x="21" y="12"/>
                  </a:lnTo>
                  <a:lnTo>
                    <a:pt x="1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sp>
        <p:nvSpPr>
          <p:cNvPr id="3154" name="Dinosaur"/>
          <p:cNvSpPr>
            <a:spLocks noEditPoints="1"/>
          </p:cNvSpPr>
          <p:nvPr userDrawn="1"/>
        </p:nvSpPr>
        <p:spPr bwMode="auto">
          <a:xfrm>
            <a:off x="1101725" y="1924050"/>
            <a:ext cx="412750" cy="515938"/>
          </a:xfrm>
          <a:custGeom>
            <a:avLst/>
            <a:gdLst>
              <a:gd name="T0" fmla="*/ 112 w 241"/>
              <a:gd name="T1" fmla="*/ 288 h 301"/>
              <a:gd name="T2" fmla="*/ 72 w 241"/>
              <a:gd name="T3" fmla="*/ 269 h 301"/>
              <a:gd name="T4" fmla="*/ 154 w 241"/>
              <a:gd name="T5" fmla="*/ 266 h 301"/>
              <a:gd name="T6" fmla="*/ 179 w 241"/>
              <a:gd name="T7" fmla="*/ 256 h 301"/>
              <a:gd name="T8" fmla="*/ 184 w 241"/>
              <a:gd name="T9" fmla="*/ 220 h 301"/>
              <a:gd name="T10" fmla="*/ 157 w 241"/>
              <a:gd name="T11" fmla="*/ 203 h 301"/>
              <a:gd name="T12" fmla="*/ 147 w 241"/>
              <a:gd name="T13" fmla="*/ 200 h 301"/>
              <a:gd name="T14" fmla="*/ 134 w 241"/>
              <a:gd name="T15" fmla="*/ 223 h 301"/>
              <a:gd name="T16" fmla="*/ 117 w 241"/>
              <a:gd name="T17" fmla="*/ 228 h 301"/>
              <a:gd name="T18" fmla="*/ 96 w 241"/>
              <a:gd name="T19" fmla="*/ 196 h 301"/>
              <a:gd name="T20" fmla="*/ 89 w 241"/>
              <a:gd name="T21" fmla="*/ 197 h 301"/>
              <a:gd name="T22" fmla="*/ 71 w 241"/>
              <a:gd name="T23" fmla="*/ 216 h 301"/>
              <a:gd name="T24" fmla="*/ 56 w 241"/>
              <a:gd name="T25" fmla="*/ 202 h 301"/>
              <a:gd name="T26" fmla="*/ 56 w 241"/>
              <a:gd name="T27" fmla="*/ 188 h 301"/>
              <a:gd name="T28" fmla="*/ 46 w 241"/>
              <a:gd name="T29" fmla="*/ 166 h 301"/>
              <a:gd name="T30" fmla="*/ 34 w 241"/>
              <a:gd name="T31" fmla="*/ 149 h 301"/>
              <a:gd name="T32" fmla="*/ 30 w 241"/>
              <a:gd name="T33" fmla="*/ 73 h 301"/>
              <a:gd name="T34" fmla="*/ 30 w 241"/>
              <a:gd name="T35" fmla="*/ 45 h 301"/>
              <a:gd name="T36" fmla="*/ 25 w 241"/>
              <a:gd name="T37" fmla="*/ 40 h 301"/>
              <a:gd name="T38" fmla="*/ 17 w 241"/>
              <a:gd name="T39" fmla="*/ 29 h 301"/>
              <a:gd name="T40" fmla="*/ 7 w 241"/>
              <a:gd name="T41" fmla="*/ 6 h 301"/>
              <a:gd name="T42" fmla="*/ 58 w 241"/>
              <a:gd name="T43" fmla="*/ 13 h 301"/>
              <a:gd name="T44" fmla="*/ 68 w 241"/>
              <a:gd name="T45" fmla="*/ 104 h 301"/>
              <a:gd name="T46" fmla="*/ 100 w 241"/>
              <a:gd name="T47" fmla="*/ 98 h 301"/>
              <a:gd name="T48" fmla="*/ 200 w 241"/>
              <a:gd name="T49" fmla="*/ 134 h 301"/>
              <a:gd name="T50" fmla="*/ 155 w 241"/>
              <a:gd name="T51" fmla="*/ 301 h 301"/>
              <a:gd name="T52" fmla="*/ 79 w 241"/>
              <a:gd name="T53" fmla="*/ 269 h 301"/>
              <a:gd name="T54" fmla="*/ 115 w 241"/>
              <a:gd name="T55" fmla="*/ 282 h 301"/>
              <a:gd name="T56" fmla="*/ 214 w 241"/>
              <a:gd name="T57" fmla="*/ 260 h 301"/>
              <a:gd name="T58" fmla="*/ 141 w 241"/>
              <a:gd name="T59" fmla="*/ 86 h 301"/>
              <a:gd name="T60" fmla="*/ 91 w 241"/>
              <a:gd name="T61" fmla="*/ 112 h 301"/>
              <a:gd name="T62" fmla="*/ 57 w 241"/>
              <a:gd name="T63" fmla="*/ 60 h 301"/>
              <a:gd name="T64" fmla="*/ 30 w 241"/>
              <a:gd name="T65" fmla="*/ 6 h 301"/>
              <a:gd name="T66" fmla="*/ 9 w 241"/>
              <a:gd name="T67" fmla="*/ 22 h 301"/>
              <a:gd name="T68" fmla="*/ 22 w 241"/>
              <a:gd name="T69" fmla="*/ 23 h 301"/>
              <a:gd name="T70" fmla="*/ 32 w 241"/>
              <a:gd name="T71" fmla="*/ 38 h 301"/>
              <a:gd name="T72" fmla="*/ 36 w 241"/>
              <a:gd name="T73" fmla="*/ 58 h 301"/>
              <a:gd name="T74" fmla="*/ 34 w 241"/>
              <a:gd name="T75" fmla="*/ 100 h 301"/>
              <a:gd name="T76" fmla="*/ 50 w 241"/>
              <a:gd name="T77" fmla="*/ 156 h 301"/>
              <a:gd name="T78" fmla="*/ 59 w 241"/>
              <a:gd name="T79" fmla="*/ 178 h 301"/>
              <a:gd name="T80" fmla="*/ 62 w 241"/>
              <a:gd name="T81" fmla="*/ 186 h 301"/>
              <a:gd name="T82" fmla="*/ 63 w 241"/>
              <a:gd name="T83" fmla="*/ 202 h 301"/>
              <a:gd name="T84" fmla="*/ 71 w 241"/>
              <a:gd name="T85" fmla="*/ 209 h 301"/>
              <a:gd name="T86" fmla="*/ 83 w 241"/>
              <a:gd name="T87" fmla="*/ 197 h 301"/>
              <a:gd name="T88" fmla="*/ 86 w 241"/>
              <a:gd name="T89" fmla="*/ 190 h 301"/>
              <a:gd name="T90" fmla="*/ 94 w 241"/>
              <a:gd name="T91" fmla="*/ 190 h 301"/>
              <a:gd name="T92" fmla="*/ 103 w 241"/>
              <a:gd name="T93" fmla="*/ 194 h 301"/>
              <a:gd name="T94" fmla="*/ 117 w 241"/>
              <a:gd name="T95" fmla="*/ 222 h 301"/>
              <a:gd name="T96" fmla="*/ 128 w 241"/>
              <a:gd name="T97" fmla="*/ 213 h 301"/>
              <a:gd name="T98" fmla="*/ 139 w 241"/>
              <a:gd name="T99" fmla="*/ 208 h 301"/>
              <a:gd name="T100" fmla="*/ 144 w 241"/>
              <a:gd name="T101" fmla="*/ 194 h 301"/>
              <a:gd name="T102" fmla="*/ 164 w 241"/>
              <a:gd name="T103" fmla="*/ 203 h 301"/>
              <a:gd name="T104" fmla="*/ 185 w 241"/>
              <a:gd name="T105" fmla="*/ 214 h 301"/>
              <a:gd name="T106" fmla="*/ 183 w 241"/>
              <a:gd name="T107" fmla="*/ 261 h 301"/>
              <a:gd name="T108" fmla="*/ 154 w 241"/>
              <a:gd name="T109" fmla="*/ 272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41" h="301">
                <a:moveTo>
                  <a:pt x="155" y="301"/>
                </a:moveTo>
                <a:cubicBezTo>
                  <a:pt x="150" y="301"/>
                  <a:pt x="145" y="300"/>
                  <a:pt x="140" y="299"/>
                </a:cubicBezTo>
                <a:cubicBezTo>
                  <a:pt x="129" y="296"/>
                  <a:pt x="121" y="292"/>
                  <a:pt x="112" y="288"/>
                </a:cubicBezTo>
                <a:cubicBezTo>
                  <a:pt x="108" y="286"/>
                  <a:pt x="104" y="284"/>
                  <a:pt x="100" y="282"/>
                </a:cubicBezTo>
                <a:cubicBezTo>
                  <a:pt x="96" y="281"/>
                  <a:pt x="90" y="278"/>
                  <a:pt x="83" y="278"/>
                </a:cubicBezTo>
                <a:cubicBezTo>
                  <a:pt x="73" y="276"/>
                  <a:pt x="72" y="272"/>
                  <a:pt x="72" y="269"/>
                </a:cubicBezTo>
                <a:cubicBezTo>
                  <a:pt x="73" y="262"/>
                  <a:pt x="84" y="255"/>
                  <a:pt x="92" y="255"/>
                </a:cubicBezTo>
                <a:cubicBezTo>
                  <a:pt x="103" y="254"/>
                  <a:pt x="114" y="257"/>
                  <a:pt x="125" y="260"/>
                </a:cubicBezTo>
                <a:cubicBezTo>
                  <a:pt x="135" y="263"/>
                  <a:pt x="144" y="266"/>
                  <a:pt x="154" y="266"/>
                </a:cubicBezTo>
                <a:cubicBezTo>
                  <a:pt x="154" y="266"/>
                  <a:pt x="154" y="266"/>
                  <a:pt x="154" y="266"/>
                </a:cubicBezTo>
                <a:cubicBezTo>
                  <a:pt x="163" y="266"/>
                  <a:pt x="170" y="263"/>
                  <a:pt x="177" y="258"/>
                </a:cubicBezTo>
                <a:cubicBezTo>
                  <a:pt x="178" y="257"/>
                  <a:pt x="178" y="257"/>
                  <a:pt x="179" y="256"/>
                </a:cubicBezTo>
                <a:cubicBezTo>
                  <a:pt x="184" y="252"/>
                  <a:pt x="189" y="248"/>
                  <a:pt x="191" y="236"/>
                </a:cubicBezTo>
                <a:cubicBezTo>
                  <a:pt x="191" y="231"/>
                  <a:pt x="189" y="225"/>
                  <a:pt x="187" y="222"/>
                </a:cubicBezTo>
                <a:cubicBezTo>
                  <a:pt x="186" y="221"/>
                  <a:pt x="185" y="220"/>
                  <a:pt x="184" y="220"/>
                </a:cubicBezTo>
                <a:cubicBezTo>
                  <a:pt x="182" y="220"/>
                  <a:pt x="180" y="221"/>
                  <a:pt x="178" y="221"/>
                </a:cubicBezTo>
                <a:cubicBezTo>
                  <a:pt x="175" y="222"/>
                  <a:pt x="171" y="222"/>
                  <a:pt x="168" y="222"/>
                </a:cubicBezTo>
                <a:cubicBezTo>
                  <a:pt x="158" y="221"/>
                  <a:pt x="158" y="208"/>
                  <a:pt x="157" y="203"/>
                </a:cubicBezTo>
                <a:cubicBezTo>
                  <a:pt x="157" y="199"/>
                  <a:pt x="156" y="199"/>
                  <a:pt x="154" y="199"/>
                </a:cubicBezTo>
                <a:cubicBezTo>
                  <a:pt x="152" y="199"/>
                  <a:pt x="151" y="199"/>
                  <a:pt x="149" y="200"/>
                </a:cubicBezTo>
                <a:cubicBezTo>
                  <a:pt x="148" y="200"/>
                  <a:pt x="148" y="200"/>
                  <a:pt x="147" y="200"/>
                </a:cubicBezTo>
                <a:cubicBezTo>
                  <a:pt x="148" y="205"/>
                  <a:pt x="147" y="209"/>
                  <a:pt x="144" y="213"/>
                </a:cubicBezTo>
                <a:cubicBezTo>
                  <a:pt x="142" y="215"/>
                  <a:pt x="139" y="217"/>
                  <a:pt x="135" y="217"/>
                </a:cubicBezTo>
                <a:cubicBezTo>
                  <a:pt x="135" y="219"/>
                  <a:pt x="136" y="221"/>
                  <a:pt x="134" y="223"/>
                </a:cubicBezTo>
                <a:cubicBezTo>
                  <a:pt x="134" y="224"/>
                  <a:pt x="134" y="224"/>
                  <a:pt x="134" y="224"/>
                </a:cubicBezTo>
                <a:cubicBezTo>
                  <a:pt x="132" y="225"/>
                  <a:pt x="132" y="225"/>
                  <a:pt x="132" y="225"/>
                </a:cubicBezTo>
                <a:cubicBezTo>
                  <a:pt x="128" y="226"/>
                  <a:pt x="124" y="228"/>
                  <a:pt x="117" y="228"/>
                </a:cubicBezTo>
                <a:cubicBezTo>
                  <a:pt x="99" y="228"/>
                  <a:pt x="97" y="223"/>
                  <a:pt x="96" y="221"/>
                </a:cubicBezTo>
                <a:cubicBezTo>
                  <a:pt x="95" y="218"/>
                  <a:pt x="95" y="212"/>
                  <a:pt x="95" y="207"/>
                </a:cubicBezTo>
                <a:cubicBezTo>
                  <a:pt x="95" y="204"/>
                  <a:pt x="95" y="200"/>
                  <a:pt x="96" y="196"/>
                </a:cubicBezTo>
                <a:cubicBezTo>
                  <a:pt x="95" y="196"/>
                  <a:pt x="93" y="196"/>
                  <a:pt x="91" y="196"/>
                </a:cubicBezTo>
                <a:cubicBezTo>
                  <a:pt x="90" y="196"/>
                  <a:pt x="90" y="196"/>
                  <a:pt x="89" y="196"/>
                </a:cubicBezTo>
                <a:cubicBezTo>
                  <a:pt x="89" y="197"/>
                  <a:pt x="89" y="197"/>
                  <a:pt x="89" y="197"/>
                </a:cubicBezTo>
                <a:cubicBezTo>
                  <a:pt x="90" y="206"/>
                  <a:pt x="89" y="210"/>
                  <a:pt x="87" y="212"/>
                </a:cubicBezTo>
                <a:cubicBezTo>
                  <a:pt x="84" y="215"/>
                  <a:pt x="79" y="216"/>
                  <a:pt x="75" y="216"/>
                </a:cubicBezTo>
                <a:cubicBezTo>
                  <a:pt x="74" y="216"/>
                  <a:pt x="72" y="216"/>
                  <a:pt x="71" y="216"/>
                </a:cubicBezTo>
                <a:cubicBezTo>
                  <a:pt x="70" y="216"/>
                  <a:pt x="69" y="216"/>
                  <a:pt x="69" y="216"/>
                </a:cubicBezTo>
                <a:cubicBezTo>
                  <a:pt x="64" y="216"/>
                  <a:pt x="61" y="214"/>
                  <a:pt x="59" y="212"/>
                </a:cubicBezTo>
                <a:cubicBezTo>
                  <a:pt x="57" y="210"/>
                  <a:pt x="56" y="207"/>
                  <a:pt x="56" y="202"/>
                </a:cubicBezTo>
                <a:cubicBezTo>
                  <a:pt x="56" y="201"/>
                  <a:pt x="57" y="199"/>
                  <a:pt x="57" y="198"/>
                </a:cubicBezTo>
                <a:cubicBezTo>
                  <a:pt x="57" y="196"/>
                  <a:pt x="57" y="194"/>
                  <a:pt x="57" y="193"/>
                </a:cubicBezTo>
                <a:cubicBezTo>
                  <a:pt x="57" y="191"/>
                  <a:pt x="57" y="190"/>
                  <a:pt x="56" y="188"/>
                </a:cubicBezTo>
                <a:cubicBezTo>
                  <a:pt x="55" y="186"/>
                  <a:pt x="55" y="185"/>
                  <a:pt x="55" y="183"/>
                </a:cubicBezTo>
                <a:cubicBezTo>
                  <a:pt x="52" y="181"/>
                  <a:pt x="49" y="178"/>
                  <a:pt x="47" y="175"/>
                </a:cubicBezTo>
                <a:cubicBezTo>
                  <a:pt x="46" y="172"/>
                  <a:pt x="46" y="169"/>
                  <a:pt x="46" y="166"/>
                </a:cubicBezTo>
                <a:cubicBezTo>
                  <a:pt x="46" y="164"/>
                  <a:pt x="46" y="161"/>
                  <a:pt x="45" y="160"/>
                </a:cubicBezTo>
                <a:cubicBezTo>
                  <a:pt x="44" y="158"/>
                  <a:pt x="42" y="157"/>
                  <a:pt x="40" y="155"/>
                </a:cubicBezTo>
                <a:cubicBezTo>
                  <a:pt x="38" y="154"/>
                  <a:pt x="36" y="152"/>
                  <a:pt x="34" y="149"/>
                </a:cubicBezTo>
                <a:cubicBezTo>
                  <a:pt x="24" y="134"/>
                  <a:pt x="26" y="116"/>
                  <a:pt x="28" y="99"/>
                </a:cubicBezTo>
                <a:cubicBezTo>
                  <a:pt x="28" y="98"/>
                  <a:pt x="28" y="98"/>
                  <a:pt x="28" y="98"/>
                </a:cubicBezTo>
                <a:cubicBezTo>
                  <a:pt x="29" y="89"/>
                  <a:pt x="29" y="81"/>
                  <a:pt x="30" y="73"/>
                </a:cubicBezTo>
                <a:cubicBezTo>
                  <a:pt x="30" y="68"/>
                  <a:pt x="30" y="63"/>
                  <a:pt x="30" y="58"/>
                </a:cubicBezTo>
                <a:cubicBezTo>
                  <a:pt x="30" y="57"/>
                  <a:pt x="30" y="56"/>
                  <a:pt x="30" y="54"/>
                </a:cubicBezTo>
                <a:cubicBezTo>
                  <a:pt x="30" y="52"/>
                  <a:pt x="31" y="46"/>
                  <a:pt x="30" y="45"/>
                </a:cubicBezTo>
                <a:cubicBezTo>
                  <a:pt x="30" y="44"/>
                  <a:pt x="29" y="44"/>
                  <a:pt x="28" y="43"/>
                </a:cubicBezTo>
                <a:cubicBezTo>
                  <a:pt x="28" y="43"/>
                  <a:pt x="26" y="42"/>
                  <a:pt x="26" y="41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37"/>
                  <a:pt x="24" y="35"/>
                  <a:pt x="23" y="33"/>
                </a:cubicBezTo>
                <a:cubicBezTo>
                  <a:pt x="23" y="30"/>
                  <a:pt x="23" y="30"/>
                  <a:pt x="21" y="29"/>
                </a:cubicBezTo>
                <a:cubicBezTo>
                  <a:pt x="20" y="29"/>
                  <a:pt x="19" y="29"/>
                  <a:pt x="17" y="29"/>
                </a:cubicBezTo>
                <a:cubicBezTo>
                  <a:pt x="17" y="29"/>
                  <a:pt x="16" y="29"/>
                  <a:pt x="15" y="29"/>
                </a:cubicBezTo>
                <a:cubicBezTo>
                  <a:pt x="12" y="29"/>
                  <a:pt x="8" y="29"/>
                  <a:pt x="5" y="26"/>
                </a:cubicBezTo>
                <a:cubicBezTo>
                  <a:pt x="0" y="20"/>
                  <a:pt x="3" y="11"/>
                  <a:pt x="7" y="6"/>
                </a:cubicBezTo>
                <a:cubicBezTo>
                  <a:pt x="11" y="2"/>
                  <a:pt x="17" y="0"/>
                  <a:pt x="26" y="0"/>
                </a:cubicBezTo>
                <a:cubicBezTo>
                  <a:pt x="27" y="0"/>
                  <a:pt x="29" y="0"/>
                  <a:pt x="30" y="0"/>
                </a:cubicBezTo>
                <a:cubicBezTo>
                  <a:pt x="49" y="0"/>
                  <a:pt x="56" y="7"/>
                  <a:pt x="58" y="13"/>
                </a:cubicBezTo>
                <a:cubicBezTo>
                  <a:pt x="63" y="24"/>
                  <a:pt x="63" y="37"/>
                  <a:pt x="63" y="49"/>
                </a:cubicBezTo>
                <a:cubicBezTo>
                  <a:pt x="63" y="52"/>
                  <a:pt x="63" y="56"/>
                  <a:pt x="63" y="59"/>
                </a:cubicBezTo>
                <a:cubicBezTo>
                  <a:pt x="64" y="73"/>
                  <a:pt x="65" y="89"/>
                  <a:pt x="68" y="104"/>
                </a:cubicBezTo>
                <a:cubicBezTo>
                  <a:pt x="70" y="111"/>
                  <a:pt x="73" y="111"/>
                  <a:pt x="75" y="111"/>
                </a:cubicBezTo>
                <a:cubicBezTo>
                  <a:pt x="78" y="111"/>
                  <a:pt x="82" y="110"/>
                  <a:pt x="88" y="106"/>
                </a:cubicBezTo>
                <a:cubicBezTo>
                  <a:pt x="92" y="104"/>
                  <a:pt x="96" y="101"/>
                  <a:pt x="100" y="98"/>
                </a:cubicBezTo>
                <a:cubicBezTo>
                  <a:pt x="109" y="91"/>
                  <a:pt x="119" y="84"/>
                  <a:pt x="131" y="81"/>
                </a:cubicBezTo>
                <a:cubicBezTo>
                  <a:pt x="134" y="80"/>
                  <a:pt x="138" y="79"/>
                  <a:pt x="141" y="79"/>
                </a:cubicBezTo>
                <a:cubicBezTo>
                  <a:pt x="169" y="79"/>
                  <a:pt x="188" y="112"/>
                  <a:pt x="200" y="134"/>
                </a:cubicBezTo>
                <a:cubicBezTo>
                  <a:pt x="201" y="135"/>
                  <a:pt x="201" y="135"/>
                  <a:pt x="201" y="135"/>
                </a:cubicBezTo>
                <a:cubicBezTo>
                  <a:pt x="218" y="165"/>
                  <a:pt x="241" y="226"/>
                  <a:pt x="219" y="263"/>
                </a:cubicBezTo>
                <a:cubicBezTo>
                  <a:pt x="206" y="286"/>
                  <a:pt x="180" y="301"/>
                  <a:pt x="155" y="301"/>
                </a:cubicBezTo>
                <a:close/>
                <a:moveTo>
                  <a:pt x="94" y="261"/>
                </a:moveTo>
                <a:cubicBezTo>
                  <a:pt x="94" y="261"/>
                  <a:pt x="93" y="261"/>
                  <a:pt x="92" y="261"/>
                </a:cubicBezTo>
                <a:cubicBezTo>
                  <a:pt x="87" y="261"/>
                  <a:pt x="79" y="267"/>
                  <a:pt x="79" y="269"/>
                </a:cubicBezTo>
                <a:cubicBezTo>
                  <a:pt x="79" y="270"/>
                  <a:pt x="80" y="271"/>
                  <a:pt x="84" y="271"/>
                </a:cubicBezTo>
                <a:cubicBezTo>
                  <a:pt x="92" y="272"/>
                  <a:pt x="98" y="275"/>
                  <a:pt x="102" y="277"/>
                </a:cubicBezTo>
                <a:cubicBezTo>
                  <a:pt x="107" y="279"/>
                  <a:pt x="111" y="281"/>
                  <a:pt x="115" y="282"/>
                </a:cubicBezTo>
                <a:cubicBezTo>
                  <a:pt x="123" y="287"/>
                  <a:pt x="131" y="290"/>
                  <a:pt x="142" y="293"/>
                </a:cubicBezTo>
                <a:cubicBezTo>
                  <a:pt x="146" y="294"/>
                  <a:pt x="151" y="295"/>
                  <a:pt x="155" y="295"/>
                </a:cubicBezTo>
                <a:cubicBezTo>
                  <a:pt x="178" y="295"/>
                  <a:pt x="202" y="281"/>
                  <a:pt x="214" y="260"/>
                </a:cubicBezTo>
                <a:cubicBezTo>
                  <a:pt x="234" y="225"/>
                  <a:pt x="212" y="167"/>
                  <a:pt x="195" y="138"/>
                </a:cubicBezTo>
                <a:cubicBezTo>
                  <a:pt x="195" y="137"/>
                  <a:pt x="195" y="137"/>
                  <a:pt x="195" y="137"/>
                </a:cubicBezTo>
                <a:cubicBezTo>
                  <a:pt x="183" y="117"/>
                  <a:pt x="166" y="86"/>
                  <a:pt x="141" y="86"/>
                </a:cubicBezTo>
                <a:cubicBezTo>
                  <a:pt x="138" y="86"/>
                  <a:pt x="135" y="86"/>
                  <a:pt x="133" y="87"/>
                </a:cubicBezTo>
                <a:cubicBezTo>
                  <a:pt x="122" y="90"/>
                  <a:pt x="113" y="96"/>
                  <a:pt x="104" y="103"/>
                </a:cubicBezTo>
                <a:cubicBezTo>
                  <a:pt x="100" y="106"/>
                  <a:pt x="95" y="109"/>
                  <a:pt x="91" y="112"/>
                </a:cubicBezTo>
                <a:cubicBezTo>
                  <a:pt x="87" y="114"/>
                  <a:pt x="80" y="118"/>
                  <a:pt x="75" y="118"/>
                </a:cubicBezTo>
                <a:cubicBezTo>
                  <a:pt x="70" y="118"/>
                  <a:pt x="64" y="116"/>
                  <a:pt x="62" y="105"/>
                </a:cubicBezTo>
                <a:cubicBezTo>
                  <a:pt x="59" y="90"/>
                  <a:pt x="58" y="73"/>
                  <a:pt x="57" y="60"/>
                </a:cubicBezTo>
                <a:cubicBezTo>
                  <a:pt x="57" y="56"/>
                  <a:pt x="57" y="52"/>
                  <a:pt x="57" y="49"/>
                </a:cubicBezTo>
                <a:cubicBezTo>
                  <a:pt x="57" y="37"/>
                  <a:pt x="56" y="25"/>
                  <a:pt x="53" y="16"/>
                </a:cubicBezTo>
                <a:cubicBezTo>
                  <a:pt x="50" y="9"/>
                  <a:pt x="42" y="6"/>
                  <a:pt x="30" y="6"/>
                </a:cubicBezTo>
                <a:cubicBezTo>
                  <a:pt x="29" y="6"/>
                  <a:pt x="27" y="6"/>
                  <a:pt x="26" y="6"/>
                </a:cubicBezTo>
                <a:cubicBezTo>
                  <a:pt x="19" y="6"/>
                  <a:pt x="14" y="8"/>
                  <a:pt x="11" y="11"/>
                </a:cubicBezTo>
                <a:cubicBezTo>
                  <a:pt x="9" y="13"/>
                  <a:pt x="7" y="19"/>
                  <a:pt x="9" y="22"/>
                </a:cubicBezTo>
                <a:cubicBezTo>
                  <a:pt x="10" y="23"/>
                  <a:pt x="12" y="23"/>
                  <a:pt x="15" y="23"/>
                </a:cubicBezTo>
                <a:cubicBezTo>
                  <a:pt x="16" y="23"/>
                  <a:pt x="16" y="23"/>
                  <a:pt x="17" y="23"/>
                </a:cubicBezTo>
                <a:cubicBezTo>
                  <a:pt x="19" y="23"/>
                  <a:pt x="20" y="23"/>
                  <a:pt x="22" y="23"/>
                </a:cubicBezTo>
                <a:cubicBezTo>
                  <a:pt x="29" y="24"/>
                  <a:pt x="29" y="29"/>
                  <a:pt x="30" y="32"/>
                </a:cubicBezTo>
                <a:cubicBezTo>
                  <a:pt x="30" y="34"/>
                  <a:pt x="30" y="36"/>
                  <a:pt x="31" y="37"/>
                </a:cubicBezTo>
                <a:cubicBezTo>
                  <a:pt x="31" y="37"/>
                  <a:pt x="31" y="38"/>
                  <a:pt x="32" y="38"/>
                </a:cubicBezTo>
                <a:cubicBezTo>
                  <a:pt x="33" y="39"/>
                  <a:pt x="34" y="40"/>
                  <a:pt x="35" y="41"/>
                </a:cubicBezTo>
                <a:cubicBezTo>
                  <a:pt x="37" y="44"/>
                  <a:pt x="37" y="48"/>
                  <a:pt x="36" y="55"/>
                </a:cubicBezTo>
                <a:cubicBezTo>
                  <a:pt x="36" y="56"/>
                  <a:pt x="36" y="57"/>
                  <a:pt x="36" y="58"/>
                </a:cubicBezTo>
                <a:cubicBezTo>
                  <a:pt x="36" y="63"/>
                  <a:pt x="36" y="68"/>
                  <a:pt x="36" y="73"/>
                </a:cubicBezTo>
                <a:cubicBezTo>
                  <a:pt x="36" y="81"/>
                  <a:pt x="35" y="89"/>
                  <a:pt x="34" y="99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2" y="115"/>
                  <a:pt x="30" y="133"/>
                  <a:pt x="39" y="146"/>
                </a:cubicBezTo>
                <a:cubicBezTo>
                  <a:pt x="40" y="148"/>
                  <a:pt x="42" y="149"/>
                  <a:pt x="44" y="150"/>
                </a:cubicBezTo>
                <a:cubicBezTo>
                  <a:pt x="46" y="152"/>
                  <a:pt x="49" y="154"/>
                  <a:pt x="50" y="156"/>
                </a:cubicBezTo>
                <a:cubicBezTo>
                  <a:pt x="52" y="159"/>
                  <a:pt x="52" y="163"/>
                  <a:pt x="52" y="166"/>
                </a:cubicBezTo>
                <a:cubicBezTo>
                  <a:pt x="52" y="168"/>
                  <a:pt x="52" y="171"/>
                  <a:pt x="53" y="172"/>
                </a:cubicBezTo>
                <a:cubicBezTo>
                  <a:pt x="54" y="174"/>
                  <a:pt x="57" y="176"/>
                  <a:pt x="59" y="178"/>
                </a:cubicBezTo>
                <a:cubicBezTo>
                  <a:pt x="61" y="180"/>
                  <a:pt x="61" y="180"/>
                  <a:pt x="61" y="180"/>
                </a:cubicBezTo>
                <a:cubicBezTo>
                  <a:pt x="61" y="181"/>
                  <a:pt x="61" y="181"/>
                  <a:pt x="61" y="181"/>
                </a:cubicBezTo>
                <a:cubicBezTo>
                  <a:pt x="61" y="182"/>
                  <a:pt x="61" y="184"/>
                  <a:pt x="62" y="186"/>
                </a:cubicBezTo>
                <a:cubicBezTo>
                  <a:pt x="63" y="188"/>
                  <a:pt x="64" y="190"/>
                  <a:pt x="64" y="192"/>
                </a:cubicBezTo>
                <a:cubicBezTo>
                  <a:pt x="64" y="195"/>
                  <a:pt x="63" y="197"/>
                  <a:pt x="63" y="199"/>
                </a:cubicBezTo>
                <a:cubicBezTo>
                  <a:pt x="63" y="200"/>
                  <a:pt x="63" y="201"/>
                  <a:pt x="63" y="202"/>
                </a:cubicBezTo>
                <a:cubicBezTo>
                  <a:pt x="63" y="205"/>
                  <a:pt x="63" y="207"/>
                  <a:pt x="64" y="208"/>
                </a:cubicBezTo>
                <a:cubicBezTo>
                  <a:pt x="65" y="209"/>
                  <a:pt x="66" y="209"/>
                  <a:pt x="69" y="209"/>
                </a:cubicBezTo>
                <a:cubicBezTo>
                  <a:pt x="70" y="209"/>
                  <a:pt x="70" y="209"/>
                  <a:pt x="71" y="209"/>
                </a:cubicBezTo>
                <a:cubicBezTo>
                  <a:pt x="72" y="209"/>
                  <a:pt x="74" y="210"/>
                  <a:pt x="75" y="210"/>
                </a:cubicBezTo>
                <a:cubicBezTo>
                  <a:pt x="77" y="210"/>
                  <a:pt x="81" y="209"/>
                  <a:pt x="83" y="208"/>
                </a:cubicBezTo>
                <a:cubicBezTo>
                  <a:pt x="83" y="206"/>
                  <a:pt x="83" y="200"/>
                  <a:pt x="83" y="197"/>
                </a:cubicBezTo>
                <a:cubicBezTo>
                  <a:pt x="83" y="193"/>
                  <a:pt x="82" y="192"/>
                  <a:pt x="84" y="191"/>
                </a:cubicBezTo>
                <a:cubicBezTo>
                  <a:pt x="84" y="190"/>
                  <a:pt x="84" y="190"/>
                  <a:pt x="84" y="190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8" y="190"/>
                  <a:pt x="89" y="190"/>
                  <a:pt x="91" y="190"/>
                </a:cubicBezTo>
                <a:cubicBezTo>
                  <a:pt x="92" y="190"/>
                  <a:pt x="93" y="190"/>
                  <a:pt x="94" y="190"/>
                </a:cubicBezTo>
                <a:cubicBezTo>
                  <a:pt x="97" y="190"/>
                  <a:pt x="99" y="190"/>
                  <a:pt x="101" y="191"/>
                </a:cubicBezTo>
                <a:cubicBezTo>
                  <a:pt x="103" y="192"/>
                  <a:pt x="103" y="192"/>
                  <a:pt x="103" y="192"/>
                </a:cubicBezTo>
                <a:cubicBezTo>
                  <a:pt x="103" y="194"/>
                  <a:pt x="103" y="194"/>
                  <a:pt x="103" y="194"/>
                </a:cubicBezTo>
                <a:cubicBezTo>
                  <a:pt x="102" y="199"/>
                  <a:pt x="101" y="203"/>
                  <a:pt x="101" y="207"/>
                </a:cubicBezTo>
                <a:cubicBezTo>
                  <a:pt x="101" y="215"/>
                  <a:pt x="102" y="218"/>
                  <a:pt x="102" y="219"/>
                </a:cubicBezTo>
                <a:cubicBezTo>
                  <a:pt x="102" y="220"/>
                  <a:pt x="106" y="222"/>
                  <a:pt x="117" y="222"/>
                </a:cubicBezTo>
                <a:cubicBezTo>
                  <a:pt x="122" y="222"/>
                  <a:pt x="125" y="221"/>
                  <a:pt x="129" y="219"/>
                </a:cubicBezTo>
                <a:cubicBezTo>
                  <a:pt x="129" y="219"/>
                  <a:pt x="129" y="219"/>
                  <a:pt x="129" y="219"/>
                </a:cubicBezTo>
                <a:cubicBezTo>
                  <a:pt x="128" y="217"/>
                  <a:pt x="127" y="215"/>
                  <a:pt x="128" y="213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31" y="211"/>
                  <a:pt x="131" y="211"/>
                  <a:pt x="131" y="211"/>
                </a:cubicBezTo>
                <a:cubicBezTo>
                  <a:pt x="135" y="211"/>
                  <a:pt x="138" y="210"/>
                  <a:pt x="139" y="208"/>
                </a:cubicBezTo>
                <a:cubicBezTo>
                  <a:pt x="141" y="206"/>
                  <a:pt x="142" y="202"/>
                  <a:pt x="141" y="198"/>
                </a:cubicBezTo>
                <a:cubicBezTo>
                  <a:pt x="140" y="194"/>
                  <a:pt x="140" y="194"/>
                  <a:pt x="140" y="194"/>
                </a:cubicBezTo>
                <a:cubicBezTo>
                  <a:pt x="144" y="194"/>
                  <a:pt x="144" y="194"/>
                  <a:pt x="144" y="194"/>
                </a:cubicBezTo>
                <a:cubicBezTo>
                  <a:pt x="145" y="194"/>
                  <a:pt x="147" y="193"/>
                  <a:pt x="148" y="193"/>
                </a:cubicBezTo>
                <a:cubicBezTo>
                  <a:pt x="150" y="193"/>
                  <a:pt x="152" y="193"/>
                  <a:pt x="154" y="193"/>
                </a:cubicBezTo>
                <a:cubicBezTo>
                  <a:pt x="160" y="193"/>
                  <a:pt x="163" y="196"/>
                  <a:pt x="164" y="203"/>
                </a:cubicBezTo>
                <a:cubicBezTo>
                  <a:pt x="164" y="209"/>
                  <a:pt x="165" y="215"/>
                  <a:pt x="169" y="215"/>
                </a:cubicBezTo>
                <a:cubicBezTo>
                  <a:pt x="171" y="216"/>
                  <a:pt x="174" y="215"/>
                  <a:pt x="177" y="215"/>
                </a:cubicBezTo>
                <a:cubicBezTo>
                  <a:pt x="179" y="214"/>
                  <a:pt x="182" y="214"/>
                  <a:pt x="185" y="214"/>
                </a:cubicBezTo>
                <a:cubicBezTo>
                  <a:pt x="187" y="214"/>
                  <a:pt x="189" y="215"/>
                  <a:pt x="191" y="218"/>
                </a:cubicBezTo>
                <a:cubicBezTo>
                  <a:pt x="195" y="222"/>
                  <a:pt x="197" y="229"/>
                  <a:pt x="197" y="237"/>
                </a:cubicBezTo>
                <a:cubicBezTo>
                  <a:pt x="195" y="251"/>
                  <a:pt x="189" y="256"/>
                  <a:pt x="183" y="261"/>
                </a:cubicBezTo>
                <a:cubicBezTo>
                  <a:pt x="183" y="262"/>
                  <a:pt x="182" y="262"/>
                  <a:pt x="181" y="263"/>
                </a:cubicBezTo>
                <a:cubicBezTo>
                  <a:pt x="173" y="269"/>
                  <a:pt x="164" y="272"/>
                  <a:pt x="154" y="272"/>
                </a:cubicBezTo>
                <a:cubicBezTo>
                  <a:pt x="154" y="272"/>
                  <a:pt x="154" y="272"/>
                  <a:pt x="154" y="272"/>
                </a:cubicBezTo>
                <a:cubicBezTo>
                  <a:pt x="143" y="272"/>
                  <a:pt x="133" y="269"/>
                  <a:pt x="123" y="267"/>
                </a:cubicBezTo>
                <a:cubicBezTo>
                  <a:pt x="114" y="264"/>
                  <a:pt x="104" y="261"/>
                  <a:pt x="94" y="26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grpSp>
        <p:nvGrpSpPr>
          <p:cNvPr id="3171" name="Weather Balloon"/>
          <p:cNvGrpSpPr/>
          <p:nvPr userDrawn="1"/>
        </p:nvGrpSpPr>
        <p:grpSpPr>
          <a:xfrm>
            <a:off x="3903663" y="6898816"/>
            <a:ext cx="2654300" cy="2617787"/>
            <a:chOff x="3903663" y="1303338"/>
            <a:chExt cx="2654300" cy="2617787"/>
          </a:xfrm>
        </p:grpSpPr>
        <p:sp>
          <p:nvSpPr>
            <p:cNvPr id="3157" name="Freeform 111"/>
            <p:cNvSpPr>
              <a:spLocks noEditPoints="1"/>
            </p:cNvSpPr>
            <p:nvPr userDrawn="1"/>
          </p:nvSpPr>
          <p:spPr bwMode="auto">
            <a:xfrm>
              <a:off x="5145088" y="2578100"/>
              <a:ext cx="136525" cy="106362"/>
            </a:xfrm>
            <a:custGeom>
              <a:avLst/>
              <a:gdLst>
                <a:gd name="T0" fmla="*/ 31 w 51"/>
                <a:gd name="T1" fmla="*/ 40 h 40"/>
                <a:gd name="T2" fmla="*/ 20 w 51"/>
                <a:gd name="T3" fmla="*/ 40 h 40"/>
                <a:gd name="T4" fmla="*/ 0 w 51"/>
                <a:gd name="T5" fmla="*/ 20 h 40"/>
                <a:gd name="T6" fmla="*/ 0 w 51"/>
                <a:gd name="T7" fmla="*/ 0 h 40"/>
                <a:gd name="T8" fmla="*/ 51 w 51"/>
                <a:gd name="T9" fmla="*/ 0 h 40"/>
                <a:gd name="T10" fmla="*/ 51 w 51"/>
                <a:gd name="T11" fmla="*/ 20 h 40"/>
                <a:gd name="T12" fmla="*/ 31 w 51"/>
                <a:gd name="T13" fmla="*/ 40 h 40"/>
                <a:gd name="T14" fmla="*/ 8 w 51"/>
                <a:gd name="T15" fmla="*/ 8 h 40"/>
                <a:gd name="T16" fmla="*/ 8 w 51"/>
                <a:gd name="T17" fmla="*/ 20 h 40"/>
                <a:gd name="T18" fmla="*/ 20 w 51"/>
                <a:gd name="T19" fmla="*/ 32 h 40"/>
                <a:gd name="T20" fmla="*/ 31 w 51"/>
                <a:gd name="T21" fmla="*/ 32 h 40"/>
                <a:gd name="T22" fmla="*/ 43 w 51"/>
                <a:gd name="T23" fmla="*/ 20 h 40"/>
                <a:gd name="T24" fmla="*/ 43 w 51"/>
                <a:gd name="T25" fmla="*/ 8 h 40"/>
                <a:gd name="T26" fmla="*/ 8 w 51"/>
                <a:gd name="T2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40">
                  <a:moveTo>
                    <a:pt x="31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31"/>
                    <a:pt x="42" y="40"/>
                    <a:pt x="31" y="40"/>
                  </a:cubicBezTo>
                  <a:close/>
                  <a:moveTo>
                    <a:pt x="8" y="8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27"/>
                    <a:pt x="14" y="32"/>
                    <a:pt x="20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8" y="32"/>
                    <a:pt x="43" y="27"/>
                    <a:pt x="43" y="2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58" name="Freeform 112"/>
            <p:cNvSpPr>
              <a:spLocks noEditPoints="1"/>
            </p:cNvSpPr>
            <p:nvPr userDrawn="1"/>
          </p:nvSpPr>
          <p:spPr bwMode="auto">
            <a:xfrm>
              <a:off x="4265613" y="1303338"/>
              <a:ext cx="1406525" cy="922337"/>
            </a:xfrm>
            <a:custGeom>
              <a:avLst/>
              <a:gdLst>
                <a:gd name="T0" fmla="*/ 259 w 529"/>
                <a:gd name="T1" fmla="*/ 347 h 347"/>
                <a:gd name="T2" fmla="*/ 91 w 529"/>
                <a:gd name="T3" fmla="*/ 347 h 347"/>
                <a:gd name="T4" fmla="*/ 0 w 529"/>
                <a:gd name="T5" fmla="*/ 237 h 347"/>
                <a:gd name="T6" fmla="*/ 110 w 529"/>
                <a:gd name="T7" fmla="*/ 127 h 347"/>
                <a:gd name="T8" fmla="*/ 126 w 529"/>
                <a:gd name="T9" fmla="*/ 127 h 347"/>
                <a:gd name="T10" fmla="*/ 201 w 529"/>
                <a:gd name="T11" fmla="*/ 58 h 347"/>
                <a:gd name="T12" fmla="*/ 227 w 529"/>
                <a:gd name="T13" fmla="*/ 63 h 347"/>
                <a:gd name="T14" fmla="*/ 324 w 529"/>
                <a:gd name="T15" fmla="*/ 0 h 347"/>
                <a:gd name="T16" fmla="*/ 430 w 529"/>
                <a:gd name="T17" fmla="*/ 105 h 347"/>
                <a:gd name="T18" fmla="*/ 427 w 529"/>
                <a:gd name="T19" fmla="*/ 128 h 347"/>
                <a:gd name="T20" fmla="*/ 529 w 529"/>
                <a:gd name="T21" fmla="*/ 237 h 347"/>
                <a:gd name="T22" fmla="*/ 463 w 529"/>
                <a:gd name="T23" fmla="*/ 337 h 347"/>
                <a:gd name="T24" fmla="*/ 455 w 529"/>
                <a:gd name="T25" fmla="*/ 341 h 347"/>
                <a:gd name="T26" fmla="*/ 457 w 529"/>
                <a:gd name="T27" fmla="*/ 332 h 347"/>
                <a:gd name="T28" fmla="*/ 460 w 529"/>
                <a:gd name="T29" fmla="*/ 306 h 347"/>
                <a:gd name="T30" fmla="*/ 460 w 529"/>
                <a:gd name="T31" fmla="*/ 300 h 347"/>
                <a:gd name="T32" fmla="*/ 357 w 529"/>
                <a:gd name="T33" fmla="*/ 202 h 347"/>
                <a:gd name="T34" fmla="*/ 253 w 529"/>
                <a:gd name="T35" fmla="*/ 300 h 347"/>
                <a:gd name="T36" fmla="*/ 253 w 529"/>
                <a:gd name="T37" fmla="*/ 306 h 347"/>
                <a:gd name="T38" fmla="*/ 258 w 529"/>
                <a:gd name="T39" fmla="*/ 341 h 347"/>
                <a:gd name="T40" fmla="*/ 259 w 529"/>
                <a:gd name="T41" fmla="*/ 347 h 347"/>
                <a:gd name="T42" fmla="*/ 110 w 529"/>
                <a:gd name="T43" fmla="*/ 136 h 347"/>
                <a:gd name="T44" fmla="*/ 8 w 529"/>
                <a:gd name="T45" fmla="*/ 237 h 347"/>
                <a:gd name="T46" fmla="*/ 91 w 529"/>
                <a:gd name="T47" fmla="*/ 338 h 347"/>
                <a:gd name="T48" fmla="*/ 248 w 529"/>
                <a:gd name="T49" fmla="*/ 338 h 347"/>
                <a:gd name="T50" fmla="*/ 245 w 529"/>
                <a:gd name="T51" fmla="*/ 306 h 347"/>
                <a:gd name="T52" fmla="*/ 244 w 529"/>
                <a:gd name="T53" fmla="*/ 300 h 347"/>
                <a:gd name="T54" fmla="*/ 357 w 529"/>
                <a:gd name="T55" fmla="*/ 194 h 347"/>
                <a:gd name="T56" fmla="*/ 469 w 529"/>
                <a:gd name="T57" fmla="*/ 300 h 347"/>
                <a:gd name="T58" fmla="*/ 469 w 529"/>
                <a:gd name="T59" fmla="*/ 306 h 347"/>
                <a:gd name="T60" fmla="*/ 467 w 529"/>
                <a:gd name="T61" fmla="*/ 326 h 347"/>
                <a:gd name="T62" fmla="*/ 520 w 529"/>
                <a:gd name="T63" fmla="*/ 237 h 347"/>
                <a:gd name="T64" fmla="*/ 422 w 529"/>
                <a:gd name="T65" fmla="*/ 136 h 347"/>
                <a:gd name="T66" fmla="*/ 416 w 529"/>
                <a:gd name="T67" fmla="*/ 136 h 347"/>
                <a:gd name="T68" fmla="*/ 418 w 529"/>
                <a:gd name="T69" fmla="*/ 131 h 347"/>
                <a:gd name="T70" fmla="*/ 421 w 529"/>
                <a:gd name="T71" fmla="*/ 105 h 347"/>
                <a:gd name="T72" fmla="*/ 324 w 529"/>
                <a:gd name="T73" fmla="*/ 8 h 347"/>
                <a:gd name="T74" fmla="*/ 234 w 529"/>
                <a:gd name="T75" fmla="*/ 70 h 347"/>
                <a:gd name="T76" fmla="*/ 232 w 529"/>
                <a:gd name="T77" fmla="*/ 74 h 347"/>
                <a:gd name="T78" fmla="*/ 228 w 529"/>
                <a:gd name="T79" fmla="*/ 72 h 347"/>
                <a:gd name="T80" fmla="*/ 201 w 529"/>
                <a:gd name="T81" fmla="*/ 67 h 347"/>
                <a:gd name="T82" fmla="*/ 134 w 529"/>
                <a:gd name="T83" fmla="*/ 132 h 347"/>
                <a:gd name="T84" fmla="*/ 134 w 529"/>
                <a:gd name="T85" fmla="*/ 136 h 347"/>
                <a:gd name="T86" fmla="*/ 110 w 529"/>
                <a:gd name="T87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9" h="347">
                  <a:moveTo>
                    <a:pt x="259" y="347"/>
                  </a:moveTo>
                  <a:cubicBezTo>
                    <a:pt x="91" y="347"/>
                    <a:pt x="91" y="347"/>
                    <a:pt x="91" y="347"/>
                  </a:cubicBezTo>
                  <a:cubicBezTo>
                    <a:pt x="49" y="347"/>
                    <a:pt x="0" y="298"/>
                    <a:pt x="0" y="237"/>
                  </a:cubicBezTo>
                  <a:cubicBezTo>
                    <a:pt x="0" y="176"/>
                    <a:pt x="49" y="127"/>
                    <a:pt x="110" y="127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29" y="88"/>
                    <a:pt x="161" y="58"/>
                    <a:pt x="201" y="58"/>
                  </a:cubicBezTo>
                  <a:cubicBezTo>
                    <a:pt x="210" y="58"/>
                    <a:pt x="219" y="59"/>
                    <a:pt x="227" y="63"/>
                  </a:cubicBezTo>
                  <a:cubicBezTo>
                    <a:pt x="244" y="24"/>
                    <a:pt x="282" y="0"/>
                    <a:pt x="324" y="0"/>
                  </a:cubicBezTo>
                  <a:cubicBezTo>
                    <a:pt x="382" y="0"/>
                    <a:pt x="430" y="47"/>
                    <a:pt x="430" y="105"/>
                  </a:cubicBezTo>
                  <a:cubicBezTo>
                    <a:pt x="430" y="113"/>
                    <a:pt x="429" y="120"/>
                    <a:pt x="427" y="128"/>
                  </a:cubicBezTo>
                  <a:cubicBezTo>
                    <a:pt x="485" y="132"/>
                    <a:pt x="529" y="179"/>
                    <a:pt x="529" y="237"/>
                  </a:cubicBezTo>
                  <a:cubicBezTo>
                    <a:pt x="529" y="281"/>
                    <a:pt x="503" y="321"/>
                    <a:pt x="463" y="337"/>
                  </a:cubicBezTo>
                  <a:cubicBezTo>
                    <a:pt x="455" y="341"/>
                    <a:pt x="455" y="341"/>
                    <a:pt x="455" y="341"/>
                  </a:cubicBezTo>
                  <a:cubicBezTo>
                    <a:pt x="457" y="332"/>
                    <a:pt x="457" y="332"/>
                    <a:pt x="457" y="332"/>
                  </a:cubicBezTo>
                  <a:cubicBezTo>
                    <a:pt x="459" y="324"/>
                    <a:pt x="460" y="315"/>
                    <a:pt x="460" y="306"/>
                  </a:cubicBezTo>
                  <a:cubicBezTo>
                    <a:pt x="460" y="304"/>
                    <a:pt x="460" y="302"/>
                    <a:pt x="460" y="300"/>
                  </a:cubicBezTo>
                  <a:cubicBezTo>
                    <a:pt x="460" y="246"/>
                    <a:pt x="414" y="203"/>
                    <a:pt x="357" y="202"/>
                  </a:cubicBezTo>
                  <a:cubicBezTo>
                    <a:pt x="300" y="202"/>
                    <a:pt x="253" y="246"/>
                    <a:pt x="253" y="300"/>
                  </a:cubicBezTo>
                  <a:cubicBezTo>
                    <a:pt x="253" y="302"/>
                    <a:pt x="253" y="304"/>
                    <a:pt x="253" y="306"/>
                  </a:cubicBezTo>
                  <a:cubicBezTo>
                    <a:pt x="254" y="318"/>
                    <a:pt x="255" y="330"/>
                    <a:pt x="258" y="341"/>
                  </a:cubicBezTo>
                  <a:lnTo>
                    <a:pt x="259" y="347"/>
                  </a:lnTo>
                  <a:close/>
                  <a:moveTo>
                    <a:pt x="110" y="136"/>
                  </a:moveTo>
                  <a:cubicBezTo>
                    <a:pt x="54" y="136"/>
                    <a:pt x="8" y="181"/>
                    <a:pt x="8" y="237"/>
                  </a:cubicBezTo>
                  <a:cubicBezTo>
                    <a:pt x="8" y="293"/>
                    <a:pt x="53" y="338"/>
                    <a:pt x="91" y="338"/>
                  </a:cubicBezTo>
                  <a:cubicBezTo>
                    <a:pt x="248" y="338"/>
                    <a:pt x="248" y="338"/>
                    <a:pt x="248" y="338"/>
                  </a:cubicBezTo>
                  <a:cubicBezTo>
                    <a:pt x="246" y="328"/>
                    <a:pt x="245" y="317"/>
                    <a:pt x="245" y="306"/>
                  </a:cubicBezTo>
                  <a:cubicBezTo>
                    <a:pt x="245" y="304"/>
                    <a:pt x="244" y="302"/>
                    <a:pt x="244" y="300"/>
                  </a:cubicBezTo>
                  <a:cubicBezTo>
                    <a:pt x="244" y="242"/>
                    <a:pt x="295" y="194"/>
                    <a:pt x="357" y="194"/>
                  </a:cubicBezTo>
                  <a:cubicBezTo>
                    <a:pt x="419" y="194"/>
                    <a:pt x="469" y="242"/>
                    <a:pt x="469" y="300"/>
                  </a:cubicBezTo>
                  <a:cubicBezTo>
                    <a:pt x="469" y="302"/>
                    <a:pt x="469" y="304"/>
                    <a:pt x="469" y="306"/>
                  </a:cubicBezTo>
                  <a:cubicBezTo>
                    <a:pt x="468" y="313"/>
                    <a:pt x="468" y="320"/>
                    <a:pt x="467" y="326"/>
                  </a:cubicBezTo>
                  <a:cubicBezTo>
                    <a:pt x="500" y="309"/>
                    <a:pt x="520" y="275"/>
                    <a:pt x="520" y="237"/>
                  </a:cubicBezTo>
                  <a:cubicBezTo>
                    <a:pt x="520" y="182"/>
                    <a:pt x="477" y="137"/>
                    <a:pt x="422" y="136"/>
                  </a:cubicBezTo>
                  <a:cubicBezTo>
                    <a:pt x="416" y="136"/>
                    <a:pt x="416" y="136"/>
                    <a:pt x="416" y="136"/>
                  </a:cubicBezTo>
                  <a:cubicBezTo>
                    <a:pt x="418" y="131"/>
                    <a:pt x="418" y="131"/>
                    <a:pt x="418" y="131"/>
                  </a:cubicBezTo>
                  <a:cubicBezTo>
                    <a:pt x="420" y="122"/>
                    <a:pt x="421" y="114"/>
                    <a:pt x="421" y="105"/>
                  </a:cubicBezTo>
                  <a:cubicBezTo>
                    <a:pt x="421" y="52"/>
                    <a:pt x="378" y="8"/>
                    <a:pt x="324" y="8"/>
                  </a:cubicBezTo>
                  <a:cubicBezTo>
                    <a:pt x="284" y="8"/>
                    <a:pt x="249" y="32"/>
                    <a:pt x="234" y="70"/>
                  </a:cubicBezTo>
                  <a:cubicBezTo>
                    <a:pt x="232" y="74"/>
                    <a:pt x="232" y="74"/>
                    <a:pt x="232" y="74"/>
                  </a:cubicBezTo>
                  <a:cubicBezTo>
                    <a:pt x="228" y="72"/>
                    <a:pt x="228" y="72"/>
                    <a:pt x="228" y="72"/>
                  </a:cubicBezTo>
                  <a:cubicBezTo>
                    <a:pt x="220" y="68"/>
                    <a:pt x="210" y="67"/>
                    <a:pt x="201" y="67"/>
                  </a:cubicBezTo>
                  <a:cubicBezTo>
                    <a:pt x="165" y="67"/>
                    <a:pt x="135" y="95"/>
                    <a:pt x="134" y="132"/>
                  </a:cubicBezTo>
                  <a:cubicBezTo>
                    <a:pt x="134" y="136"/>
                    <a:pt x="134" y="136"/>
                    <a:pt x="134" y="136"/>
                  </a:cubicBezTo>
                  <a:lnTo>
                    <a:pt x="110" y="13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59" name="Freeform 113"/>
            <p:cNvSpPr>
              <a:spLocks noEditPoints="1"/>
            </p:cNvSpPr>
            <p:nvPr userDrawn="1"/>
          </p:nvSpPr>
          <p:spPr bwMode="auto">
            <a:xfrm>
              <a:off x="3903663" y="1603375"/>
              <a:ext cx="685800" cy="446087"/>
            </a:xfrm>
            <a:custGeom>
              <a:avLst/>
              <a:gdLst>
                <a:gd name="T0" fmla="*/ 219 w 258"/>
                <a:gd name="T1" fmla="*/ 168 h 168"/>
                <a:gd name="T2" fmla="*/ 50 w 258"/>
                <a:gd name="T3" fmla="*/ 168 h 168"/>
                <a:gd name="T4" fmla="*/ 0 w 258"/>
                <a:gd name="T5" fmla="*/ 118 h 168"/>
                <a:gd name="T6" fmla="*/ 50 w 258"/>
                <a:gd name="T7" fmla="*/ 69 h 168"/>
                <a:gd name="T8" fmla="*/ 55 w 258"/>
                <a:gd name="T9" fmla="*/ 69 h 168"/>
                <a:gd name="T10" fmla="*/ 137 w 258"/>
                <a:gd name="T11" fmla="*/ 0 h 168"/>
                <a:gd name="T12" fmla="*/ 221 w 258"/>
                <a:gd name="T13" fmla="*/ 84 h 168"/>
                <a:gd name="T14" fmla="*/ 221 w 258"/>
                <a:gd name="T15" fmla="*/ 89 h 168"/>
                <a:gd name="T16" fmla="*/ 258 w 258"/>
                <a:gd name="T17" fmla="*/ 128 h 168"/>
                <a:gd name="T18" fmla="*/ 219 w 258"/>
                <a:gd name="T19" fmla="*/ 168 h 168"/>
                <a:gd name="T20" fmla="*/ 50 w 258"/>
                <a:gd name="T21" fmla="*/ 78 h 168"/>
                <a:gd name="T22" fmla="*/ 9 w 258"/>
                <a:gd name="T23" fmla="*/ 118 h 168"/>
                <a:gd name="T24" fmla="*/ 50 w 258"/>
                <a:gd name="T25" fmla="*/ 159 h 168"/>
                <a:gd name="T26" fmla="*/ 219 w 258"/>
                <a:gd name="T27" fmla="*/ 159 h 168"/>
                <a:gd name="T28" fmla="*/ 250 w 258"/>
                <a:gd name="T29" fmla="*/ 128 h 168"/>
                <a:gd name="T30" fmla="*/ 219 w 258"/>
                <a:gd name="T31" fmla="*/ 98 h 168"/>
                <a:gd name="T32" fmla="*/ 217 w 258"/>
                <a:gd name="T33" fmla="*/ 98 h 168"/>
                <a:gd name="T34" fmla="*/ 211 w 258"/>
                <a:gd name="T35" fmla="*/ 98 h 168"/>
                <a:gd name="T36" fmla="*/ 212 w 258"/>
                <a:gd name="T37" fmla="*/ 93 h 168"/>
                <a:gd name="T38" fmla="*/ 213 w 258"/>
                <a:gd name="T39" fmla="*/ 84 h 168"/>
                <a:gd name="T40" fmla="*/ 137 w 258"/>
                <a:gd name="T41" fmla="*/ 9 h 168"/>
                <a:gd name="T42" fmla="*/ 63 w 258"/>
                <a:gd name="T43" fmla="*/ 75 h 168"/>
                <a:gd name="T44" fmla="*/ 62 w 258"/>
                <a:gd name="T45" fmla="*/ 79 h 168"/>
                <a:gd name="T46" fmla="*/ 58 w 258"/>
                <a:gd name="T47" fmla="*/ 78 h 168"/>
                <a:gd name="T48" fmla="*/ 50 w 258"/>
                <a:gd name="T49" fmla="*/ 7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8" h="168">
                  <a:moveTo>
                    <a:pt x="219" y="168"/>
                  </a:moveTo>
                  <a:cubicBezTo>
                    <a:pt x="50" y="168"/>
                    <a:pt x="50" y="168"/>
                    <a:pt x="50" y="168"/>
                  </a:cubicBezTo>
                  <a:cubicBezTo>
                    <a:pt x="23" y="168"/>
                    <a:pt x="0" y="145"/>
                    <a:pt x="0" y="118"/>
                  </a:cubicBezTo>
                  <a:cubicBezTo>
                    <a:pt x="0" y="91"/>
                    <a:pt x="23" y="69"/>
                    <a:pt x="50" y="69"/>
                  </a:cubicBezTo>
                  <a:cubicBezTo>
                    <a:pt x="51" y="69"/>
                    <a:pt x="53" y="69"/>
                    <a:pt x="55" y="69"/>
                  </a:cubicBezTo>
                  <a:cubicBezTo>
                    <a:pt x="62" y="30"/>
                    <a:pt x="97" y="0"/>
                    <a:pt x="137" y="0"/>
                  </a:cubicBezTo>
                  <a:cubicBezTo>
                    <a:pt x="184" y="0"/>
                    <a:pt x="221" y="38"/>
                    <a:pt x="221" y="84"/>
                  </a:cubicBezTo>
                  <a:cubicBezTo>
                    <a:pt x="221" y="85"/>
                    <a:pt x="221" y="87"/>
                    <a:pt x="221" y="89"/>
                  </a:cubicBezTo>
                  <a:cubicBezTo>
                    <a:pt x="242" y="90"/>
                    <a:pt x="258" y="107"/>
                    <a:pt x="258" y="128"/>
                  </a:cubicBezTo>
                  <a:cubicBezTo>
                    <a:pt x="258" y="150"/>
                    <a:pt x="241" y="168"/>
                    <a:pt x="219" y="168"/>
                  </a:cubicBezTo>
                  <a:close/>
                  <a:moveTo>
                    <a:pt x="50" y="78"/>
                  </a:moveTo>
                  <a:cubicBezTo>
                    <a:pt x="27" y="78"/>
                    <a:pt x="9" y="96"/>
                    <a:pt x="9" y="118"/>
                  </a:cubicBezTo>
                  <a:cubicBezTo>
                    <a:pt x="9" y="141"/>
                    <a:pt x="27" y="159"/>
                    <a:pt x="50" y="159"/>
                  </a:cubicBezTo>
                  <a:cubicBezTo>
                    <a:pt x="219" y="159"/>
                    <a:pt x="219" y="159"/>
                    <a:pt x="219" y="159"/>
                  </a:cubicBezTo>
                  <a:cubicBezTo>
                    <a:pt x="236" y="159"/>
                    <a:pt x="250" y="145"/>
                    <a:pt x="250" y="128"/>
                  </a:cubicBezTo>
                  <a:cubicBezTo>
                    <a:pt x="250" y="111"/>
                    <a:pt x="236" y="98"/>
                    <a:pt x="219" y="98"/>
                  </a:cubicBezTo>
                  <a:cubicBezTo>
                    <a:pt x="218" y="98"/>
                    <a:pt x="217" y="98"/>
                    <a:pt x="217" y="98"/>
                  </a:cubicBezTo>
                  <a:cubicBezTo>
                    <a:pt x="211" y="98"/>
                    <a:pt x="211" y="98"/>
                    <a:pt x="211" y="98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2" y="90"/>
                    <a:pt x="213" y="87"/>
                    <a:pt x="213" y="84"/>
                  </a:cubicBezTo>
                  <a:cubicBezTo>
                    <a:pt x="213" y="42"/>
                    <a:pt x="179" y="9"/>
                    <a:pt x="137" y="9"/>
                  </a:cubicBezTo>
                  <a:cubicBezTo>
                    <a:pt x="99" y="9"/>
                    <a:pt x="67" y="37"/>
                    <a:pt x="63" y="75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56" y="78"/>
                    <a:pt x="52" y="78"/>
                    <a:pt x="50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60" name="Rectangle 114"/>
            <p:cNvSpPr>
              <a:spLocks noChangeArrowheads="1"/>
            </p:cNvSpPr>
            <p:nvPr userDrawn="1"/>
          </p:nvSpPr>
          <p:spPr bwMode="auto">
            <a:xfrm>
              <a:off x="5203826" y="2671763"/>
              <a:ext cx="15875" cy="3476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61" name="Freeform 115"/>
            <p:cNvSpPr>
              <a:spLocks noEditPoints="1"/>
            </p:cNvSpPr>
            <p:nvPr userDrawn="1"/>
          </p:nvSpPr>
          <p:spPr bwMode="auto">
            <a:xfrm>
              <a:off x="4722813" y="3011488"/>
              <a:ext cx="1017588" cy="909637"/>
            </a:xfrm>
            <a:custGeom>
              <a:avLst/>
              <a:gdLst>
                <a:gd name="T0" fmla="*/ 330 w 383"/>
                <a:gd name="T1" fmla="*/ 141 h 342"/>
                <a:gd name="T2" fmla="*/ 238 w 383"/>
                <a:gd name="T3" fmla="*/ 167 h 342"/>
                <a:gd name="T4" fmla="*/ 270 w 383"/>
                <a:gd name="T5" fmla="*/ 140 h 342"/>
                <a:gd name="T6" fmla="*/ 233 w 383"/>
                <a:gd name="T7" fmla="*/ 147 h 342"/>
                <a:gd name="T8" fmla="*/ 270 w 383"/>
                <a:gd name="T9" fmla="*/ 93 h 342"/>
                <a:gd name="T10" fmla="*/ 286 w 383"/>
                <a:gd name="T11" fmla="*/ 90 h 342"/>
                <a:gd name="T12" fmla="*/ 267 w 383"/>
                <a:gd name="T13" fmla="*/ 72 h 342"/>
                <a:gd name="T14" fmla="*/ 267 w 383"/>
                <a:gd name="T15" fmla="*/ 72 h 342"/>
                <a:gd name="T16" fmla="*/ 265 w 383"/>
                <a:gd name="T17" fmla="*/ 87 h 342"/>
                <a:gd name="T18" fmla="*/ 209 w 383"/>
                <a:gd name="T19" fmla="*/ 123 h 342"/>
                <a:gd name="T20" fmla="*/ 216 w 383"/>
                <a:gd name="T21" fmla="*/ 86 h 342"/>
                <a:gd name="T22" fmla="*/ 189 w 383"/>
                <a:gd name="T23" fmla="*/ 118 h 342"/>
                <a:gd name="T24" fmla="*/ 198 w 383"/>
                <a:gd name="T25" fmla="*/ 13 h 342"/>
                <a:gd name="T26" fmla="*/ 172 w 383"/>
                <a:gd name="T27" fmla="*/ 13 h 342"/>
                <a:gd name="T28" fmla="*/ 181 w 383"/>
                <a:gd name="T29" fmla="*/ 118 h 342"/>
                <a:gd name="T30" fmla="*/ 154 w 383"/>
                <a:gd name="T31" fmla="*/ 86 h 342"/>
                <a:gd name="T32" fmla="*/ 161 w 383"/>
                <a:gd name="T33" fmla="*/ 123 h 342"/>
                <a:gd name="T34" fmla="*/ 105 w 383"/>
                <a:gd name="T35" fmla="*/ 87 h 342"/>
                <a:gd name="T36" fmla="*/ 102 w 383"/>
                <a:gd name="T37" fmla="*/ 72 h 342"/>
                <a:gd name="T38" fmla="*/ 84 w 383"/>
                <a:gd name="T39" fmla="*/ 90 h 342"/>
                <a:gd name="T40" fmla="*/ 99 w 383"/>
                <a:gd name="T41" fmla="*/ 93 h 342"/>
                <a:gd name="T42" fmla="*/ 137 w 383"/>
                <a:gd name="T43" fmla="*/ 147 h 342"/>
                <a:gd name="T44" fmla="*/ 100 w 383"/>
                <a:gd name="T45" fmla="*/ 140 h 342"/>
                <a:gd name="T46" fmla="*/ 131 w 383"/>
                <a:gd name="T47" fmla="*/ 167 h 342"/>
                <a:gd name="T48" fmla="*/ 53 w 383"/>
                <a:gd name="T49" fmla="*/ 152 h 342"/>
                <a:gd name="T50" fmla="*/ 18 w 383"/>
                <a:gd name="T51" fmla="*/ 171 h 342"/>
                <a:gd name="T52" fmla="*/ 53 w 383"/>
                <a:gd name="T53" fmla="*/ 190 h 342"/>
                <a:gd name="T54" fmla="*/ 131 w 383"/>
                <a:gd name="T55" fmla="*/ 175 h 342"/>
                <a:gd name="T56" fmla="*/ 100 w 383"/>
                <a:gd name="T57" fmla="*/ 202 h 342"/>
                <a:gd name="T58" fmla="*/ 137 w 383"/>
                <a:gd name="T59" fmla="*/ 195 h 342"/>
                <a:gd name="T60" fmla="*/ 99 w 383"/>
                <a:gd name="T61" fmla="*/ 253 h 342"/>
                <a:gd name="T62" fmla="*/ 84 w 383"/>
                <a:gd name="T63" fmla="*/ 255 h 342"/>
                <a:gd name="T64" fmla="*/ 102 w 383"/>
                <a:gd name="T65" fmla="*/ 273 h 342"/>
                <a:gd name="T66" fmla="*/ 105 w 383"/>
                <a:gd name="T67" fmla="*/ 258 h 342"/>
                <a:gd name="T68" fmla="*/ 161 w 383"/>
                <a:gd name="T69" fmla="*/ 219 h 342"/>
                <a:gd name="T70" fmla="*/ 154 w 383"/>
                <a:gd name="T71" fmla="*/ 256 h 342"/>
                <a:gd name="T72" fmla="*/ 181 w 383"/>
                <a:gd name="T73" fmla="*/ 224 h 342"/>
                <a:gd name="T74" fmla="*/ 181 w 383"/>
                <a:gd name="T75" fmla="*/ 317 h 342"/>
                <a:gd name="T76" fmla="*/ 185 w 383"/>
                <a:gd name="T77" fmla="*/ 342 h 342"/>
                <a:gd name="T78" fmla="*/ 189 w 383"/>
                <a:gd name="T79" fmla="*/ 317 h 342"/>
                <a:gd name="T80" fmla="*/ 202 w 383"/>
                <a:gd name="T81" fmla="*/ 222 h 342"/>
                <a:gd name="T82" fmla="*/ 223 w 383"/>
                <a:gd name="T83" fmla="*/ 253 h 342"/>
                <a:gd name="T84" fmla="*/ 219 w 383"/>
                <a:gd name="T85" fmla="*/ 212 h 342"/>
                <a:gd name="T86" fmla="*/ 266 w 383"/>
                <a:gd name="T87" fmla="*/ 257 h 342"/>
                <a:gd name="T88" fmla="*/ 286 w 383"/>
                <a:gd name="T89" fmla="*/ 274 h 342"/>
                <a:gd name="T90" fmla="*/ 269 w 383"/>
                <a:gd name="T91" fmla="*/ 254 h 342"/>
                <a:gd name="T92" fmla="*/ 225 w 383"/>
                <a:gd name="T93" fmla="*/ 207 h 342"/>
                <a:gd name="T94" fmla="*/ 267 w 383"/>
                <a:gd name="T95" fmla="*/ 209 h 342"/>
                <a:gd name="T96" fmla="*/ 236 w 383"/>
                <a:gd name="T97" fmla="*/ 188 h 342"/>
                <a:gd name="T98" fmla="*/ 330 w 383"/>
                <a:gd name="T99" fmla="*/ 175 h 342"/>
                <a:gd name="T100" fmla="*/ 383 w 383"/>
                <a:gd name="T101" fmla="*/ 171 h 342"/>
                <a:gd name="T102" fmla="*/ 156 w 383"/>
                <a:gd name="T103" fmla="*/ 171 h 342"/>
                <a:gd name="T104" fmla="*/ 214 w 383"/>
                <a:gd name="T105" fmla="*/ 17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3" h="342">
                  <a:moveTo>
                    <a:pt x="383" y="171"/>
                  </a:moveTo>
                  <a:cubicBezTo>
                    <a:pt x="330" y="141"/>
                    <a:pt x="330" y="141"/>
                    <a:pt x="330" y="141"/>
                  </a:cubicBezTo>
                  <a:cubicBezTo>
                    <a:pt x="330" y="167"/>
                    <a:pt x="330" y="167"/>
                    <a:pt x="330" y="167"/>
                  </a:cubicBezTo>
                  <a:cubicBezTo>
                    <a:pt x="238" y="167"/>
                    <a:pt x="238" y="167"/>
                    <a:pt x="238" y="167"/>
                  </a:cubicBezTo>
                  <a:cubicBezTo>
                    <a:pt x="238" y="163"/>
                    <a:pt x="237" y="158"/>
                    <a:pt x="236" y="154"/>
                  </a:cubicBezTo>
                  <a:cubicBezTo>
                    <a:pt x="270" y="140"/>
                    <a:pt x="270" y="140"/>
                    <a:pt x="270" y="140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33" y="147"/>
                    <a:pt x="233" y="147"/>
                    <a:pt x="233" y="147"/>
                  </a:cubicBezTo>
                  <a:cubicBezTo>
                    <a:pt x="231" y="143"/>
                    <a:pt x="229" y="140"/>
                    <a:pt x="226" y="137"/>
                  </a:cubicBezTo>
                  <a:cubicBezTo>
                    <a:pt x="270" y="93"/>
                    <a:pt x="270" y="93"/>
                    <a:pt x="270" y="93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5" y="95"/>
                    <a:pt x="281" y="95"/>
                    <a:pt x="286" y="90"/>
                  </a:cubicBezTo>
                  <a:cubicBezTo>
                    <a:pt x="291" y="85"/>
                    <a:pt x="291" y="77"/>
                    <a:pt x="286" y="72"/>
                  </a:cubicBezTo>
                  <a:cubicBezTo>
                    <a:pt x="281" y="67"/>
                    <a:pt x="272" y="67"/>
                    <a:pt x="267" y="72"/>
                  </a:cubicBezTo>
                  <a:cubicBezTo>
                    <a:pt x="269" y="71"/>
                    <a:pt x="270" y="69"/>
                    <a:pt x="267" y="72"/>
                  </a:cubicBezTo>
                  <a:cubicBezTo>
                    <a:pt x="265" y="74"/>
                    <a:pt x="266" y="73"/>
                    <a:pt x="267" y="72"/>
                  </a:cubicBezTo>
                  <a:cubicBezTo>
                    <a:pt x="263" y="76"/>
                    <a:pt x="262" y="83"/>
                    <a:pt x="265" y="88"/>
                  </a:cubicBezTo>
                  <a:cubicBezTo>
                    <a:pt x="265" y="87"/>
                    <a:pt x="265" y="87"/>
                    <a:pt x="265" y="87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17" y="128"/>
                    <a:pt x="213" y="125"/>
                    <a:pt x="209" y="123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16" y="86"/>
                    <a:pt x="216" y="86"/>
                    <a:pt x="216" y="86"/>
                  </a:cubicBezTo>
                  <a:cubicBezTo>
                    <a:pt x="202" y="120"/>
                    <a:pt x="202" y="120"/>
                    <a:pt x="202" y="120"/>
                  </a:cubicBezTo>
                  <a:cubicBezTo>
                    <a:pt x="198" y="119"/>
                    <a:pt x="193" y="118"/>
                    <a:pt x="189" y="118"/>
                  </a:cubicBezTo>
                  <a:cubicBezTo>
                    <a:pt x="189" y="25"/>
                    <a:pt x="189" y="25"/>
                    <a:pt x="189" y="25"/>
                  </a:cubicBezTo>
                  <a:cubicBezTo>
                    <a:pt x="194" y="24"/>
                    <a:pt x="198" y="19"/>
                    <a:pt x="198" y="13"/>
                  </a:cubicBezTo>
                  <a:cubicBezTo>
                    <a:pt x="198" y="6"/>
                    <a:pt x="192" y="0"/>
                    <a:pt x="185" y="0"/>
                  </a:cubicBezTo>
                  <a:cubicBezTo>
                    <a:pt x="178" y="0"/>
                    <a:pt x="172" y="6"/>
                    <a:pt x="172" y="13"/>
                  </a:cubicBezTo>
                  <a:cubicBezTo>
                    <a:pt x="172" y="19"/>
                    <a:pt x="176" y="24"/>
                    <a:pt x="181" y="25"/>
                  </a:cubicBezTo>
                  <a:cubicBezTo>
                    <a:pt x="181" y="118"/>
                    <a:pt x="181" y="118"/>
                    <a:pt x="181" y="118"/>
                  </a:cubicBezTo>
                  <a:cubicBezTo>
                    <a:pt x="176" y="118"/>
                    <a:pt x="172" y="119"/>
                    <a:pt x="168" y="120"/>
                  </a:cubicBezTo>
                  <a:cubicBezTo>
                    <a:pt x="154" y="86"/>
                    <a:pt x="154" y="86"/>
                    <a:pt x="154" y="86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5"/>
                    <a:pt x="152" y="128"/>
                    <a:pt x="149" y="131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7" y="83"/>
                    <a:pt x="107" y="76"/>
                    <a:pt x="102" y="72"/>
                  </a:cubicBezTo>
                  <a:cubicBezTo>
                    <a:pt x="97" y="67"/>
                    <a:pt x="89" y="67"/>
                    <a:pt x="84" y="72"/>
                  </a:cubicBezTo>
                  <a:cubicBezTo>
                    <a:pt x="79" y="77"/>
                    <a:pt x="79" y="85"/>
                    <a:pt x="84" y="90"/>
                  </a:cubicBezTo>
                  <a:cubicBezTo>
                    <a:pt x="88" y="94"/>
                    <a:pt x="95" y="95"/>
                    <a:pt x="100" y="92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43" y="137"/>
                    <a:pt x="143" y="137"/>
                    <a:pt x="143" y="137"/>
                  </a:cubicBezTo>
                  <a:cubicBezTo>
                    <a:pt x="141" y="140"/>
                    <a:pt x="139" y="143"/>
                    <a:pt x="137" y="147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3" y="158"/>
                    <a:pt x="132" y="163"/>
                    <a:pt x="131" y="167"/>
                  </a:cubicBezTo>
                  <a:cubicBezTo>
                    <a:pt x="67" y="167"/>
                    <a:pt x="67" y="167"/>
                    <a:pt x="67" y="167"/>
                  </a:cubicBezTo>
                  <a:cubicBezTo>
                    <a:pt x="53" y="152"/>
                    <a:pt x="53" y="152"/>
                    <a:pt x="5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67" y="175"/>
                    <a:pt x="67" y="175"/>
                    <a:pt x="67" y="175"/>
                  </a:cubicBezTo>
                  <a:cubicBezTo>
                    <a:pt x="131" y="175"/>
                    <a:pt x="131" y="175"/>
                    <a:pt x="131" y="175"/>
                  </a:cubicBezTo>
                  <a:cubicBezTo>
                    <a:pt x="132" y="179"/>
                    <a:pt x="133" y="184"/>
                    <a:pt x="134" y="188"/>
                  </a:cubicBezTo>
                  <a:cubicBezTo>
                    <a:pt x="100" y="202"/>
                    <a:pt x="100" y="202"/>
                    <a:pt x="100" y="202"/>
                  </a:cubicBezTo>
                  <a:cubicBezTo>
                    <a:pt x="103" y="209"/>
                    <a:pt x="103" y="209"/>
                    <a:pt x="103" y="209"/>
                  </a:cubicBezTo>
                  <a:cubicBezTo>
                    <a:pt x="137" y="195"/>
                    <a:pt x="137" y="195"/>
                    <a:pt x="137" y="195"/>
                  </a:cubicBezTo>
                  <a:cubicBezTo>
                    <a:pt x="139" y="199"/>
                    <a:pt x="142" y="203"/>
                    <a:pt x="145" y="207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95" y="250"/>
                    <a:pt x="88" y="251"/>
                    <a:pt x="84" y="255"/>
                  </a:cubicBezTo>
                  <a:cubicBezTo>
                    <a:pt x="79" y="260"/>
                    <a:pt x="79" y="268"/>
                    <a:pt x="84" y="273"/>
                  </a:cubicBezTo>
                  <a:cubicBezTo>
                    <a:pt x="89" y="279"/>
                    <a:pt x="97" y="279"/>
                    <a:pt x="102" y="273"/>
                  </a:cubicBezTo>
                  <a:cubicBezTo>
                    <a:pt x="107" y="269"/>
                    <a:pt x="107" y="263"/>
                    <a:pt x="104" y="258"/>
                  </a:cubicBezTo>
                  <a:cubicBezTo>
                    <a:pt x="105" y="258"/>
                    <a:pt x="105" y="258"/>
                    <a:pt x="105" y="258"/>
                  </a:cubicBezTo>
                  <a:cubicBezTo>
                    <a:pt x="151" y="212"/>
                    <a:pt x="151" y="212"/>
                    <a:pt x="151" y="212"/>
                  </a:cubicBezTo>
                  <a:cubicBezTo>
                    <a:pt x="154" y="215"/>
                    <a:pt x="157" y="217"/>
                    <a:pt x="161" y="219"/>
                  </a:cubicBezTo>
                  <a:cubicBezTo>
                    <a:pt x="147" y="253"/>
                    <a:pt x="147" y="253"/>
                    <a:pt x="147" y="253"/>
                  </a:cubicBezTo>
                  <a:cubicBezTo>
                    <a:pt x="154" y="256"/>
                    <a:pt x="154" y="256"/>
                    <a:pt x="154" y="256"/>
                  </a:cubicBezTo>
                  <a:cubicBezTo>
                    <a:pt x="168" y="222"/>
                    <a:pt x="168" y="222"/>
                    <a:pt x="168" y="222"/>
                  </a:cubicBezTo>
                  <a:cubicBezTo>
                    <a:pt x="172" y="223"/>
                    <a:pt x="176" y="224"/>
                    <a:pt x="181" y="224"/>
                  </a:cubicBezTo>
                  <a:cubicBezTo>
                    <a:pt x="181" y="317"/>
                    <a:pt x="181" y="317"/>
                    <a:pt x="181" y="317"/>
                  </a:cubicBezTo>
                  <a:cubicBezTo>
                    <a:pt x="181" y="317"/>
                    <a:pt x="181" y="317"/>
                    <a:pt x="181" y="317"/>
                  </a:cubicBezTo>
                  <a:cubicBezTo>
                    <a:pt x="176" y="318"/>
                    <a:pt x="172" y="323"/>
                    <a:pt x="172" y="329"/>
                  </a:cubicBezTo>
                  <a:cubicBezTo>
                    <a:pt x="172" y="336"/>
                    <a:pt x="178" y="342"/>
                    <a:pt x="185" y="342"/>
                  </a:cubicBezTo>
                  <a:cubicBezTo>
                    <a:pt x="192" y="342"/>
                    <a:pt x="198" y="336"/>
                    <a:pt x="198" y="329"/>
                  </a:cubicBezTo>
                  <a:cubicBezTo>
                    <a:pt x="198" y="323"/>
                    <a:pt x="194" y="318"/>
                    <a:pt x="189" y="317"/>
                  </a:cubicBezTo>
                  <a:cubicBezTo>
                    <a:pt x="189" y="224"/>
                    <a:pt x="189" y="224"/>
                    <a:pt x="189" y="224"/>
                  </a:cubicBezTo>
                  <a:cubicBezTo>
                    <a:pt x="193" y="224"/>
                    <a:pt x="198" y="223"/>
                    <a:pt x="202" y="222"/>
                  </a:cubicBezTo>
                  <a:cubicBezTo>
                    <a:pt x="216" y="256"/>
                    <a:pt x="216" y="256"/>
                    <a:pt x="216" y="256"/>
                  </a:cubicBezTo>
                  <a:cubicBezTo>
                    <a:pt x="223" y="253"/>
                    <a:pt x="223" y="253"/>
                    <a:pt x="223" y="253"/>
                  </a:cubicBezTo>
                  <a:cubicBezTo>
                    <a:pt x="209" y="219"/>
                    <a:pt x="209" y="219"/>
                    <a:pt x="209" y="219"/>
                  </a:cubicBezTo>
                  <a:cubicBezTo>
                    <a:pt x="212" y="217"/>
                    <a:pt x="216" y="215"/>
                    <a:pt x="219" y="212"/>
                  </a:cubicBezTo>
                  <a:cubicBezTo>
                    <a:pt x="265" y="258"/>
                    <a:pt x="265" y="258"/>
                    <a:pt x="265" y="258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2" y="262"/>
                    <a:pt x="263" y="269"/>
                    <a:pt x="267" y="274"/>
                  </a:cubicBezTo>
                  <a:cubicBezTo>
                    <a:pt x="272" y="279"/>
                    <a:pt x="281" y="279"/>
                    <a:pt x="286" y="274"/>
                  </a:cubicBezTo>
                  <a:cubicBezTo>
                    <a:pt x="291" y="269"/>
                    <a:pt x="291" y="260"/>
                    <a:pt x="286" y="255"/>
                  </a:cubicBezTo>
                  <a:cubicBezTo>
                    <a:pt x="281" y="251"/>
                    <a:pt x="275" y="250"/>
                    <a:pt x="269" y="254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25" y="207"/>
                    <a:pt x="225" y="207"/>
                    <a:pt x="225" y="207"/>
                  </a:cubicBezTo>
                  <a:cubicBezTo>
                    <a:pt x="228" y="203"/>
                    <a:pt x="231" y="199"/>
                    <a:pt x="233" y="195"/>
                  </a:cubicBezTo>
                  <a:cubicBezTo>
                    <a:pt x="267" y="209"/>
                    <a:pt x="267" y="209"/>
                    <a:pt x="267" y="209"/>
                  </a:cubicBezTo>
                  <a:cubicBezTo>
                    <a:pt x="270" y="202"/>
                    <a:pt x="270" y="202"/>
                    <a:pt x="270" y="202"/>
                  </a:cubicBezTo>
                  <a:cubicBezTo>
                    <a:pt x="236" y="188"/>
                    <a:pt x="236" y="188"/>
                    <a:pt x="236" y="188"/>
                  </a:cubicBezTo>
                  <a:cubicBezTo>
                    <a:pt x="237" y="184"/>
                    <a:pt x="238" y="179"/>
                    <a:pt x="238" y="175"/>
                  </a:cubicBezTo>
                  <a:cubicBezTo>
                    <a:pt x="330" y="175"/>
                    <a:pt x="330" y="175"/>
                    <a:pt x="330" y="175"/>
                  </a:cubicBezTo>
                  <a:cubicBezTo>
                    <a:pt x="330" y="201"/>
                    <a:pt x="330" y="201"/>
                    <a:pt x="330" y="201"/>
                  </a:cubicBezTo>
                  <a:lnTo>
                    <a:pt x="383" y="171"/>
                  </a:lnTo>
                  <a:close/>
                  <a:moveTo>
                    <a:pt x="185" y="200"/>
                  </a:moveTo>
                  <a:cubicBezTo>
                    <a:pt x="169" y="200"/>
                    <a:pt x="156" y="187"/>
                    <a:pt x="156" y="171"/>
                  </a:cubicBezTo>
                  <a:cubicBezTo>
                    <a:pt x="156" y="155"/>
                    <a:pt x="169" y="142"/>
                    <a:pt x="185" y="142"/>
                  </a:cubicBezTo>
                  <a:cubicBezTo>
                    <a:pt x="201" y="142"/>
                    <a:pt x="214" y="155"/>
                    <a:pt x="214" y="171"/>
                  </a:cubicBezTo>
                  <a:cubicBezTo>
                    <a:pt x="214" y="187"/>
                    <a:pt x="201" y="200"/>
                    <a:pt x="185" y="20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62" name="Freeform 116"/>
            <p:cNvSpPr>
              <a:spLocks/>
            </p:cNvSpPr>
            <p:nvPr userDrawn="1"/>
          </p:nvSpPr>
          <p:spPr bwMode="auto">
            <a:xfrm>
              <a:off x="4986338" y="3195638"/>
              <a:ext cx="11113" cy="7937"/>
            </a:xfrm>
            <a:custGeom>
              <a:avLst/>
              <a:gdLst>
                <a:gd name="T0" fmla="*/ 3 w 4"/>
                <a:gd name="T1" fmla="*/ 3 h 3"/>
                <a:gd name="T2" fmla="*/ 4 w 4"/>
                <a:gd name="T3" fmla="*/ 3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2" y="2"/>
                    <a:pt x="0" y="0"/>
                    <a:pt x="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63" name="Freeform 117"/>
            <p:cNvSpPr>
              <a:spLocks/>
            </p:cNvSpPr>
            <p:nvPr userDrawn="1"/>
          </p:nvSpPr>
          <p:spPr bwMode="auto">
            <a:xfrm>
              <a:off x="5480051" y="3686175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64" name="Oval 118"/>
            <p:cNvSpPr>
              <a:spLocks noChangeArrowheads="1"/>
            </p:cNvSpPr>
            <p:nvPr userDrawn="1"/>
          </p:nvSpPr>
          <p:spPr bwMode="auto">
            <a:xfrm>
              <a:off x="5160963" y="3416300"/>
              <a:ext cx="104775" cy="1000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67" name="Freeform 119"/>
            <p:cNvSpPr>
              <a:spLocks noEditPoints="1"/>
            </p:cNvSpPr>
            <p:nvPr userDrawn="1"/>
          </p:nvSpPr>
          <p:spPr bwMode="auto">
            <a:xfrm>
              <a:off x="5214938" y="1819275"/>
              <a:ext cx="295275" cy="722312"/>
            </a:xfrm>
            <a:custGeom>
              <a:avLst/>
              <a:gdLst>
                <a:gd name="T0" fmla="*/ 24 w 111"/>
                <a:gd name="T1" fmla="*/ 272 h 272"/>
                <a:gd name="T2" fmla="*/ 12 w 111"/>
                <a:gd name="T3" fmla="*/ 272 h 272"/>
                <a:gd name="T4" fmla="*/ 13 w 111"/>
                <a:gd name="T5" fmla="*/ 267 h 272"/>
                <a:gd name="T6" fmla="*/ 35 w 111"/>
                <a:gd name="T7" fmla="*/ 232 h 272"/>
                <a:gd name="T8" fmla="*/ 82 w 111"/>
                <a:gd name="T9" fmla="*/ 112 h 272"/>
                <a:gd name="T10" fmla="*/ 82 w 111"/>
                <a:gd name="T11" fmla="*/ 106 h 272"/>
                <a:gd name="T12" fmla="*/ 0 w 111"/>
                <a:gd name="T13" fmla="*/ 8 h 272"/>
                <a:gd name="T14" fmla="*/ 0 w 111"/>
                <a:gd name="T15" fmla="*/ 0 h 272"/>
                <a:gd name="T16" fmla="*/ 0 w 111"/>
                <a:gd name="T17" fmla="*/ 0 h 272"/>
                <a:gd name="T18" fmla="*/ 0 w 111"/>
                <a:gd name="T19" fmla="*/ 0 h 272"/>
                <a:gd name="T20" fmla="*/ 0 w 111"/>
                <a:gd name="T21" fmla="*/ 0 h 272"/>
                <a:gd name="T22" fmla="*/ 111 w 111"/>
                <a:gd name="T23" fmla="*/ 106 h 272"/>
                <a:gd name="T24" fmla="*/ 111 w 111"/>
                <a:gd name="T25" fmla="*/ 112 h 272"/>
                <a:gd name="T26" fmla="*/ 50 w 111"/>
                <a:gd name="T27" fmla="*/ 237 h 272"/>
                <a:gd name="T28" fmla="*/ 25 w 111"/>
                <a:gd name="T29" fmla="*/ 269 h 272"/>
                <a:gd name="T30" fmla="*/ 24 w 111"/>
                <a:gd name="T31" fmla="*/ 272 h 272"/>
                <a:gd name="T32" fmla="*/ 56 w 111"/>
                <a:gd name="T33" fmla="*/ 23 h 272"/>
                <a:gd name="T34" fmla="*/ 90 w 111"/>
                <a:gd name="T35" fmla="*/ 106 h 272"/>
                <a:gd name="T36" fmla="*/ 90 w 111"/>
                <a:gd name="T37" fmla="*/ 112 h 272"/>
                <a:gd name="T38" fmla="*/ 46 w 111"/>
                <a:gd name="T39" fmla="*/ 230 h 272"/>
                <a:gd name="T40" fmla="*/ 104 w 111"/>
                <a:gd name="T41" fmla="*/ 112 h 272"/>
                <a:gd name="T42" fmla="*/ 104 w 111"/>
                <a:gd name="T43" fmla="*/ 106 h 272"/>
                <a:gd name="T44" fmla="*/ 56 w 111"/>
                <a:gd name="T45" fmla="*/ 2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272">
                  <a:moveTo>
                    <a:pt x="24" y="272"/>
                  </a:moveTo>
                  <a:cubicBezTo>
                    <a:pt x="12" y="272"/>
                    <a:pt x="12" y="272"/>
                    <a:pt x="12" y="272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6" y="254"/>
                    <a:pt x="24" y="244"/>
                    <a:pt x="35" y="232"/>
                  </a:cubicBezTo>
                  <a:cubicBezTo>
                    <a:pt x="54" y="210"/>
                    <a:pt x="80" y="179"/>
                    <a:pt x="82" y="112"/>
                  </a:cubicBezTo>
                  <a:cubicBezTo>
                    <a:pt x="82" y="110"/>
                    <a:pt x="82" y="108"/>
                    <a:pt x="82" y="106"/>
                  </a:cubicBezTo>
                  <a:cubicBezTo>
                    <a:pt x="82" y="52"/>
                    <a:pt x="45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1" y="0"/>
                    <a:pt x="111" y="48"/>
                    <a:pt x="111" y="106"/>
                  </a:cubicBezTo>
                  <a:cubicBezTo>
                    <a:pt x="111" y="108"/>
                    <a:pt x="111" y="110"/>
                    <a:pt x="111" y="112"/>
                  </a:cubicBezTo>
                  <a:cubicBezTo>
                    <a:pt x="108" y="182"/>
                    <a:pt x="74" y="214"/>
                    <a:pt x="50" y="237"/>
                  </a:cubicBezTo>
                  <a:cubicBezTo>
                    <a:pt x="37" y="249"/>
                    <a:pt x="27" y="258"/>
                    <a:pt x="25" y="269"/>
                  </a:cubicBezTo>
                  <a:lnTo>
                    <a:pt x="24" y="272"/>
                  </a:lnTo>
                  <a:close/>
                  <a:moveTo>
                    <a:pt x="56" y="23"/>
                  </a:moveTo>
                  <a:cubicBezTo>
                    <a:pt x="76" y="43"/>
                    <a:pt x="90" y="73"/>
                    <a:pt x="90" y="106"/>
                  </a:cubicBezTo>
                  <a:cubicBezTo>
                    <a:pt x="90" y="108"/>
                    <a:pt x="90" y="110"/>
                    <a:pt x="90" y="112"/>
                  </a:cubicBezTo>
                  <a:cubicBezTo>
                    <a:pt x="88" y="176"/>
                    <a:pt x="65" y="208"/>
                    <a:pt x="46" y="230"/>
                  </a:cubicBezTo>
                  <a:cubicBezTo>
                    <a:pt x="70" y="208"/>
                    <a:pt x="101" y="178"/>
                    <a:pt x="104" y="112"/>
                  </a:cubicBezTo>
                  <a:cubicBezTo>
                    <a:pt x="104" y="110"/>
                    <a:pt x="104" y="108"/>
                    <a:pt x="104" y="106"/>
                  </a:cubicBezTo>
                  <a:cubicBezTo>
                    <a:pt x="104" y="71"/>
                    <a:pt x="85" y="41"/>
                    <a:pt x="5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68" name="Freeform 120"/>
            <p:cNvSpPr>
              <a:spLocks noEditPoints="1"/>
            </p:cNvSpPr>
            <p:nvPr userDrawn="1"/>
          </p:nvSpPr>
          <p:spPr bwMode="auto">
            <a:xfrm>
              <a:off x="4916488" y="1819275"/>
              <a:ext cx="298450" cy="722312"/>
            </a:xfrm>
            <a:custGeom>
              <a:avLst/>
              <a:gdLst>
                <a:gd name="T0" fmla="*/ 99 w 112"/>
                <a:gd name="T1" fmla="*/ 272 h 272"/>
                <a:gd name="T2" fmla="*/ 87 w 112"/>
                <a:gd name="T3" fmla="*/ 272 h 272"/>
                <a:gd name="T4" fmla="*/ 86 w 112"/>
                <a:gd name="T5" fmla="*/ 269 h 272"/>
                <a:gd name="T6" fmla="*/ 62 w 112"/>
                <a:gd name="T7" fmla="*/ 237 h 272"/>
                <a:gd name="T8" fmla="*/ 0 w 112"/>
                <a:gd name="T9" fmla="*/ 112 h 272"/>
                <a:gd name="T10" fmla="*/ 0 w 112"/>
                <a:gd name="T11" fmla="*/ 106 h 272"/>
                <a:gd name="T12" fmla="*/ 112 w 112"/>
                <a:gd name="T13" fmla="*/ 0 h 272"/>
                <a:gd name="T14" fmla="*/ 112 w 112"/>
                <a:gd name="T15" fmla="*/ 0 h 272"/>
                <a:gd name="T16" fmla="*/ 112 w 112"/>
                <a:gd name="T17" fmla="*/ 0 h 272"/>
                <a:gd name="T18" fmla="*/ 112 w 112"/>
                <a:gd name="T19" fmla="*/ 8 h 272"/>
                <a:gd name="T20" fmla="*/ 29 w 112"/>
                <a:gd name="T21" fmla="*/ 106 h 272"/>
                <a:gd name="T22" fmla="*/ 30 w 112"/>
                <a:gd name="T23" fmla="*/ 112 h 272"/>
                <a:gd name="T24" fmla="*/ 77 w 112"/>
                <a:gd name="T25" fmla="*/ 232 h 272"/>
                <a:gd name="T26" fmla="*/ 98 w 112"/>
                <a:gd name="T27" fmla="*/ 267 h 272"/>
                <a:gd name="T28" fmla="*/ 99 w 112"/>
                <a:gd name="T29" fmla="*/ 272 h 272"/>
                <a:gd name="T30" fmla="*/ 57 w 112"/>
                <a:gd name="T31" fmla="*/ 23 h 272"/>
                <a:gd name="T32" fmla="*/ 8 w 112"/>
                <a:gd name="T33" fmla="*/ 106 h 272"/>
                <a:gd name="T34" fmla="*/ 8 w 112"/>
                <a:gd name="T35" fmla="*/ 112 h 272"/>
                <a:gd name="T36" fmla="*/ 67 w 112"/>
                <a:gd name="T37" fmla="*/ 232 h 272"/>
                <a:gd name="T38" fmla="*/ 22 w 112"/>
                <a:gd name="T39" fmla="*/ 112 h 272"/>
                <a:gd name="T40" fmla="*/ 22 w 112"/>
                <a:gd name="T41" fmla="*/ 106 h 272"/>
                <a:gd name="T42" fmla="*/ 57 w 112"/>
                <a:gd name="T43" fmla="*/ 2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" h="272">
                  <a:moveTo>
                    <a:pt x="99" y="272"/>
                  </a:moveTo>
                  <a:cubicBezTo>
                    <a:pt x="87" y="272"/>
                    <a:pt x="87" y="272"/>
                    <a:pt x="87" y="272"/>
                  </a:cubicBezTo>
                  <a:cubicBezTo>
                    <a:pt x="86" y="269"/>
                    <a:pt x="86" y="269"/>
                    <a:pt x="86" y="269"/>
                  </a:cubicBezTo>
                  <a:cubicBezTo>
                    <a:pt x="84" y="258"/>
                    <a:pt x="74" y="249"/>
                    <a:pt x="62" y="237"/>
                  </a:cubicBezTo>
                  <a:cubicBezTo>
                    <a:pt x="37" y="214"/>
                    <a:pt x="3" y="183"/>
                    <a:pt x="0" y="112"/>
                  </a:cubicBezTo>
                  <a:cubicBezTo>
                    <a:pt x="0" y="110"/>
                    <a:pt x="0" y="108"/>
                    <a:pt x="0" y="106"/>
                  </a:cubicBezTo>
                  <a:cubicBezTo>
                    <a:pt x="0" y="48"/>
                    <a:pt x="50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66" y="8"/>
                    <a:pt x="29" y="52"/>
                    <a:pt x="29" y="106"/>
                  </a:cubicBezTo>
                  <a:cubicBezTo>
                    <a:pt x="29" y="108"/>
                    <a:pt x="29" y="110"/>
                    <a:pt x="30" y="112"/>
                  </a:cubicBezTo>
                  <a:cubicBezTo>
                    <a:pt x="32" y="179"/>
                    <a:pt x="58" y="210"/>
                    <a:pt x="77" y="232"/>
                  </a:cubicBezTo>
                  <a:cubicBezTo>
                    <a:pt x="87" y="244"/>
                    <a:pt x="96" y="254"/>
                    <a:pt x="98" y="267"/>
                  </a:cubicBezTo>
                  <a:lnTo>
                    <a:pt x="99" y="272"/>
                  </a:lnTo>
                  <a:close/>
                  <a:moveTo>
                    <a:pt x="57" y="23"/>
                  </a:moveTo>
                  <a:cubicBezTo>
                    <a:pt x="27" y="40"/>
                    <a:pt x="8" y="71"/>
                    <a:pt x="8" y="106"/>
                  </a:cubicBezTo>
                  <a:cubicBezTo>
                    <a:pt x="8" y="108"/>
                    <a:pt x="8" y="110"/>
                    <a:pt x="8" y="112"/>
                  </a:cubicBezTo>
                  <a:cubicBezTo>
                    <a:pt x="11" y="179"/>
                    <a:pt x="43" y="209"/>
                    <a:pt x="67" y="232"/>
                  </a:cubicBezTo>
                  <a:cubicBezTo>
                    <a:pt x="48" y="209"/>
                    <a:pt x="24" y="177"/>
                    <a:pt x="22" y="112"/>
                  </a:cubicBezTo>
                  <a:cubicBezTo>
                    <a:pt x="22" y="110"/>
                    <a:pt x="22" y="108"/>
                    <a:pt x="22" y="106"/>
                  </a:cubicBezTo>
                  <a:cubicBezTo>
                    <a:pt x="22" y="72"/>
                    <a:pt x="36" y="42"/>
                    <a:pt x="57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69" name="Freeform 121"/>
            <p:cNvSpPr>
              <a:spLocks noEditPoints="1"/>
            </p:cNvSpPr>
            <p:nvPr userDrawn="1"/>
          </p:nvSpPr>
          <p:spPr bwMode="auto">
            <a:xfrm>
              <a:off x="5089526" y="1819275"/>
              <a:ext cx="250825" cy="722312"/>
            </a:xfrm>
            <a:custGeom>
              <a:avLst/>
              <a:gdLst>
                <a:gd name="T0" fmla="*/ 59 w 94"/>
                <a:gd name="T1" fmla="*/ 272 h 272"/>
                <a:gd name="T2" fmla="*/ 35 w 94"/>
                <a:gd name="T3" fmla="*/ 272 h 272"/>
                <a:gd name="T4" fmla="*/ 35 w 94"/>
                <a:gd name="T5" fmla="*/ 268 h 272"/>
                <a:gd name="T6" fmla="*/ 25 w 94"/>
                <a:gd name="T7" fmla="*/ 236 h 272"/>
                <a:gd name="T8" fmla="*/ 0 w 94"/>
                <a:gd name="T9" fmla="*/ 112 h 272"/>
                <a:gd name="T10" fmla="*/ 0 w 94"/>
                <a:gd name="T11" fmla="*/ 110 h 272"/>
                <a:gd name="T12" fmla="*/ 0 w 94"/>
                <a:gd name="T13" fmla="*/ 106 h 272"/>
                <a:gd name="T14" fmla="*/ 47 w 94"/>
                <a:gd name="T15" fmla="*/ 0 h 272"/>
                <a:gd name="T16" fmla="*/ 94 w 94"/>
                <a:gd name="T17" fmla="*/ 106 h 272"/>
                <a:gd name="T18" fmla="*/ 94 w 94"/>
                <a:gd name="T19" fmla="*/ 112 h 272"/>
                <a:gd name="T20" fmla="*/ 69 w 94"/>
                <a:gd name="T21" fmla="*/ 236 h 272"/>
                <a:gd name="T22" fmla="*/ 59 w 94"/>
                <a:gd name="T23" fmla="*/ 268 h 272"/>
                <a:gd name="T24" fmla="*/ 59 w 94"/>
                <a:gd name="T25" fmla="*/ 272 h 272"/>
                <a:gd name="T26" fmla="*/ 42 w 94"/>
                <a:gd name="T27" fmla="*/ 264 h 272"/>
                <a:gd name="T28" fmla="*/ 52 w 94"/>
                <a:gd name="T29" fmla="*/ 264 h 272"/>
                <a:gd name="T30" fmla="*/ 62 w 94"/>
                <a:gd name="T31" fmla="*/ 233 h 272"/>
                <a:gd name="T32" fmla="*/ 86 w 94"/>
                <a:gd name="T33" fmla="*/ 112 h 272"/>
                <a:gd name="T34" fmla="*/ 86 w 94"/>
                <a:gd name="T35" fmla="*/ 106 h 272"/>
                <a:gd name="T36" fmla="*/ 47 w 94"/>
                <a:gd name="T37" fmla="*/ 8 h 272"/>
                <a:gd name="T38" fmla="*/ 8 w 94"/>
                <a:gd name="T39" fmla="*/ 106 h 272"/>
                <a:gd name="T40" fmla="*/ 8 w 94"/>
                <a:gd name="T41" fmla="*/ 110 h 272"/>
                <a:gd name="T42" fmla="*/ 8 w 94"/>
                <a:gd name="T43" fmla="*/ 112 h 272"/>
                <a:gd name="T44" fmla="*/ 31 w 94"/>
                <a:gd name="T45" fmla="*/ 233 h 272"/>
                <a:gd name="T46" fmla="*/ 42 w 94"/>
                <a:gd name="T47" fmla="*/ 26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272">
                  <a:moveTo>
                    <a:pt x="59" y="272"/>
                  </a:moveTo>
                  <a:cubicBezTo>
                    <a:pt x="35" y="272"/>
                    <a:pt x="35" y="272"/>
                    <a:pt x="35" y="272"/>
                  </a:cubicBezTo>
                  <a:cubicBezTo>
                    <a:pt x="35" y="268"/>
                    <a:pt x="35" y="268"/>
                    <a:pt x="35" y="268"/>
                  </a:cubicBezTo>
                  <a:cubicBezTo>
                    <a:pt x="34" y="257"/>
                    <a:pt x="30" y="248"/>
                    <a:pt x="25" y="236"/>
                  </a:cubicBezTo>
                  <a:cubicBezTo>
                    <a:pt x="15" y="213"/>
                    <a:pt x="1" y="182"/>
                    <a:pt x="0" y="11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9"/>
                    <a:pt x="0" y="108"/>
                    <a:pt x="0" y="106"/>
                  </a:cubicBezTo>
                  <a:cubicBezTo>
                    <a:pt x="0" y="47"/>
                    <a:pt x="21" y="1"/>
                    <a:pt x="47" y="0"/>
                  </a:cubicBezTo>
                  <a:cubicBezTo>
                    <a:pt x="73" y="1"/>
                    <a:pt x="94" y="47"/>
                    <a:pt x="94" y="106"/>
                  </a:cubicBezTo>
                  <a:cubicBezTo>
                    <a:pt x="94" y="108"/>
                    <a:pt x="94" y="110"/>
                    <a:pt x="94" y="112"/>
                  </a:cubicBezTo>
                  <a:cubicBezTo>
                    <a:pt x="92" y="182"/>
                    <a:pt x="79" y="213"/>
                    <a:pt x="69" y="236"/>
                  </a:cubicBezTo>
                  <a:cubicBezTo>
                    <a:pt x="64" y="248"/>
                    <a:pt x="60" y="257"/>
                    <a:pt x="59" y="268"/>
                  </a:cubicBezTo>
                  <a:lnTo>
                    <a:pt x="59" y="272"/>
                  </a:lnTo>
                  <a:close/>
                  <a:moveTo>
                    <a:pt x="42" y="264"/>
                  </a:moveTo>
                  <a:cubicBezTo>
                    <a:pt x="52" y="264"/>
                    <a:pt x="52" y="264"/>
                    <a:pt x="52" y="264"/>
                  </a:cubicBezTo>
                  <a:cubicBezTo>
                    <a:pt x="54" y="253"/>
                    <a:pt x="58" y="244"/>
                    <a:pt x="62" y="233"/>
                  </a:cubicBezTo>
                  <a:cubicBezTo>
                    <a:pt x="72" y="211"/>
                    <a:pt x="85" y="180"/>
                    <a:pt x="86" y="112"/>
                  </a:cubicBezTo>
                  <a:cubicBezTo>
                    <a:pt x="86" y="110"/>
                    <a:pt x="86" y="108"/>
                    <a:pt x="86" y="106"/>
                  </a:cubicBezTo>
                  <a:cubicBezTo>
                    <a:pt x="86" y="53"/>
                    <a:pt x="68" y="8"/>
                    <a:pt x="47" y="8"/>
                  </a:cubicBezTo>
                  <a:cubicBezTo>
                    <a:pt x="26" y="8"/>
                    <a:pt x="8" y="53"/>
                    <a:pt x="8" y="106"/>
                  </a:cubicBezTo>
                  <a:cubicBezTo>
                    <a:pt x="8" y="108"/>
                    <a:pt x="8" y="109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80"/>
                    <a:pt x="22" y="211"/>
                    <a:pt x="31" y="233"/>
                  </a:cubicBezTo>
                  <a:cubicBezTo>
                    <a:pt x="36" y="244"/>
                    <a:pt x="40" y="253"/>
                    <a:pt x="42" y="2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70" name="Freeform 122"/>
            <p:cNvSpPr>
              <a:spLocks noEditPoints="1"/>
            </p:cNvSpPr>
            <p:nvPr userDrawn="1"/>
          </p:nvSpPr>
          <p:spPr bwMode="auto">
            <a:xfrm>
              <a:off x="5732463" y="1744663"/>
              <a:ext cx="825500" cy="552450"/>
            </a:xfrm>
            <a:custGeom>
              <a:avLst/>
              <a:gdLst>
                <a:gd name="T0" fmla="*/ 250 w 310"/>
                <a:gd name="T1" fmla="*/ 208 h 208"/>
                <a:gd name="T2" fmla="*/ 61 w 310"/>
                <a:gd name="T3" fmla="*/ 208 h 208"/>
                <a:gd name="T4" fmla="*/ 0 w 310"/>
                <a:gd name="T5" fmla="*/ 148 h 208"/>
                <a:gd name="T6" fmla="*/ 61 w 310"/>
                <a:gd name="T7" fmla="*/ 88 h 208"/>
                <a:gd name="T8" fmla="*/ 62 w 310"/>
                <a:gd name="T9" fmla="*/ 88 h 208"/>
                <a:gd name="T10" fmla="*/ 165 w 310"/>
                <a:gd name="T11" fmla="*/ 0 h 208"/>
                <a:gd name="T12" fmla="*/ 268 w 310"/>
                <a:gd name="T13" fmla="*/ 90 h 208"/>
                <a:gd name="T14" fmla="*/ 310 w 310"/>
                <a:gd name="T15" fmla="*/ 148 h 208"/>
                <a:gd name="T16" fmla="*/ 250 w 310"/>
                <a:gd name="T17" fmla="*/ 208 h 208"/>
                <a:gd name="T18" fmla="*/ 61 w 310"/>
                <a:gd name="T19" fmla="*/ 96 h 208"/>
                <a:gd name="T20" fmla="*/ 9 w 310"/>
                <a:gd name="T21" fmla="*/ 148 h 208"/>
                <a:gd name="T22" fmla="*/ 61 w 310"/>
                <a:gd name="T23" fmla="*/ 200 h 208"/>
                <a:gd name="T24" fmla="*/ 250 w 310"/>
                <a:gd name="T25" fmla="*/ 200 h 208"/>
                <a:gd name="T26" fmla="*/ 301 w 310"/>
                <a:gd name="T27" fmla="*/ 148 h 208"/>
                <a:gd name="T28" fmla="*/ 262 w 310"/>
                <a:gd name="T29" fmla="*/ 98 h 208"/>
                <a:gd name="T30" fmla="*/ 260 w 310"/>
                <a:gd name="T31" fmla="*/ 97 h 208"/>
                <a:gd name="T32" fmla="*/ 259 w 310"/>
                <a:gd name="T33" fmla="*/ 94 h 208"/>
                <a:gd name="T34" fmla="*/ 165 w 310"/>
                <a:gd name="T35" fmla="*/ 9 h 208"/>
                <a:gd name="T36" fmla="*/ 70 w 310"/>
                <a:gd name="T37" fmla="*/ 93 h 208"/>
                <a:gd name="T38" fmla="*/ 69 w 310"/>
                <a:gd name="T39" fmla="*/ 97 h 208"/>
                <a:gd name="T40" fmla="*/ 65 w 310"/>
                <a:gd name="T41" fmla="*/ 97 h 208"/>
                <a:gd name="T42" fmla="*/ 61 w 310"/>
                <a:gd name="T43" fmla="*/ 9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0" h="208">
                  <a:moveTo>
                    <a:pt x="250" y="208"/>
                  </a:moveTo>
                  <a:cubicBezTo>
                    <a:pt x="61" y="208"/>
                    <a:pt x="61" y="208"/>
                    <a:pt x="61" y="208"/>
                  </a:cubicBezTo>
                  <a:cubicBezTo>
                    <a:pt x="27" y="208"/>
                    <a:pt x="0" y="181"/>
                    <a:pt x="0" y="148"/>
                  </a:cubicBezTo>
                  <a:cubicBezTo>
                    <a:pt x="0" y="115"/>
                    <a:pt x="27" y="88"/>
                    <a:pt x="61" y="88"/>
                  </a:cubicBezTo>
                  <a:cubicBezTo>
                    <a:pt x="61" y="88"/>
                    <a:pt x="62" y="88"/>
                    <a:pt x="62" y="88"/>
                  </a:cubicBezTo>
                  <a:cubicBezTo>
                    <a:pt x="70" y="38"/>
                    <a:pt x="113" y="0"/>
                    <a:pt x="165" y="0"/>
                  </a:cubicBezTo>
                  <a:cubicBezTo>
                    <a:pt x="217" y="0"/>
                    <a:pt x="261" y="39"/>
                    <a:pt x="268" y="90"/>
                  </a:cubicBezTo>
                  <a:cubicBezTo>
                    <a:pt x="293" y="98"/>
                    <a:pt x="310" y="122"/>
                    <a:pt x="310" y="148"/>
                  </a:cubicBezTo>
                  <a:cubicBezTo>
                    <a:pt x="310" y="181"/>
                    <a:pt x="283" y="208"/>
                    <a:pt x="250" y="208"/>
                  </a:cubicBezTo>
                  <a:close/>
                  <a:moveTo>
                    <a:pt x="61" y="96"/>
                  </a:moveTo>
                  <a:cubicBezTo>
                    <a:pt x="32" y="96"/>
                    <a:pt x="9" y="119"/>
                    <a:pt x="9" y="148"/>
                  </a:cubicBezTo>
                  <a:cubicBezTo>
                    <a:pt x="9" y="177"/>
                    <a:pt x="32" y="200"/>
                    <a:pt x="61" y="200"/>
                  </a:cubicBezTo>
                  <a:cubicBezTo>
                    <a:pt x="250" y="200"/>
                    <a:pt x="250" y="200"/>
                    <a:pt x="250" y="200"/>
                  </a:cubicBezTo>
                  <a:cubicBezTo>
                    <a:pt x="278" y="200"/>
                    <a:pt x="301" y="177"/>
                    <a:pt x="301" y="148"/>
                  </a:cubicBezTo>
                  <a:cubicBezTo>
                    <a:pt x="301" y="124"/>
                    <a:pt x="285" y="104"/>
                    <a:pt x="262" y="98"/>
                  </a:cubicBezTo>
                  <a:cubicBezTo>
                    <a:pt x="260" y="97"/>
                    <a:pt x="260" y="97"/>
                    <a:pt x="260" y="97"/>
                  </a:cubicBezTo>
                  <a:cubicBezTo>
                    <a:pt x="259" y="94"/>
                    <a:pt x="259" y="94"/>
                    <a:pt x="259" y="94"/>
                  </a:cubicBezTo>
                  <a:cubicBezTo>
                    <a:pt x="254" y="46"/>
                    <a:pt x="213" y="9"/>
                    <a:pt x="165" y="9"/>
                  </a:cubicBezTo>
                  <a:cubicBezTo>
                    <a:pt x="116" y="9"/>
                    <a:pt x="76" y="45"/>
                    <a:pt x="70" y="93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4" y="96"/>
                    <a:pt x="62" y="96"/>
                    <a:pt x="61" y="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3194" name="Weather Cloud"/>
          <p:cNvGrpSpPr/>
          <p:nvPr userDrawn="1"/>
        </p:nvGrpSpPr>
        <p:grpSpPr>
          <a:xfrm>
            <a:off x="10485545" y="-1320713"/>
            <a:ext cx="1343025" cy="1181374"/>
            <a:chOff x="9282113" y="4065588"/>
            <a:chExt cx="2097087" cy="1844675"/>
          </a:xfrm>
        </p:grpSpPr>
        <p:sp>
          <p:nvSpPr>
            <p:cNvPr id="3176" name="Freeform 127"/>
            <p:cNvSpPr>
              <a:spLocks noEditPoints="1"/>
            </p:cNvSpPr>
            <p:nvPr userDrawn="1"/>
          </p:nvSpPr>
          <p:spPr bwMode="auto">
            <a:xfrm>
              <a:off x="9323388" y="4852988"/>
              <a:ext cx="1473200" cy="949325"/>
            </a:xfrm>
            <a:custGeom>
              <a:avLst/>
              <a:gdLst>
                <a:gd name="T0" fmla="*/ 335 w 393"/>
                <a:gd name="T1" fmla="*/ 253 h 253"/>
                <a:gd name="T2" fmla="*/ 74 w 393"/>
                <a:gd name="T3" fmla="*/ 253 h 253"/>
                <a:gd name="T4" fmla="*/ 0 w 393"/>
                <a:gd name="T5" fmla="*/ 179 h 253"/>
                <a:gd name="T6" fmla="*/ 74 w 393"/>
                <a:gd name="T7" fmla="*/ 106 h 253"/>
                <a:gd name="T8" fmla="*/ 84 w 393"/>
                <a:gd name="T9" fmla="*/ 107 h 253"/>
                <a:gd name="T10" fmla="*/ 209 w 393"/>
                <a:gd name="T11" fmla="*/ 0 h 253"/>
                <a:gd name="T12" fmla="*/ 336 w 393"/>
                <a:gd name="T13" fmla="*/ 126 h 253"/>
                <a:gd name="T14" fmla="*/ 336 w 393"/>
                <a:gd name="T15" fmla="*/ 136 h 253"/>
                <a:gd name="T16" fmla="*/ 393 w 393"/>
                <a:gd name="T17" fmla="*/ 195 h 253"/>
                <a:gd name="T18" fmla="*/ 335 w 393"/>
                <a:gd name="T19" fmla="*/ 253 h 253"/>
                <a:gd name="T20" fmla="*/ 74 w 393"/>
                <a:gd name="T21" fmla="*/ 114 h 253"/>
                <a:gd name="T22" fmla="*/ 9 w 393"/>
                <a:gd name="T23" fmla="*/ 179 h 253"/>
                <a:gd name="T24" fmla="*/ 74 w 393"/>
                <a:gd name="T25" fmla="*/ 244 h 253"/>
                <a:gd name="T26" fmla="*/ 335 w 393"/>
                <a:gd name="T27" fmla="*/ 244 h 253"/>
                <a:gd name="T28" fmla="*/ 385 w 393"/>
                <a:gd name="T29" fmla="*/ 195 h 253"/>
                <a:gd name="T30" fmla="*/ 335 w 393"/>
                <a:gd name="T31" fmla="*/ 145 h 253"/>
                <a:gd name="T32" fmla="*/ 331 w 393"/>
                <a:gd name="T33" fmla="*/ 145 h 253"/>
                <a:gd name="T34" fmla="*/ 326 w 393"/>
                <a:gd name="T35" fmla="*/ 146 h 253"/>
                <a:gd name="T36" fmla="*/ 326 w 393"/>
                <a:gd name="T37" fmla="*/ 141 h 253"/>
                <a:gd name="T38" fmla="*/ 327 w 393"/>
                <a:gd name="T39" fmla="*/ 126 h 253"/>
                <a:gd name="T40" fmla="*/ 209 w 393"/>
                <a:gd name="T41" fmla="*/ 8 h 253"/>
                <a:gd name="T42" fmla="*/ 92 w 393"/>
                <a:gd name="T43" fmla="*/ 112 h 253"/>
                <a:gd name="T44" fmla="*/ 92 w 393"/>
                <a:gd name="T45" fmla="*/ 116 h 253"/>
                <a:gd name="T46" fmla="*/ 87 w 393"/>
                <a:gd name="T47" fmla="*/ 116 h 253"/>
                <a:gd name="T48" fmla="*/ 74 w 393"/>
                <a:gd name="T49" fmla="*/ 1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3" h="253">
                  <a:moveTo>
                    <a:pt x="335" y="253"/>
                  </a:moveTo>
                  <a:cubicBezTo>
                    <a:pt x="74" y="253"/>
                    <a:pt x="74" y="253"/>
                    <a:pt x="74" y="253"/>
                  </a:cubicBezTo>
                  <a:cubicBezTo>
                    <a:pt x="33" y="253"/>
                    <a:pt x="0" y="220"/>
                    <a:pt x="0" y="179"/>
                  </a:cubicBezTo>
                  <a:cubicBezTo>
                    <a:pt x="0" y="139"/>
                    <a:pt x="33" y="106"/>
                    <a:pt x="74" y="106"/>
                  </a:cubicBezTo>
                  <a:cubicBezTo>
                    <a:pt x="77" y="106"/>
                    <a:pt x="81" y="106"/>
                    <a:pt x="84" y="107"/>
                  </a:cubicBezTo>
                  <a:cubicBezTo>
                    <a:pt x="94" y="45"/>
                    <a:pt x="147" y="0"/>
                    <a:pt x="209" y="0"/>
                  </a:cubicBezTo>
                  <a:cubicBezTo>
                    <a:pt x="279" y="0"/>
                    <a:pt x="336" y="56"/>
                    <a:pt x="336" y="126"/>
                  </a:cubicBezTo>
                  <a:cubicBezTo>
                    <a:pt x="336" y="130"/>
                    <a:pt x="336" y="133"/>
                    <a:pt x="336" y="136"/>
                  </a:cubicBezTo>
                  <a:cubicBezTo>
                    <a:pt x="367" y="137"/>
                    <a:pt x="393" y="163"/>
                    <a:pt x="393" y="195"/>
                  </a:cubicBezTo>
                  <a:cubicBezTo>
                    <a:pt x="393" y="227"/>
                    <a:pt x="367" y="253"/>
                    <a:pt x="335" y="253"/>
                  </a:cubicBezTo>
                  <a:close/>
                  <a:moveTo>
                    <a:pt x="74" y="114"/>
                  </a:moveTo>
                  <a:cubicBezTo>
                    <a:pt x="38" y="114"/>
                    <a:pt x="9" y="143"/>
                    <a:pt x="9" y="179"/>
                  </a:cubicBezTo>
                  <a:cubicBezTo>
                    <a:pt x="9" y="215"/>
                    <a:pt x="38" y="244"/>
                    <a:pt x="74" y="244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62" y="244"/>
                    <a:pt x="385" y="222"/>
                    <a:pt x="385" y="195"/>
                  </a:cubicBezTo>
                  <a:cubicBezTo>
                    <a:pt x="385" y="167"/>
                    <a:pt x="362" y="145"/>
                    <a:pt x="335" y="145"/>
                  </a:cubicBezTo>
                  <a:cubicBezTo>
                    <a:pt x="334" y="145"/>
                    <a:pt x="331" y="145"/>
                    <a:pt x="331" y="145"/>
                  </a:cubicBezTo>
                  <a:cubicBezTo>
                    <a:pt x="326" y="146"/>
                    <a:pt x="326" y="146"/>
                    <a:pt x="326" y="146"/>
                  </a:cubicBezTo>
                  <a:cubicBezTo>
                    <a:pt x="326" y="141"/>
                    <a:pt x="326" y="141"/>
                    <a:pt x="326" y="141"/>
                  </a:cubicBezTo>
                  <a:cubicBezTo>
                    <a:pt x="327" y="136"/>
                    <a:pt x="327" y="131"/>
                    <a:pt x="327" y="126"/>
                  </a:cubicBezTo>
                  <a:cubicBezTo>
                    <a:pt x="327" y="61"/>
                    <a:pt x="274" y="8"/>
                    <a:pt x="209" y="8"/>
                  </a:cubicBezTo>
                  <a:cubicBezTo>
                    <a:pt x="150" y="8"/>
                    <a:pt x="99" y="53"/>
                    <a:pt x="92" y="112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85" y="115"/>
                    <a:pt x="77" y="114"/>
                    <a:pt x="74" y="1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grpSp>
          <p:nvGrpSpPr>
            <p:cNvPr id="3193" name="Group 3192"/>
            <p:cNvGrpSpPr/>
            <p:nvPr userDrawn="1"/>
          </p:nvGrpSpPr>
          <p:grpSpPr>
            <a:xfrm>
              <a:off x="9904413" y="5127626"/>
              <a:ext cx="404812" cy="400050"/>
              <a:chOff x="9904413" y="5127626"/>
              <a:chExt cx="404812" cy="400050"/>
            </a:xfrm>
          </p:grpSpPr>
          <p:sp>
            <p:nvSpPr>
              <p:cNvPr id="3177" name="Freeform 128"/>
              <p:cNvSpPr>
                <a:spLocks noEditPoints="1"/>
              </p:cNvSpPr>
              <p:nvPr userDrawn="1"/>
            </p:nvSpPr>
            <p:spPr bwMode="auto">
              <a:xfrm>
                <a:off x="10036175" y="5254626"/>
                <a:ext cx="146050" cy="146050"/>
              </a:xfrm>
              <a:custGeom>
                <a:avLst/>
                <a:gdLst>
                  <a:gd name="T0" fmla="*/ 19 w 39"/>
                  <a:gd name="T1" fmla="*/ 39 h 39"/>
                  <a:gd name="T2" fmla="*/ 0 w 39"/>
                  <a:gd name="T3" fmla="*/ 20 h 39"/>
                  <a:gd name="T4" fmla="*/ 19 w 39"/>
                  <a:gd name="T5" fmla="*/ 0 h 39"/>
                  <a:gd name="T6" fmla="*/ 39 w 39"/>
                  <a:gd name="T7" fmla="*/ 20 h 39"/>
                  <a:gd name="T8" fmla="*/ 19 w 39"/>
                  <a:gd name="T9" fmla="*/ 39 h 39"/>
                  <a:gd name="T10" fmla="*/ 19 w 39"/>
                  <a:gd name="T11" fmla="*/ 7 h 39"/>
                  <a:gd name="T12" fmla="*/ 6 w 39"/>
                  <a:gd name="T13" fmla="*/ 20 h 39"/>
                  <a:gd name="T14" fmla="*/ 19 w 39"/>
                  <a:gd name="T15" fmla="*/ 33 h 39"/>
                  <a:gd name="T16" fmla="*/ 32 w 39"/>
                  <a:gd name="T17" fmla="*/ 20 h 39"/>
                  <a:gd name="T18" fmla="*/ 19 w 39"/>
                  <a:gd name="T1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19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30" y="0"/>
                      <a:pt x="39" y="9"/>
                      <a:pt x="39" y="20"/>
                    </a:cubicBezTo>
                    <a:cubicBezTo>
                      <a:pt x="39" y="31"/>
                      <a:pt x="30" y="39"/>
                      <a:pt x="19" y="39"/>
                    </a:cubicBezTo>
                    <a:close/>
                    <a:moveTo>
                      <a:pt x="19" y="7"/>
                    </a:moveTo>
                    <a:cubicBezTo>
                      <a:pt x="12" y="7"/>
                      <a:pt x="6" y="13"/>
                      <a:pt x="6" y="20"/>
                    </a:cubicBezTo>
                    <a:cubicBezTo>
                      <a:pt x="6" y="27"/>
                      <a:pt x="12" y="33"/>
                      <a:pt x="19" y="33"/>
                    </a:cubicBezTo>
                    <a:cubicBezTo>
                      <a:pt x="26" y="33"/>
                      <a:pt x="32" y="27"/>
                      <a:pt x="32" y="20"/>
                    </a:cubicBezTo>
                    <a:cubicBezTo>
                      <a:pt x="32" y="13"/>
                      <a:pt x="26" y="7"/>
                      <a:pt x="19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3178" name="Rectangle 129"/>
              <p:cNvSpPr>
                <a:spLocks noChangeArrowheads="1"/>
              </p:cNvSpPr>
              <p:nvPr userDrawn="1"/>
            </p:nvSpPr>
            <p:spPr bwMode="auto">
              <a:xfrm>
                <a:off x="10091738" y="5127626"/>
                <a:ext cx="34925" cy="96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3180" name="Rectangle 130"/>
              <p:cNvSpPr>
                <a:spLocks noChangeArrowheads="1"/>
              </p:cNvSpPr>
              <p:nvPr userDrawn="1"/>
            </p:nvSpPr>
            <p:spPr bwMode="auto">
              <a:xfrm>
                <a:off x="10091738" y="5430838"/>
                <a:ext cx="34925" cy="96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3181" name="Rectangle 131"/>
              <p:cNvSpPr>
                <a:spLocks noChangeArrowheads="1"/>
              </p:cNvSpPr>
              <p:nvPr userDrawn="1"/>
            </p:nvSpPr>
            <p:spPr bwMode="auto">
              <a:xfrm>
                <a:off x="9904413" y="5310188"/>
                <a:ext cx="101600" cy="349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3182" name="Rectangle 132"/>
              <p:cNvSpPr>
                <a:spLocks noChangeArrowheads="1"/>
              </p:cNvSpPr>
              <p:nvPr userDrawn="1"/>
            </p:nvSpPr>
            <p:spPr bwMode="auto">
              <a:xfrm>
                <a:off x="10212388" y="5310188"/>
                <a:ext cx="96837" cy="349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3183" name="Freeform 133"/>
              <p:cNvSpPr>
                <a:spLocks/>
              </p:cNvSpPr>
              <p:nvPr userDrawn="1"/>
            </p:nvSpPr>
            <p:spPr bwMode="auto">
              <a:xfrm>
                <a:off x="9983788" y="5205413"/>
                <a:ext cx="63500" cy="60325"/>
              </a:xfrm>
              <a:custGeom>
                <a:avLst/>
                <a:gdLst>
                  <a:gd name="T0" fmla="*/ 26 w 40"/>
                  <a:gd name="T1" fmla="*/ 38 h 38"/>
                  <a:gd name="T2" fmla="*/ 0 w 40"/>
                  <a:gd name="T3" fmla="*/ 14 h 38"/>
                  <a:gd name="T4" fmla="*/ 14 w 40"/>
                  <a:gd name="T5" fmla="*/ 0 h 38"/>
                  <a:gd name="T6" fmla="*/ 40 w 40"/>
                  <a:gd name="T7" fmla="*/ 24 h 38"/>
                  <a:gd name="T8" fmla="*/ 26 w 40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26" y="3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40" y="24"/>
                    </a:lnTo>
                    <a:lnTo>
                      <a:pt x="26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3184" name="Freeform 134"/>
              <p:cNvSpPr>
                <a:spLocks/>
              </p:cNvSpPr>
              <p:nvPr userDrawn="1"/>
            </p:nvSpPr>
            <p:spPr bwMode="auto">
              <a:xfrm>
                <a:off x="9983788" y="5386388"/>
                <a:ext cx="63500" cy="63500"/>
              </a:xfrm>
              <a:custGeom>
                <a:avLst/>
                <a:gdLst>
                  <a:gd name="T0" fmla="*/ 14 w 40"/>
                  <a:gd name="T1" fmla="*/ 40 h 40"/>
                  <a:gd name="T2" fmla="*/ 0 w 40"/>
                  <a:gd name="T3" fmla="*/ 26 h 40"/>
                  <a:gd name="T4" fmla="*/ 26 w 40"/>
                  <a:gd name="T5" fmla="*/ 0 h 40"/>
                  <a:gd name="T6" fmla="*/ 40 w 40"/>
                  <a:gd name="T7" fmla="*/ 16 h 40"/>
                  <a:gd name="T8" fmla="*/ 14 w 40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">
                    <a:moveTo>
                      <a:pt x="14" y="40"/>
                    </a:moveTo>
                    <a:lnTo>
                      <a:pt x="0" y="26"/>
                    </a:lnTo>
                    <a:lnTo>
                      <a:pt x="26" y="0"/>
                    </a:lnTo>
                    <a:lnTo>
                      <a:pt x="40" y="16"/>
                    </a:lnTo>
                    <a:lnTo>
                      <a:pt x="14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3185" name="Freeform 135"/>
              <p:cNvSpPr>
                <a:spLocks/>
              </p:cNvSpPr>
              <p:nvPr userDrawn="1"/>
            </p:nvSpPr>
            <p:spPr bwMode="auto">
              <a:xfrm>
                <a:off x="10171113" y="5205413"/>
                <a:ext cx="63500" cy="60325"/>
              </a:xfrm>
              <a:custGeom>
                <a:avLst/>
                <a:gdLst>
                  <a:gd name="T0" fmla="*/ 14 w 40"/>
                  <a:gd name="T1" fmla="*/ 38 h 38"/>
                  <a:gd name="T2" fmla="*/ 0 w 40"/>
                  <a:gd name="T3" fmla="*/ 24 h 38"/>
                  <a:gd name="T4" fmla="*/ 26 w 40"/>
                  <a:gd name="T5" fmla="*/ 0 h 38"/>
                  <a:gd name="T6" fmla="*/ 40 w 40"/>
                  <a:gd name="T7" fmla="*/ 14 h 38"/>
                  <a:gd name="T8" fmla="*/ 14 w 40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14" y="38"/>
                    </a:moveTo>
                    <a:lnTo>
                      <a:pt x="0" y="24"/>
                    </a:lnTo>
                    <a:lnTo>
                      <a:pt x="26" y="0"/>
                    </a:lnTo>
                    <a:lnTo>
                      <a:pt x="40" y="14"/>
                    </a:lnTo>
                    <a:lnTo>
                      <a:pt x="14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3186" name="Freeform 136"/>
              <p:cNvSpPr>
                <a:spLocks/>
              </p:cNvSpPr>
              <p:nvPr userDrawn="1"/>
            </p:nvSpPr>
            <p:spPr bwMode="auto">
              <a:xfrm>
                <a:off x="10171113" y="5386388"/>
                <a:ext cx="63500" cy="63500"/>
              </a:xfrm>
              <a:custGeom>
                <a:avLst/>
                <a:gdLst>
                  <a:gd name="T0" fmla="*/ 26 w 40"/>
                  <a:gd name="T1" fmla="*/ 40 h 40"/>
                  <a:gd name="T2" fmla="*/ 0 w 40"/>
                  <a:gd name="T3" fmla="*/ 16 h 40"/>
                  <a:gd name="T4" fmla="*/ 14 w 40"/>
                  <a:gd name="T5" fmla="*/ 0 h 40"/>
                  <a:gd name="T6" fmla="*/ 40 w 40"/>
                  <a:gd name="T7" fmla="*/ 26 h 40"/>
                  <a:gd name="T8" fmla="*/ 26 w 40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">
                    <a:moveTo>
                      <a:pt x="26" y="40"/>
                    </a:moveTo>
                    <a:lnTo>
                      <a:pt x="0" y="16"/>
                    </a:lnTo>
                    <a:lnTo>
                      <a:pt x="14" y="0"/>
                    </a:lnTo>
                    <a:lnTo>
                      <a:pt x="40" y="26"/>
                    </a:lnTo>
                    <a:lnTo>
                      <a:pt x="26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  <p:sp>
          <p:nvSpPr>
            <p:cNvPr id="3187" name="Freeform 137"/>
            <p:cNvSpPr>
              <a:spLocks noEditPoints="1"/>
            </p:cNvSpPr>
            <p:nvPr userDrawn="1"/>
          </p:nvSpPr>
          <p:spPr bwMode="auto">
            <a:xfrm>
              <a:off x="9898063" y="5029201"/>
              <a:ext cx="509587" cy="506413"/>
            </a:xfrm>
            <a:custGeom>
              <a:avLst/>
              <a:gdLst>
                <a:gd name="T0" fmla="*/ 113 w 136"/>
                <a:gd name="T1" fmla="*/ 135 h 135"/>
                <a:gd name="T2" fmla="*/ 107 w 136"/>
                <a:gd name="T3" fmla="*/ 129 h 135"/>
                <a:gd name="T4" fmla="*/ 117 w 136"/>
                <a:gd name="T5" fmla="*/ 116 h 135"/>
                <a:gd name="T6" fmla="*/ 124 w 136"/>
                <a:gd name="T7" fmla="*/ 121 h 135"/>
                <a:gd name="T8" fmla="*/ 113 w 136"/>
                <a:gd name="T9" fmla="*/ 135 h 135"/>
                <a:gd name="T10" fmla="*/ 129 w 136"/>
                <a:gd name="T11" fmla="*/ 111 h 135"/>
                <a:gd name="T12" fmla="*/ 121 w 136"/>
                <a:gd name="T13" fmla="*/ 108 h 135"/>
                <a:gd name="T14" fmla="*/ 126 w 136"/>
                <a:gd name="T15" fmla="*/ 92 h 135"/>
                <a:gd name="T16" fmla="*/ 134 w 136"/>
                <a:gd name="T17" fmla="*/ 94 h 135"/>
                <a:gd name="T18" fmla="*/ 129 w 136"/>
                <a:gd name="T19" fmla="*/ 111 h 135"/>
                <a:gd name="T20" fmla="*/ 136 w 136"/>
                <a:gd name="T21" fmla="*/ 83 h 135"/>
                <a:gd name="T22" fmla="*/ 127 w 136"/>
                <a:gd name="T23" fmla="*/ 83 h 135"/>
                <a:gd name="T24" fmla="*/ 127 w 136"/>
                <a:gd name="T25" fmla="*/ 80 h 135"/>
                <a:gd name="T26" fmla="*/ 126 w 136"/>
                <a:gd name="T27" fmla="*/ 67 h 135"/>
                <a:gd name="T28" fmla="*/ 134 w 136"/>
                <a:gd name="T29" fmla="*/ 65 h 135"/>
                <a:gd name="T30" fmla="*/ 136 w 136"/>
                <a:gd name="T31" fmla="*/ 80 h 135"/>
                <a:gd name="T32" fmla="*/ 136 w 136"/>
                <a:gd name="T33" fmla="*/ 83 h 135"/>
                <a:gd name="T34" fmla="*/ 124 w 136"/>
                <a:gd name="T35" fmla="*/ 57 h 135"/>
                <a:gd name="T36" fmla="*/ 117 w 136"/>
                <a:gd name="T37" fmla="*/ 43 h 135"/>
                <a:gd name="T38" fmla="*/ 124 w 136"/>
                <a:gd name="T39" fmla="*/ 38 h 135"/>
                <a:gd name="T40" fmla="*/ 132 w 136"/>
                <a:gd name="T41" fmla="*/ 54 h 135"/>
                <a:gd name="T42" fmla="*/ 124 w 136"/>
                <a:gd name="T43" fmla="*/ 57 h 135"/>
                <a:gd name="T44" fmla="*/ 111 w 136"/>
                <a:gd name="T45" fmla="*/ 35 h 135"/>
                <a:gd name="T46" fmla="*/ 99 w 136"/>
                <a:gd name="T47" fmla="*/ 23 h 135"/>
                <a:gd name="T48" fmla="*/ 105 w 136"/>
                <a:gd name="T49" fmla="*/ 16 h 135"/>
                <a:gd name="T50" fmla="*/ 118 w 136"/>
                <a:gd name="T51" fmla="*/ 29 h 135"/>
                <a:gd name="T52" fmla="*/ 111 w 136"/>
                <a:gd name="T53" fmla="*/ 35 h 135"/>
                <a:gd name="T54" fmla="*/ 7 w 136"/>
                <a:gd name="T55" fmla="*/ 29 h 135"/>
                <a:gd name="T56" fmla="*/ 0 w 136"/>
                <a:gd name="T57" fmla="*/ 23 h 135"/>
                <a:gd name="T58" fmla="*/ 13 w 136"/>
                <a:gd name="T59" fmla="*/ 13 h 135"/>
                <a:gd name="T60" fmla="*/ 18 w 136"/>
                <a:gd name="T61" fmla="*/ 20 h 135"/>
                <a:gd name="T62" fmla="*/ 7 w 136"/>
                <a:gd name="T63" fmla="*/ 29 h 135"/>
                <a:gd name="T64" fmla="*/ 91 w 136"/>
                <a:gd name="T65" fmla="*/ 18 h 135"/>
                <a:gd name="T66" fmla="*/ 77 w 136"/>
                <a:gd name="T67" fmla="*/ 12 h 135"/>
                <a:gd name="T68" fmla="*/ 79 w 136"/>
                <a:gd name="T69" fmla="*/ 3 h 135"/>
                <a:gd name="T70" fmla="*/ 96 w 136"/>
                <a:gd name="T71" fmla="*/ 10 h 135"/>
                <a:gd name="T72" fmla="*/ 91 w 136"/>
                <a:gd name="T73" fmla="*/ 18 h 135"/>
                <a:gd name="T74" fmla="*/ 26 w 136"/>
                <a:gd name="T75" fmla="*/ 15 h 135"/>
                <a:gd name="T76" fmla="*/ 22 w 136"/>
                <a:gd name="T77" fmla="*/ 8 h 135"/>
                <a:gd name="T78" fmla="*/ 39 w 136"/>
                <a:gd name="T79" fmla="*/ 2 h 135"/>
                <a:gd name="T80" fmla="*/ 41 w 136"/>
                <a:gd name="T81" fmla="*/ 10 h 135"/>
                <a:gd name="T82" fmla="*/ 26 w 136"/>
                <a:gd name="T83" fmla="*/ 15 h 135"/>
                <a:gd name="T84" fmla="*/ 67 w 136"/>
                <a:gd name="T85" fmla="*/ 9 h 135"/>
                <a:gd name="T86" fmla="*/ 51 w 136"/>
                <a:gd name="T87" fmla="*/ 9 h 135"/>
                <a:gd name="T88" fmla="*/ 50 w 136"/>
                <a:gd name="T89" fmla="*/ 0 h 135"/>
                <a:gd name="T90" fmla="*/ 68 w 136"/>
                <a:gd name="T91" fmla="*/ 1 h 135"/>
                <a:gd name="T92" fmla="*/ 67 w 136"/>
                <a:gd name="T93" fmla="*/ 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6" h="135">
                  <a:moveTo>
                    <a:pt x="113" y="135"/>
                  </a:moveTo>
                  <a:cubicBezTo>
                    <a:pt x="107" y="129"/>
                    <a:pt x="107" y="129"/>
                    <a:pt x="107" y="129"/>
                  </a:cubicBezTo>
                  <a:cubicBezTo>
                    <a:pt x="111" y="125"/>
                    <a:pt x="114" y="121"/>
                    <a:pt x="117" y="116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21" y="126"/>
                    <a:pt x="117" y="131"/>
                    <a:pt x="113" y="135"/>
                  </a:cubicBezTo>
                  <a:close/>
                  <a:moveTo>
                    <a:pt x="129" y="111"/>
                  </a:moveTo>
                  <a:cubicBezTo>
                    <a:pt x="121" y="108"/>
                    <a:pt x="121" y="108"/>
                    <a:pt x="121" y="108"/>
                  </a:cubicBezTo>
                  <a:cubicBezTo>
                    <a:pt x="123" y="103"/>
                    <a:pt x="125" y="98"/>
                    <a:pt x="126" y="92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133" y="100"/>
                    <a:pt x="132" y="106"/>
                    <a:pt x="129" y="111"/>
                  </a:cubicBezTo>
                  <a:close/>
                  <a:moveTo>
                    <a:pt x="136" y="83"/>
                  </a:move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1"/>
                    <a:pt x="127" y="80"/>
                  </a:cubicBezTo>
                  <a:cubicBezTo>
                    <a:pt x="127" y="75"/>
                    <a:pt x="127" y="71"/>
                    <a:pt x="126" y="67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5" y="70"/>
                    <a:pt x="136" y="75"/>
                    <a:pt x="136" y="80"/>
                  </a:cubicBezTo>
                  <a:cubicBezTo>
                    <a:pt x="136" y="81"/>
                    <a:pt x="136" y="82"/>
                    <a:pt x="136" y="83"/>
                  </a:cubicBezTo>
                  <a:close/>
                  <a:moveTo>
                    <a:pt x="124" y="57"/>
                  </a:moveTo>
                  <a:cubicBezTo>
                    <a:pt x="122" y="52"/>
                    <a:pt x="120" y="47"/>
                    <a:pt x="117" y="43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7" y="43"/>
                    <a:pt x="130" y="49"/>
                    <a:pt x="132" y="54"/>
                  </a:cubicBezTo>
                  <a:lnTo>
                    <a:pt x="124" y="57"/>
                  </a:lnTo>
                  <a:close/>
                  <a:moveTo>
                    <a:pt x="111" y="35"/>
                  </a:moveTo>
                  <a:cubicBezTo>
                    <a:pt x="108" y="30"/>
                    <a:pt x="104" y="27"/>
                    <a:pt x="99" y="23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10" y="20"/>
                    <a:pt x="114" y="24"/>
                    <a:pt x="118" y="29"/>
                  </a:cubicBezTo>
                  <a:lnTo>
                    <a:pt x="111" y="35"/>
                  </a:lnTo>
                  <a:close/>
                  <a:moveTo>
                    <a:pt x="7" y="29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4" y="19"/>
                    <a:pt x="8" y="16"/>
                    <a:pt x="13" y="1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4" y="23"/>
                    <a:pt x="10" y="26"/>
                    <a:pt x="7" y="29"/>
                  </a:cubicBezTo>
                  <a:close/>
                  <a:moveTo>
                    <a:pt x="91" y="18"/>
                  </a:moveTo>
                  <a:cubicBezTo>
                    <a:pt x="87" y="15"/>
                    <a:pt x="82" y="13"/>
                    <a:pt x="77" y="12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85" y="5"/>
                    <a:pt x="90" y="7"/>
                    <a:pt x="96" y="10"/>
                  </a:cubicBezTo>
                  <a:lnTo>
                    <a:pt x="91" y="18"/>
                  </a:lnTo>
                  <a:close/>
                  <a:moveTo>
                    <a:pt x="26" y="15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28" y="5"/>
                    <a:pt x="34" y="3"/>
                    <a:pt x="39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36" y="11"/>
                    <a:pt x="31" y="13"/>
                    <a:pt x="26" y="15"/>
                  </a:cubicBezTo>
                  <a:close/>
                  <a:moveTo>
                    <a:pt x="67" y="9"/>
                  </a:moveTo>
                  <a:cubicBezTo>
                    <a:pt x="62" y="9"/>
                    <a:pt x="56" y="8"/>
                    <a:pt x="51" y="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2" y="0"/>
                    <a:pt x="68" y="1"/>
                  </a:cubicBezTo>
                  <a:lnTo>
                    <a:pt x="67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88" name="Freeform 138"/>
            <p:cNvSpPr>
              <a:spLocks noEditPoints="1"/>
            </p:cNvSpPr>
            <p:nvPr userDrawn="1"/>
          </p:nvSpPr>
          <p:spPr bwMode="auto">
            <a:xfrm>
              <a:off x="9282113" y="4260851"/>
              <a:ext cx="1863725" cy="828675"/>
            </a:xfrm>
            <a:custGeom>
              <a:avLst/>
              <a:gdLst>
                <a:gd name="T0" fmla="*/ 485 w 497"/>
                <a:gd name="T1" fmla="*/ 205 h 221"/>
                <a:gd name="T2" fmla="*/ 497 w 497"/>
                <a:gd name="T3" fmla="*/ 219 h 221"/>
                <a:gd name="T4" fmla="*/ 481 w 497"/>
                <a:gd name="T5" fmla="*/ 195 h 221"/>
                <a:gd name="T6" fmla="*/ 483 w 497"/>
                <a:gd name="T7" fmla="*/ 176 h 221"/>
                <a:gd name="T8" fmla="*/ 481 w 497"/>
                <a:gd name="T9" fmla="*/ 195 h 221"/>
                <a:gd name="T10" fmla="*/ 464 w 497"/>
                <a:gd name="T11" fmla="*/ 155 h 221"/>
                <a:gd name="T12" fmla="*/ 479 w 497"/>
                <a:gd name="T13" fmla="*/ 166 h 221"/>
                <a:gd name="T14" fmla="*/ 459 w 497"/>
                <a:gd name="T15" fmla="*/ 146 h 221"/>
                <a:gd name="T16" fmla="*/ 457 w 497"/>
                <a:gd name="T17" fmla="*/ 127 h 221"/>
                <a:gd name="T18" fmla="*/ 459 w 497"/>
                <a:gd name="T19" fmla="*/ 146 h 221"/>
                <a:gd name="T20" fmla="*/ 434 w 497"/>
                <a:gd name="T21" fmla="*/ 110 h 221"/>
                <a:gd name="T22" fmla="*/ 451 w 497"/>
                <a:gd name="T23" fmla="*/ 118 h 221"/>
                <a:gd name="T24" fmla="*/ 7 w 497"/>
                <a:gd name="T25" fmla="*/ 110 h 221"/>
                <a:gd name="T26" fmla="*/ 12 w 497"/>
                <a:gd name="T27" fmla="*/ 91 h 221"/>
                <a:gd name="T28" fmla="*/ 7 w 497"/>
                <a:gd name="T29" fmla="*/ 110 h 221"/>
                <a:gd name="T30" fmla="*/ 416 w 497"/>
                <a:gd name="T31" fmla="*/ 90 h 221"/>
                <a:gd name="T32" fmla="*/ 434 w 497"/>
                <a:gd name="T33" fmla="*/ 96 h 221"/>
                <a:gd name="T34" fmla="*/ 25 w 497"/>
                <a:gd name="T35" fmla="*/ 90 h 221"/>
                <a:gd name="T36" fmla="*/ 32 w 497"/>
                <a:gd name="T37" fmla="*/ 71 h 221"/>
                <a:gd name="T38" fmla="*/ 25 w 497"/>
                <a:gd name="T39" fmla="*/ 90 h 221"/>
                <a:gd name="T40" fmla="*/ 396 w 497"/>
                <a:gd name="T41" fmla="*/ 72 h 221"/>
                <a:gd name="T42" fmla="*/ 414 w 497"/>
                <a:gd name="T43" fmla="*/ 76 h 221"/>
                <a:gd name="T44" fmla="*/ 45 w 497"/>
                <a:gd name="T45" fmla="*/ 71 h 221"/>
                <a:gd name="T46" fmla="*/ 54 w 497"/>
                <a:gd name="T47" fmla="*/ 54 h 221"/>
                <a:gd name="T48" fmla="*/ 45 w 497"/>
                <a:gd name="T49" fmla="*/ 71 h 221"/>
                <a:gd name="T50" fmla="*/ 374 w 497"/>
                <a:gd name="T51" fmla="*/ 55 h 221"/>
                <a:gd name="T52" fmla="*/ 393 w 497"/>
                <a:gd name="T53" fmla="*/ 58 h 221"/>
                <a:gd name="T54" fmla="*/ 67 w 497"/>
                <a:gd name="T55" fmla="*/ 55 h 221"/>
                <a:gd name="T56" fmla="*/ 77 w 497"/>
                <a:gd name="T57" fmla="*/ 39 h 221"/>
                <a:gd name="T58" fmla="*/ 67 w 497"/>
                <a:gd name="T59" fmla="*/ 55 h 221"/>
                <a:gd name="T60" fmla="*/ 351 w 497"/>
                <a:gd name="T61" fmla="*/ 42 h 221"/>
                <a:gd name="T62" fmla="*/ 370 w 497"/>
                <a:gd name="T63" fmla="*/ 43 h 221"/>
                <a:gd name="T64" fmla="*/ 90 w 497"/>
                <a:gd name="T65" fmla="*/ 41 h 221"/>
                <a:gd name="T66" fmla="*/ 102 w 497"/>
                <a:gd name="T67" fmla="*/ 26 h 221"/>
                <a:gd name="T68" fmla="*/ 90 w 497"/>
                <a:gd name="T69" fmla="*/ 41 h 221"/>
                <a:gd name="T70" fmla="*/ 326 w 497"/>
                <a:gd name="T71" fmla="*/ 30 h 221"/>
                <a:gd name="T72" fmla="*/ 345 w 497"/>
                <a:gd name="T73" fmla="*/ 29 h 221"/>
                <a:gd name="T74" fmla="*/ 115 w 497"/>
                <a:gd name="T75" fmla="*/ 30 h 221"/>
                <a:gd name="T76" fmla="*/ 128 w 497"/>
                <a:gd name="T77" fmla="*/ 16 h 221"/>
                <a:gd name="T78" fmla="*/ 115 w 497"/>
                <a:gd name="T79" fmla="*/ 30 h 221"/>
                <a:gd name="T80" fmla="*/ 301 w 497"/>
                <a:gd name="T81" fmla="*/ 21 h 221"/>
                <a:gd name="T82" fmla="*/ 320 w 497"/>
                <a:gd name="T83" fmla="*/ 18 h 221"/>
                <a:gd name="T84" fmla="*/ 140 w 497"/>
                <a:gd name="T85" fmla="*/ 21 h 221"/>
                <a:gd name="T86" fmla="*/ 155 w 497"/>
                <a:gd name="T87" fmla="*/ 8 h 221"/>
                <a:gd name="T88" fmla="*/ 140 w 497"/>
                <a:gd name="T89" fmla="*/ 21 h 221"/>
                <a:gd name="T90" fmla="*/ 274 w 497"/>
                <a:gd name="T91" fmla="*/ 14 h 221"/>
                <a:gd name="T92" fmla="*/ 293 w 497"/>
                <a:gd name="T93" fmla="*/ 10 h 221"/>
                <a:gd name="T94" fmla="*/ 167 w 497"/>
                <a:gd name="T95" fmla="*/ 14 h 221"/>
                <a:gd name="T96" fmla="*/ 182 w 497"/>
                <a:gd name="T97" fmla="*/ 3 h 221"/>
                <a:gd name="T98" fmla="*/ 167 w 497"/>
                <a:gd name="T99" fmla="*/ 14 h 221"/>
                <a:gd name="T100" fmla="*/ 247 w 497"/>
                <a:gd name="T101" fmla="*/ 10 h 221"/>
                <a:gd name="T102" fmla="*/ 266 w 497"/>
                <a:gd name="T103" fmla="*/ 4 h 221"/>
                <a:gd name="T104" fmla="*/ 193 w 497"/>
                <a:gd name="T105" fmla="*/ 10 h 221"/>
                <a:gd name="T106" fmla="*/ 210 w 497"/>
                <a:gd name="T107" fmla="*/ 0 h 221"/>
                <a:gd name="T108" fmla="*/ 193 w 497"/>
                <a:gd name="T109" fmla="*/ 10 h 221"/>
                <a:gd name="T110" fmla="*/ 220 w 497"/>
                <a:gd name="T111" fmla="*/ 9 h 221"/>
                <a:gd name="T112" fmla="*/ 238 w 497"/>
                <a:gd name="T113" fmla="*/ 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7" h="221">
                  <a:moveTo>
                    <a:pt x="489" y="221"/>
                  </a:moveTo>
                  <a:cubicBezTo>
                    <a:pt x="488" y="216"/>
                    <a:pt x="486" y="210"/>
                    <a:pt x="485" y="205"/>
                  </a:cubicBezTo>
                  <a:cubicBezTo>
                    <a:pt x="493" y="202"/>
                    <a:pt x="493" y="202"/>
                    <a:pt x="493" y="202"/>
                  </a:cubicBezTo>
                  <a:cubicBezTo>
                    <a:pt x="495" y="208"/>
                    <a:pt x="496" y="214"/>
                    <a:pt x="497" y="219"/>
                  </a:cubicBezTo>
                  <a:lnTo>
                    <a:pt x="489" y="221"/>
                  </a:lnTo>
                  <a:close/>
                  <a:moveTo>
                    <a:pt x="481" y="195"/>
                  </a:moveTo>
                  <a:cubicBezTo>
                    <a:pt x="480" y="190"/>
                    <a:pt x="478" y="184"/>
                    <a:pt x="475" y="179"/>
                  </a:cubicBezTo>
                  <a:cubicBezTo>
                    <a:pt x="483" y="176"/>
                    <a:pt x="483" y="176"/>
                    <a:pt x="483" y="176"/>
                  </a:cubicBezTo>
                  <a:cubicBezTo>
                    <a:pt x="486" y="181"/>
                    <a:pt x="488" y="187"/>
                    <a:pt x="490" y="192"/>
                  </a:cubicBezTo>
                  <a:lnTo>
                    <a:pt x="481" y="195"/>
                  </a:lnTo>
                  <a:close/>
                  <a:moveTo>
                    <a:pt x="471" y="170"/>
                  </a:moveTo>
                  <a:cubicBezTo>
                    <a:pt x="469" y="165"/>
                    <a:pt x="467" y="160"/>
                    <a:pt x="464" y="155"/>
                  </a:cubicBezTo>
                  <a:cubicBezTo>
                    <a:pt x="471" y="151"/>
                    <a:pt x="471" y="151"/>
                    <a:pt x="471" y="151"/>
                  </a:cubicBezTo>
                  <a:cubicBezTo>
                    <a:pt x="474" y="156"/>
                    <a:pt x="477" y="161"/>
                    <a:pt x="479" y="166"/>
                  </a:cubicBezTo>
                  <a:lnTo>
                    <a:pt x="471" y="170"/>
                  </a:lnTo>
                  <a:close/>
                  <a:moveTo>
                    <a:pt x="459" y="146"/>
                  </a:moveTo>
                  <a:cubicBezTo>
                    <a:pt x="456" y="141"/>
                    <a:pt x="453" y="136"/>
                    <a:pt x="450" y="132"/>
                  </a:cubicBezTo>
                  <a:cubicBezTo>
                    <a:pt x="457" y="127"/>
                    <a:pt x="457" y="127"/>
                    <a:pt x="457" y="127"/>
                  </a:cubicBezTo>
                  <a:cubicBezTo>
                    <a:pt x="460" y="132"/>
                    <a:pt x="463" y="137"/>
                    <a:pt x="466" y="142"/>
                  </a:cubicBezTo>
                  <a:lnTo>
                    <a:pt x="459" y="146"/>
                  </a:lnTo>
                  <a:close/>
                  <a:moveTo>
                    <a:pt x="444" y="123"/>
                  </a:moveTo>
                  <a:cubicBezTo>
                    <a:pt x="441" y="119"/>
                    <a:pt x="437" y="114"/>
                    <a:pt x="434" y="110"/>
                  </a:cubicBezTo>
                  <a:cubicBezTo>
                    <a:pt x="440" y="104"/>
                    <a:pt x="440" y="104"/>
                    <a:pt x="440" y="104"/>
                  </a:cubicBezTo>
                  <a:cubicBezTo>
                    <a:pt x="444" y="109"/>
                    <a:pt x="448" y="114"/>
                    <a:pt x="451" y="118"/>
                  </a:cubicBezTo>
                  <a:lnTo>
                    <a:pt x="444" y="123"/>
                  </a:lnTo>
                  <a:close/>
                  <a:moveTo>
                    <a:pt x="7" y="11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4" y="100"/>
                    <a:pt x="8" y="95"/>
                    <a:pt x="12" y="91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4" y="101"/>
                    <a:pt x="11" y="105"/>
                    <a:pt x="7" y="110"/>
                  </a:cubicBezTo>
                  <a:close/>
                  <a:moveTo>
                    <a:pt x="427" y="102"/>
                  </a:moveTo>
                  <a:cubicBezTo>
                    <a:pt x="423" y="98"/>
                    <a:pt x="420" y="94"/>
                    <a:pt x="416" y="90"/>
                  </a:cubicBezTo>
                  <a:cubicBezTo>
                    <a:pt x="422" y="84"/>
                    <a:pt x="422" y="84"/>
                    <a:pt x="422" y="84"/>
                  </a:cubicBezTo>
                  <a:cubicBezTo>
                    <a:pt x="426" y="88"/>
                    <a:pt x="430" y="92"/>
                    <a:pt x="434" y="96"/>
                  </a:cubicBezTo>
                  <a:lnTo>
                    <a:pt x="427" y="102"/>
                  </a:lnTo>
                  <a:close/>
                  <a:moveTo>
                    <a:pt x="25" y="90"/>
                  </a:moveTo>
                  <a:cubicBezTo>
                    <a:pt x="19" y="83"/>
                    <a:pt x="19" y="83"/>
                    <a:pt x="19" y="83"/>
                  </a:cubicBezTo>
                  <a:cubicBezTo>
                    <a:pt x="23" y="79"/>
                    <a:pt x="28" y="75"/>
                    <a:pt x="32" y="71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3" y="82"/>
                    <a:pt x="29" y="86"/>
                    <a:pt x="25" y="90"/>
                  </a:cubicBezTo>
                  <a:close/>
                  <a:moveTo>
                    <a:pt x="408" y="83"/>
                  </a:moveTo>
                  <a:cubicBezTo>
                    <a:pt x="404" y="79"/>
                    <a:pt x="400" y="75"/>
                    <a:pt x="396" y="72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6" y="69"/>
                    <a:pt x="410" y="73"/>
                    <a:pt x="414" y="76"/>
                  </a:cubicBezTo>
                  <a:lnTo>
                    <a:pt x="408" y="83"/>
                  </a:lnTo>
                  <a:close/>
                  <a:moveTo>
                    <a:pt x="45" y="71"/>
                  </a:moveTo>
                  <a:cubicBezTo>
                    <a:pt x="40" y="65"/>
                    <a:pt x="40" y="65"/>
                    <a:pt x="40" y="65"/>
                  </a:cubicBezTo>
                  <a:cubicBezTo>
                    <a:pt x="44" y="61"/>
                    <a:pt x="49" y="57"/>
                    <a:pt x="54" y="54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4" y="64"/>
                    <a:pt x="50" y="68"/>
                    <a:pt x="45" y="71"/>
                  </a:cubicBezTo>
                  <a:close/>
                  <a:moveTo>
                    <a:pt x="388" y="65"/>
                  </a:moveTo>
                  <a:cubicBezTo>
                    <a:pt x="383" y="62"/>
                    <a:pt x="378" y="59"/>
                    <a:pt x="374" y="55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83" y="52"/>
                    <a:pt x="388" y="55"/>
                    <a:pt x="393" y="58"/>
                  </a:cubicBezTo>
                  <a:lnTo>
                    <a:pt x="388" y="65"/>
                  </a:lnTo>
                  <a:close/>
                  <a:moveTo>
                    <a:pt x="67" y="55"/>
                  </a:moveTo>
                  <a:cubicBezTo>
                    <a:pt x="62" y="48"/>
                    <a:pt x="62" y="48"/>
                    <a:pt x="62" y="48"/>
                  </a:cubicBezTo>
                  <a:cubicBezTo>
                    <a:pt x="67" y="45"/>
                    <a:pt x="72" y="42"/>
                    <a:pt x="77" y="39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77" y="49"/>
                    <a:pt x="72" y="52"/>
                    <a:pt x="67" y="55"/>
                  </a:cubicBezTo>
                  <a:close/>
                  <a:moveTo>
                    <a:pt x="365" y="50"/>
                  </a:moveTo>
                  <a:cubicBezTo>
                    <a:pt x="360" y="47"/>
                    <a:pt x="356" y="44"/>
                    <a:pt x="351" y="42"/>
                  </a:cubicBezTo>
                  <a:cubicBezTo>
                    <a:pt x="355" y="34"/>
                    <a:pt x="355" y="34"/>
                    <a:pt x="355" y="34"/>
                  </a:cubicBezTo>
                  <a:cubicBezTo>
                    <a:pt x="360" y="37"/>
                    <a:pt x="365" y="40"/>
                    <a:pt x="370" y="43"/>
                  </a:cubicBezTo>
                  <a:lnTo>
                    <a:pt x="365" y="50"/>
                  </a:lnTo>
                  <a:close/>
                  <a:moveTo>
                    <a:pt x="90" y="41"/>
                  </a:moveTo>
                  <a:cubicBezTo>
                    <a:pt x="86" y="34"/>
                    <a:pt x="86" y="34"/>
                    <a:pt x="86" y="34"/>
                  </a:cubicBezTo>
                  <a:cubicBezTo>
                    <a:pt x="91" y="31"/>
                    <a:pt x="97" y="28"/>
                    <a:pt x="102" y="26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0" y="36"/>
                    <a:pt x="95" y="39"/>
                    <a:pt x="90" y="41"/>
                  </a:cubicBezTo>
                  <a:close/>
                  <a:moveTo>
                    <a:pt x="342" y="37"/>
                  </a:moveTo>
                  <a:cubicBezTo>
                    <a:pt x="336" y="34"/>
                    <a:pt x="331" y="32"/>
                    <a:pt x="326" y="30"/>
                  </a:cubicBezTo>
                  <a:cubicBezTo>
                    <a:pt x="329" y="22"/>
                    <a:pt x="329" y="22"/>
                    <a:pt x="329" y="22"/>
                  </a:cubicBezTo>
                  <a:cubicBezTo>
                    <a:pt x="335" y="24"/>
                    <a:pt x="340" y="27"/>
                    <a:pt x="345" y="29"/>
                  </a:cubicBezTo>
                  <a:lnTo>
                    <a:pt x="342" y="37"/>
                  </a:lnTo>
                  <a:close/>
                  <a:moveTo>
                    <a:pt x="115" y="30"/>
                  </a:moveTo>
                  <a:cubicBezTo>
                    <a:pt x="112" y="22"/>
                    <a:pt x="112" y="22"/>
                    <a:pt x="112" y="22"/>
                  </a:cubicBezTo>
                  <a:cubicBezTo>
                    <a:pt x="117" y="20"/>
                    <a:pt x="122" y="18"/>
                    <a:pt x="128" y="16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25" y="26"/>
                    <a:pt x="120" y="28"/>
                    <a:pt x="115" y="30"/>
                  </a:cubicBezTo>
                  <a:close/>
                  <a:moveTo>
                    <a:pt x="317" y="26"/>
                  </a:moveTo>
                  <a:cubicBezTo>
                    <a:pt x="311" y="24"/>
                    <a:pt x="306" y="22"/>
                    <a:pt x="301" y="21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9" y="14"/>
                    <a:pt x="314" y="16"/>
                    <a:pt x="320" y="18"/>
                  </a:cubicBezTo>
                  <a:lnTo>
                    <a:pt x="317" y="26"/>
                  </a:lnTo>
                  <a:close/>
                  <a:moveTo>
                    <a:pt x="140" y="21"/>
                  </a:moveTo>
                  <a:cubicBezTo>
                    <a:pt x="138" y="12"/>
                    <a:pt x="138" y="12"/>
                    <a:pt x="138" y="12"/>
                  </a:cubicBezTo>
                  <a:cubicBezTo>
                    <a:pt x="143" y="11"/>
                    <a:pt x="149" y="9"/>
                    <a:pt x="155" y="8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1" y="18"/>
                    <a:pt x="146" y="19"/>
                    <a:pt x="140" y="21"/>
                  </a:cubicBezTo>
                  <a:close/>
                  <a:moveTo>
                    <a:pt x="291" y="18"/>
                  </a:moveTo>
                  <a:cubicBezTo>
                    <a:pt x="285" y="17"/>
                    <a:pt x="280" y="15"/>
                    <a:pt x="274" y="14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2" y="7"/>
                    <a:pt x="287" y="8"/>
                    <a:pt x="293" y="10"/>
                  </a:cubicBezTo>
                  <a:lnTo>
                    <a:pt x="291" y="18"/>
                  </a:lnTo>
                  <a:close/>
                  <a:moveTo>
                    <a:pt x="167" y="14"/>
                  </a:moveTo>
                  <a:cubicBezTo>
                    <a:pt x="165" y="6"/>
                    <a:pt x="165" y="6"/>
                    <a:pt x="165" y="6"/>
                  </a:cubicBezTo>
                  <a:cubicBezTo>
                    <a:pt x="171" y="5"/>
                    <a:pt x="176" y="4"/>
                    <a:pt x="182" y="3"/>
                  </a:cubicBezTo>
                  <a:cubicBezTo>
                    <a:pt x="183" y="11"/>
                    <a:pt x="183" y="11"/>
                    <a:pt x="183" y="11"/>
                  </a:cubicBezTo>
                  <a:cubicBezTo>
                    <a:pt x="178" y="12"/>
                    <a:pt x="172" y="13"/>
                    <a:pt x="167" y="14"/>
                  </a:cubicBezTo>
                  <a:close/>
                  <a:moveTo>
                    <a:pt x="264" y="12"/>
                  </a:moveTo>
                  <a:cubicBezTo>
                    <a:pt x="259" y="12"/>
                    <a:pt x="253" y="11"/>
                    <a:pt x="247" y="10"/>
                  </a:cubicBezTo>
                  <a:cubicBezTo>
                    <a:pt x="248" y="2"/>
                    <a:pt x="248" y="2"/>
                    <a:pt x="248" y="2"/>
                  </a:cubicBezTo>
                  <a:cubicBezTo>
                    <a:pt x="254" y="2"/>
                    <a:pt x="260" y="3"/>
                    <a:pt x="266" y="4"/>
                  </a:cubicBezTo>
                  <a:lnTo>
                    <a:pt x="264" y="12"/>
                  </a:lnTo>
                  <a:close/>
                  <a:moveTo>
                    <a:pt x="193" y="10"/>
                  </a:moveTo>
                  <a:cubicBezTo>
                    <a:pt x="193" y="2"/>
                    <a:pt x="193" y="2"/>
                    <a:pt x="193" y="2"/>
                  </a:cubicBezTo>
                  <a:cubicBezTo>
                    <a:pt x="198" y="1"/>
                    <a:pt x="204" y="1"/>
                    <a:pt x="210" y="0"/>
                  </a:cubicBezTo>
                  <a:cubicBezTo>
                    <a:pt x="210" y="9"/>
                    <a:pt x="210" y="9"/>
                    <a:pt x="210" y="9"/>
                  </a:cubicBezTo>
                  <a:cubicBezTo>
                    <a:pt x="205" y="9"/>
                    <a:pt x="199" y="10"/>
                    <a:pt x="193" y="10"/>
                  </a:cubicBezTo>
                  <a:close/>
                  <a:moveTo>
                    <a:pt x="237" y="9"/>
                  </a:moveTo>
                  <a:cubicBezTo>
                    <a:pt x="232" y="9"/>
                    <a:pt x="226" y="9"/>
                    <a:pt x="220" y="9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6" y="0"/>
                    <a:pt x="232" y="0"/>
                    <a:pt x="238" y="1"/>
                  </a:cubicBezTo>
                  <a:lnTo>
                    <a:pt x="237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89" name="Freeform 139"/>
            <p:cNvSpPr>
              <a:spLocks noEditPoints="1"/>
            </p:cNvSpPr>
            <p:nvPr userDrawn="1"/>
          </p:nvSpPr>
          <p:spPr bwMode="auto">
            <a:xfrm>
              <a:off x="9551988" y="4459288"/>
              <a:ext cx="1365250" cy="563563"/>
            </a:xfrm>
            <a:custGeom>
              <a:avLst/>
              <a:gdLst>
                <a:gd name="T0" fmla="*/ 349 w 364"/>
                <a:gd name="T1" fmla="*/ 134 h 150"/>
                <a:gd name="T2" fmla="*/ 364 w 364"/>
                <a:gd name="T3" fmla="*/ 147 h 150"/>
                <a:gd name="T4" fmla="*/ 345 w 364"/>
                <a:gd name="T5" fmla="*/ 125 h 150"/>
                <a:gd name="T6" fmla="*/ 343 w 364"/>
                <a:gd name="T7" fmla="*/ 106 h 150"/>
                <a:gd name="T8" fmla="*/ 345 w 364"/>
                <a:gd name="T9" fmla="*/ 125 h 150"/>
                <a:gd name="T10" fmla="*/ 320 w 364"/>
                <a:gd name="T11" fmla="*/ 89 h 150"/>
                <a:gd name="T12" fmla="*/ 337 w 364"/>
                <a:gd name="T13" fmla="*/ 98 h 150"/>
                <a:gd name="T14" fmla="*/ 313 w 364"/>
                <a:gd name="T15" fmla="*/ 82 h 150"/>
                <a:gd name="T16" fmla="*/ 307 w 364"/>
                <a:gd name="T17" fmla="*/ 63 h 150"/>
                <a:gd name="T18" fmla="*/ 313 w 364"/>
                <a:gd name="T19" fmla="*/ 82 h 150"/>
                <a:gd name="T20" fmla="*/ 281 w 364"/>
                <a:gd name="T21" fmla="*/ 52 h 150"/>
                <a:gd name="T22" fmla="*/ 300 w 364"/>
                <a:gd name="T23" fmla="*/ 56 h 150"/>
                <a:gd name="T24" fmla="*/ 5 w 364"/>
                <a:gd name="T25" fmla="*/ 60 h 150"/>
                <a:gd name="T26" fmla="*/ 14 w 364"/>
                <a:gd name="T27" fmla="*/ 43 h 150"/>
                <a:gd name="T28" fmla="*/ 5 w 364"/>
                <a:gd name="T29" fmla="*/ 60 h 150"/>
                <a:gd name="T30" fmla="*/ 258 w 364"/>
                <a:gd name="T31" fmla="*/ 38 h 150"/>
                <a:gd name="T32" fmla="*/ 277 w 364"/>
                <a:gd name="T33" fmla="*/ 39 h 150"/>
                <a:gd name="T34" fmla="*/ 27 w 364"/>
                <a:gd name="T35" fmla="*/ 44 h 150"/>
                <a:gd name="T36" fmla="*/ 38 w 364"/>
                <a:gd name="T37" fmla="*/ 28 h 150"/>
                <a:gd name="T38" fmla="*/ 27 w 364"/>
                <a:gd name="T39" fmla="*/ 44 h 150"/>
                <a:gd name="T40" fmla="*/ 234 w 364"/>
                <a:gd name="T41" fmla="*/ 26 h 150"/>
                <a:gd name="T42" fmla="*/ 253 w 364"/>
                <a:gd name="T43" fmla="*/ 25 h 150"/>
                <a:gd name="T44" fmla="*/ 51 w 364"/>
                <a:gd name="T45" fmla="*/ 31 h 150"/>
                <a:gd name="T46" fmla="*/ 63 w 364"/>
                <a:gd name="T47" fmla="*/ 16 h 150"/>
                <a:gd name="T48" fmla="*/ 51 w 364"/>
                <a:gd name="T49" fmla="*/ 31 h 150"/>
                <a:gd name="T50" fmla="*/ 208 w 364"/>
                <a:gd name="T51" fmla="*/ 17 h 150"/>
                <a:gd name="T52" fmla="*/ 227 w 364"/>
                <a:gd name="T53" fmla="*/ 14 h 150"/>
                <a:gd name="T54" fmla="*/ 76 w 364"/>
                <a:gd name="T55" fmla="*/ 21 h 150"/>
                <a:gd name="T56" fmla="*/ 90 w 364"/>
                <a:gd name="T57" fmla="*/ 8 h 150"/>
                <a:gd name="T58" fmla="*/ 76 w 364"/>
                <a:gd name="T59" fmla="*/ 21 h 150"/>
                <a:gd name="T60" fmla="*/ 182 w 364"/>
                <a:gd name="T61" fmla="*/ 11 h 150"/>
                <a:gd name="T62" fmla="*/ 201 w 364"/>
                <a:gd name="T63" fmla="*/ 6 h 150"/>
                <a:gd name="T64" fmla="*/ 102 w 364"/>
                <a:gd name="T65" fmla="*/ 14 h 150"/>
                <a:gd name="T66" fmla="*/ 117 w 364"/>
                <a:gd name="T67" fmla="*/ 2 h 150"/>
                <a:gd name="T68" fmla="*/ 102 w 364"/>
                <a:gd name="T69" fmla="*/ 14 h 150"/>
                <a:gd name="T70" fmla="*/ 155 w 364"/>
                <a:gd name="T71" fmla="*/ 9 h 150"/>
                <a:gd name="T72" fmla="*/ 173 w 364"/>
                <a:gd name="T73" fmla="*/ 1 h 150"/>
                <a:gd name="T74" fmla="*/ 128 w 364"/>
                <a:gd name="T75" fmla="*/ 10 h 150"/>
                <a:gd name="T76" fmla="*/ 145 w 364"/>
                <a:gd name="T77" fmla="*/ 0 h 150"/>
                <a:gd name="T78" fmla="*/ 128 w 364"/>
                <a:gd name="T79" fmla="*/ 1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4" h="150">
                  <a:moveTo>
                    <a:pt x="356" y="150"/>
                  </a:moveTo>
                  <a:cubicBezTo>
                    <a:pt x="354" y="145"/>
                    <a:pt x="352" y="139"/>
                    <a:pt x="349" y="134"/>
                  </a:cubicBezTo>
                  <a:cubicBezTo>
                    <a:pt x="357" y="131"/>
                    <a:pt x="357" y="131"/>
                    <a:pt x="357" y="131"/>
                  </a:cubicBezTo>
                  <a:cubicBezTo>
                    <a:pt x="360" y="136"/>
                    <a:pt x="362" y="141"/>
                    <a:pt x="364" y="147"/>
                  </a:cubicBezTo>
                  <a:lnTo>
                    <a:pt x="356" y="150"/>
                  </a:lnTo>
                  <a:close/>
                  <a:moveTo>
                    <a:pt x="345" y="125"/>
                  </a:moveTo>
                  <a:cubicBezTo>
                    <a:pt x="342" y="121"/>
                    <a:pt x="339" y="116"/>
                    <a:pt x="336" y="111"/>
                  </a:cubicBezTo>
                  <a:cubicBezTo>
                    <a:pt x="343" y="106"/>
                    <a:pt x="343" y="106"/>
                    <a:pt x="343" y="106"/>
                  </a:cubicBezTo>
                  <a:cubicBezTo>
                    <a:pt x="346" y="111"/>
                    <a:pt x="349" y="116"/>
                    <a:pt x="352" y="121"/>
                  </a:cubicBezTo>
                  <a:lnTo>
                    <a:pt x="345" y="125"/>
                  </a:lnTo>
                  <a:close/>
                  <a:moveTo>
                    <a:pt x="330" y="103"/>
                  </a:moveTo>
                  <a:cubicBezTo>
                    <a:pt x="327" y="98"/>
                    <a:pt x="324" y="94"/>
                    <a:pt x="320" y="89"/>
                  </a:cubicBezTo>
                  <a:cubicBezTo>
                    <a:pt x="327" y="84"/>
                    <a:pt x="327" y="84"/>
                    <a:pt x="327" y="84"/>
                  </a:cubicBezTo>
                  <a:cubicBezTo>
                    <a:pt x="330" y="88"/>
                    <a:pt x="334" y="93"/>
                    <a:pt x="337" y="98"/>
                  </a:cubicBezTo>
                  <a:lnTo>
                    <a:pt x="330" y="103"/>
                  </a:lnTo>
                  <a:close/>
                  <a:moveTo>
                    <a:pt x="313" y="82"/>
                  </a:moveTo>
                  <a:cubicBezTo>
                    <a:pt x="310" y="77"/>
                    <a:pt x="306" y="73"/>
                    <a:pt x="302" y="70"/>
                  </a:cubicBezTo>
                  <a:cubicBezTo>
                    <a:pt x="307" y="63"/>
                    <a:pt x="307" y="63"/>
                    <a:pt x="307" y="63"/>
                  </a:cubicBezTo>
                  <a:cubicBezTo>
                    <a:pt x="312" y="67"/>
                    <a:pt x="316" y="71"/>
                    <a:pt x="320" y="76"/>
                  </a:cubicBezTo>
                  <a:lnTo>
                    <a:pt x="313" y="82"/>
                  </a:lnTo>
                  <a:close/>
                  <a:moveTo>
                    <a:pt x="294" y="63"/>
                  </a:moveTo>
                  <a:cubicBezTo>
                    <a:pt x="290" y="59"/>
                    <a:pt x="285" y="56"/>
                    <a:pt x="281" y="52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91" y="49"/>
                    <a:pt x="295" y="52"/>
                    <a:pt x="300" y="56"/>
                  </a:cubicBezTo>
                  <a:lnTo>
                    <a:pt x="294" y="63"/>
                  </a:lnTo>
                  <a:close/>
                  <a:moveTo>
                    <a:pt x="5" y="6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4" y="50"/>
                    <a:pt x="9" y="46"/>
                    <a:pt x="14" y="43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4" y="53"/>
                    <a:pt x="10" y="57"/>
                    <a:pt x="5" y="60"/>
                  </a:cubicBezTo>
                  <a:close/>
                  <a:moveTo>
                    <a:pt x="273" y="46"/>
                  </a:moveTo>
                  <a:cubicBezTo>
                    <a:pt x="268" y="43"/>
                    <a:pt x="263" y="40"/>
                    <a:pt x="258" y="38"/>
                  </a:cubicBezTo>
                  <a:cubicBezTo>
                    <a:pt x="262" y="30"/>
                    <a:pt x="262" y="30"/>
                    <a:pt x="262" y="30"/>
                  </a:cubicBezTo>
                  <a:cubicBezTo>
                    <a:pt x="268" y="33"/>
                    <a:pt x="273" y="36"/>
                    <a:pt x="277" y="39"/>
                  </a:cubicBezTo>
                  <a:lnTo>
                    <a:pt x="273" y="46"/>
                  </a:lnTo>
                  <a:close/>
                  <a:moveTo>
                    <a:pt x="27" y="44"/>
                  </a:moveTo>
                  <a:cubicBezTo>
                    <a:pt x="22" y="37"/>
                    <a:pt x="22" y="37"/>
                    <a:pt x="22" y="37"/>
                  </a:cubicBezTo>
                  <a:cubicBezTo>
                    <a:pt x="27" y="34"/>
                    <a:pt x="32" y="31"/>
                    <a:pt x="38" y="28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7" y="38"/>
                    <a:pt x="32" y="41"/>
                    <a:pt x="27" y="44"/>
                  </a:cubicBezTo>
                  <a:close/>
                  <a:moveTo>
                    <a:pt x="249" y="33"/>
                  </a:moveTo>
                  <a:cubicBezTo>
                    <a:pt x="244" y="30"/>
                    <a:pt x="239" y="28"/>
                    <a:pt x="234" y="26"/>
                  </a:cubicBezTo>
                  <a:cubicBezTo>
                    <a:pt x="237" y="18"/>
                    <a:pt x="237" y="18"/>
                    <a:pt x="237" y="18"/>
                  </a:cubicBezTo>
                  <a:cubicBezTo>
                    <a:pt x="243" y="20"/>
                    <a:pt x="248" y="22"/>
                    <a:pt x="253" y="25"/>
                  </a:cubicBezTo>
                  <a:lnTo>
                    <a:pt x="249" y="33"/>
                  </a:lnTo>
                  <a:close/>
                  <a:moveTo>
                    <a:pt x="51" y="31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52" y="21"/>
                    <a:pt x="57" y="18"/>
                    <a:pt x="63" y="16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1" y="26"/>
                    <a:pt x="56" y="29"/>
                    <a:pt x="51" y="31"/>
                  </a:cubicBezTo>
                  <a:close/>
                  <a:moveTo>
                    <a:pt x="225" y="22"/>
                  </a:moveTo>
                  <a:cubicBezTo>
                    <a:pt x="219" y="20"/>
                    <a:pt x="214" y="18"/>
                    <a:pt x="208" y="17"/>
                  </a:cubicBezTo>
                  <a:cubicBezTo>
                    <a:pt x="211" y="9"/>
                    <a:pt x="211" y="9"/>
                    <a:pt x="211" y="9"/>
                  </a:cubicBezTo>
                  <a:cubicBezTo>
                    <a:pt x="216" y="10"/>
                    <a:pt x="222" y="12"/>
                    <a:pt x="227" y="14"/>
                  </a:cubicBezTo>
                  <a:lnTo>
                    <a:pt x="225" y="22"/>
                  </a:lnTo>
                  <a:close/>
                  <a:moveTo>
                    <a:pt x="76" y="21"/>
                  </a:moveTo>
                  <a:cubicBezTo>
                    <a:pt x="73" y="13"/>
                    <a:pt x="73" y="13"/>
                    <a:pt x="73" y="13"/>
                  </a:cubicBezTo>
                  <a:cubicBezTo>
                    <a:pt x="78" y="11"/>
                    <a:pt x="84" y="9"/>
                    <a:pt x="90" y="8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86" y="17"/>
                    <a:pt x="81" y="19"/>
                    <a:pt x="76" y="21"/>
                  </a:cubicBezTo>
                  <a:close/>
                  <a:moveTo>
                    <a:pt x="199" y="14"/>
                  </a:moveTo>
                  <a:cubicBezTo>
                    <a:pt x="193" y="13"/>
                    <a:pt x="188" y="12"/>
                    <a:pt x="182" y="11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9" y="4"/>
                    <a:pt x="195" y="5"/>
                    <a:pt x="201" y="6"/>
                  </a:cubicBezTo>
                  <a:lnTo>
                    <a:pt x="199" y="14"/>
                  </a:lnTo>
                  <a:close/>
                  <a:moveTo>
                    <a:pt x="102" y="14"/>
                  </a:moveTo>
                  <a:cubicBezTo>
                    <a:pt x="100" y="5"/>
                    <a:pt x="100" y="5"/>
                    <a:pt x="100" y="5"/>
                  </a:cubicBezTo>
                  <a:cubicBezTo>
                    <a:pt x="105" y="4"/>
                    <a:pt x="111" y="3"/>
                    <a:pt x="117" y="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3" y="11"/>
                    <a:pt x="107" y="12"/>
                    <a:pt x="102" y="14"/>
                  </a:cubicBezTo>
                  <a:close/>
                  <a:moveTo>
                    <a:pt x="172" y="10"/>
                  </a:moveTo>
                  <a:cubicBezTo>
                    <a:pt x="166" y="9"/>
                    <a:pt x="161" y="9"/>
                    <a:pt x="155" y="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1" y="0"/>
                    <a:pt x="167" y="1"/>
                    <a:pt x="173" y="1"/>
                  </a:cubicBezTo>
                  <a:lnTo>
                    <a:pt x="172" y="10"/>
                  </a:lnTo>
                  <a:close/>
                  <a:moveTo>
                    <a:pt x="128" y="10"/>
                  </a:moveTo>
                  <a:cubicBezTo>
                    <a:pt x="127" y="1"/>
                    <a:pt x="127" y="1"/>
                    <a:pt x="127" y="1"/>
                  </a:cubicBezTo>
                  <a:cubicBezTo>
                    <a:pt x="133" y="0"/>
                    <a:pt x="139" y="0"/>
                    <a:pt x="145" y="0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39" y="9"/>
                    <a:pt x="134" y="9"/>
                    <a:pt x="12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90" name="Freeform 140"/>
            <p:cNvSpPr>
              <a:spLocks noEditPoints="1"/>
            </p:cNvSpPr>
            <p:nvPr userDrawn="1"/>
          </p:nvSpPr>
          <p:spPr bwMode="auto">
            <a:xfrm>
              <a:off x="9840913" y="4670426"/>
              <a:ext cx="930275" cy="573088"/>
            </a:xfrm>
            <a:custGeom>
              <a:avLst/>
              <a:gdLst>
                <a:gd name="T0" fmla="*/ 240 w 248"/>
                <a:gd name="T1" fmla="*/ 153 h 153"/>
                <a:gd name="T2" fmla="*/ 237 w 248"/>
                <a:gd name="T3" fmla="*/ 136 h 153"/>
                <a:gd name="T4" fmla="*/ 245 w 248"/>
                <a:gd name="T5" fmla="*/ 134 h 153"/>
                <a:gd name="T6" fmla="*/ 248 w 248"/>
                <a:gd name="T7" fmla="*/ 151 h 153"/>
                <a:gd name="T8" fmla="*/ 240 w 248"/>
                <a:gd name="T9" fmla="*/ 153 h 153"/>
                <a:gd name="T10" fmla="*/ 234 w 248"/>
                <a:gd name="T11" fmla="*/ 126 h 153"/>
                <a:gd name="T12" fmla="*/ 228 w 248"/>
                <a:gd name="T13" fmla="*/ 111 h 153"/>
                <a:gd name="T14" fmla="*/ 236 w 248"/>
                <a:gd name="T15" fmla="*/ 107 h 153"/>
                <a:gd name="T16" fmla="*/ 242 w 248"/>
                <a:gd name="T17" fmla="*/ 124 h 153"/>
                <a:gd name="T18" fmla="*/ 234 w 248"/>
                <a:gd name="T19" fmla="*/ 126 h 153"/>
                <a:gd name="T20" fmla="*/ 224 w 248"/>
                <a:gd name="T21" fmla="*/ 102 h 153"/>
                <a:gd name="T22" fmla="*/ 216 w 248"/>
                <a:gd name="T23" fmla="*/ 87 h 153"/>
                <a:gd name="T24" fmla="*/ 223 w 248"/>
                <a:gd name="T25" fmla="*/ 82 h 153"/>
                <a:gd name="T26" fmla="*/ 232 w 248"/>
                <a:gd name="T27" fmla="*/ 98 h 153"/>
                <a:gd name="T28" fmla="*/ 224 w 248"/>
                <a:gd name="T29" fmla="*/ 102 h 153"/>
                <a:gd name="T30" fmla="*/ 210 w 248"/>
                <a:gd name="T31" fmla="*/ 79 h 153"/>
                <a:gd name="T32" fmla="*/ 200 w 248"/>
                <a:gd name="T33" fmla="*/ 65 h 153"/>
                <a:gd name="T34" fmla="*/ 206 w 248"/>
                <a:gd name="T35" fmla="*/ 60 h 153"/>
                <a:gd name="T36" fmla="*/ 217 w 248"/>
                <a:gd name="T37" fmla="*/ 74 h 153"/>
                <a:gd name="T38" fmla="*/ 210 w 248"/>
                <a:gd name="T39" fmla="*/ 79 h 153"/>
                <a:gd name="T40" fmla="*/ 193 w 248"/>
                <a:gd name="T41" fmla="*/ 58 h 153"/>
                <a:gd name="T42" fmla="*/ 180 w 248"/>
                <a:gd name="T43" fmla="*/ 47 h 153"/>
                <a:gd name="T44" fmla="*/ 186 w 248"/>
                <a:gd name="T45" fmla="*/ 40 h 153"/>
                <a:gd name="T46" fmla="*/ 199 w 248"/>
                <a:gd name="T47" fmla="*/ 52 h 153"/>
                <a:gd name="T48" fmla="*/ 193 w 248"/>
                <a:gd name="T49" fmla="*/ 58 h 153"/>
                <a:gd name="T50" fmla="*/ 173 w 248"/>
                <a:gd name="T51" fmla="*/ 41 h 153"/>
                <a:gd name="T52" fmla="*/ 159 w 248"/>
                <a:gd name="T53" fmla="*/ 31 h 153"/>
                <a:gd name="T54" fmla="*/ 163 w 248"/>
                <a:gd name="T55" fmla="*/ 24 h 153"/>
                <a:gd name="T56" fmla="*/ 178 w 248"/>
                <a:gd name="T57" fmla="*/ 34 h 153"/>
                <a:gd name="T58" fmla="*/ 173 w 248"/>
                <a:gd name="T59" fmla="*/ 41 h 153"/>
                <a:gd name="T60" fmla="*/ 150 w 248"/>
                <a:gd name="T61" fmla="*/ 27 h 153"/>
                <a:gd name="T62" fmla="*/ 134 w 248"/>
                <a:gd name="T63" fmla="*/ 20 h 153"/>
                <a:gd name="T64" fmla="*/ 138 w 248"/>
                <a:gd name="T65" fmla="*/ 12 h 153"/>
                <a:gd name="T66" fmla="*/ 154 w 248"/>
                <a:gd name="T67" fmla="*/ 19 h 153"/>
                <a:gd name="T68" fmla="*/ 150 w 248"/>
                <a:gd name="T69" fmla="*/ 27 h 153"/>
                <a:gd name="T70" fmla="*/ 4 w 248"/>
                <a:gd name="T71" fmla="*/ 23 h 153"/>
                <a:gd name="T72" fmla="*/ 0 w 248"/>
                <a:gd name="T73" fmla="*/ 16 h 153"/>
                <a:gd name="T74" fmla="*/ 17 w 248"/>
                <a:gd name="T75" fmla="*/ 9 h 153"/>
                <a:gd name="T76" fmla="*/ 19 w 248"/>
                <a:gd name="T77" fmla="*/ 17 h 153"/>
                <a:gd name="T78" fmla="*/ 4 w 248"/>
                <a:gd name="T79" fmla="*/ 23 h 153"/>
                <a:gd name="T80" fmla="*/ 125 w 248"/>
                <a:gd name="T81" fmla="*/ 16 h 153"/>
                <a:gd name="T82" fmla="*/ 109 w 248"/>
                <a:gd name="T83" fmla="*/ 12 h 153"/>
                <a:gd name="T84" fmla="*/ 111 w 248"/>
                <a:gd name="T85" fmla="*/ 4 h 153"/>
                <a:gd name="T86" fmla="*/ 128 w 248"/>
                <a:gd name="T87" fmla="*/ 8 h 153"/>
                <a:gd name="T88" fmla="*/ 125 w 248"/>
                <a:gd name="T89" fmla="*/ 16 h 153"/>
                <a:gd name="T90" fmla="*/ 29 w 248"/>
                <a:gd name="T91" fmla="*/ 14 h 153"/>
                <a:gd name="T92" fmla="*/ 27 w 248"/>
                <a:gd name="T93" fmla="*/ 6 h 153"/>
                <a:gd name="T94" fmla="*/ 44 w 248"/>
                <a:gd name="T95" fmla="*/ 2 h 153"/>
                <a:gd name="T96" fmla="*/ 45 w 248"/>
                <a:gd name="T97" fmla="*/ 11 h 153"/>
                <a:gd name="T98" fmla="*/ 29 w 248"/>
                <a:gd name="T99" fmla="*/ 14 h 153"/>
                <a:gd name="T100" fmla="*/ 99 w 248"/>
                <a:gd name="T101" fmla="*/ 10 h 153"/>
                <a:gd name="T102" fmla="*/ 82 w 248"/>
                <a:gd name="T103" fmla="*/ 9 h 153"/>
                <a:gd name="T104" fmla="*/ 83 w 248"/>
                <a:gd name="T105" fmla="*/ 0 h 153"/>
                <a:gd name="T106" fmla="*/ 100 w 248"/>
                <a:gd name="T107" fmla="*/ 2 h 153"/>
                <a:gd name="T108" fmla="*/ 99 w 248"/>
                <a:gd name="T109" fmla="*/ 10 h 153"/>
                <a:gd name="T110" fmla="*/ 55 w 248"/>
                <a:gd name="T111" fmla="*/ 9 h 153"/>
                <a:gd name="T112" fmla="*/ 54 w 248"/>
                <a:gd name="T113" fmla="*/ 1 h 153"/>
                <a:gd name="T114" fmla="*/ 72 w 248"/>
                <a:gd name="T115" fmla="*/ 0 h 153"/>
                <a:gd name="T116" fmla="*/ 72 w 248"/>
                <a:gd name="T117" fmla="*/ 8 h 153"/>
                <a:gd name="T118" fmla="*/ 55 w 248"/>
                <a:gd name="T119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8" h="153">
                  <a:moveTo>
                    <a:pt x="240" y="153"/>
                  </a:moveTo>
                  <a:cubicBezTo>
                    <a:pt x="239" y="147"/>
                    <a:pt x="238" y="142"/>
                    <a:pt x="237" y="136"/>
                  </a:cubicBezTo>
                  <a:cubicBezTo>
                    <a:pt x="245" y="134"/>
                    <a:pt x="245" y="134"/>
                    <a:pt x="245" y="134"/>
                  </a:cubicBezTo>
                  <a:cubicBezTo>
                    <a:pt x="246" y="140"/>
                    <a:pt x="247" y="146"/>
                    <a:pt x="248" y="151"/>
                  </a:cubicBezTo>
                  <a:lnTo>
                    <a:pt x="240" y="153"/>
                  </a:lnTo>
                  <a:close/>
                  <a:moveTo>
                    <a:pt x="234" y="126"/>
                  </a:moveTo>
                  <a:cubicBezTo>
                    <a:pt x="232" y="121"/>
                    <a:pt x="230" y="116"/>
                    <a:pt x="228" y="111"/>
                  </a:cubicBezTo>
                  <a:cubicBezTo>
                    <a:pt x="236" y="107"/>
                    <a:pt x="236" y="107"/>
                    <a:pt x="236" y="107"/>
                  </a:cubicBezTo>
                  <a:cubicBezTo>
                    <a:pt x="238" y="113"/>
                    <a:pt x="240" y="118"/>
                    <a:pt x="242" y="124"/>
                  </a:cubicBezTo>
                  <a:lnTo>
                    <a:pt x="234" y="126"/>
                  </a:lnTo>
                  <a:close/>
                  <a:moveTo>
                    <a:pt x="224" y="102"/>
                  </a:moveTo>
                  <a:cubicBezTo>
                    <a:pt x="221" y="97"/>
                    <a:pt x="219" y="92"/>
                    <a:pt x="216" y="87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6" y="87"/>
                    <a:pt x="229" y="92"/>
                    <a:pt x="232" y="98"/>
                  </a:cubicBezTo>
                  <a:lnTo>
                    <a:pt x="224" y="102"/>
                  </a:lnTo>
                  <a:close/>
                  <a:moveTo>
                    <a:pt x="210" y="79"/>
                  </a:moveTo>
                  <a:cubicBezTo>
                    <a:pt x="207" y="74"/>
                    <a:pt x="203" y="70"/>
                    <a:pt x="200" y="65"/>
                  </a:cubicBezTo>
                  <a:cubicBezTo>
                    <a:pt x="206" y="60"/>
                    <a:pt x="206" y="60"/>
                    <a:pt x="206" y="60"/>
                  </a:cubicBezTo>
                  <a:cubicBezTo>
                    <a:pt x="210" y="64"/>
                    <a:pt x="214" y="69"/>
                    <a:pt x="217" y="74"/>
                  </a:cubicBezTo>
                  <a:lnTo>
                    <a:pt x="210" y="79"/>
                  </a:lnTo>
                  <a:close/>
                  <a:moveTo>
                    <a:pt x="193" y="58"/>
                  </a:moveTo>
                  <a:cubicBezTo>
                    <a:pt x="189" y="54"/>
                    <a:pt x="185" y="50"/>
                    <a:pt x="180" y="47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90" y="44"/>
                    <a:pt x="195" y="48"/>
                    <a:pt x="199" y="52"/>
                  </a:cubicBezTo>
                  <a:lnTo>
                    <a:pt x="193" y="58"/>
                  </a:lnTo>
                  <a:close/>
                  <a:moveTo>
                    <a:pt x="173" y="41"/>
                  </a:moveTo>
                  <a:cubicBezTo>
                    <a:pt x="168" y="37"/>
                    <a:pt x="163" y="34"/>
                    <a:pt x="159" y="31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8" y="27"/>
                    <a:pt x="173" y="30"/>
                    <a:pt x="178" y="34"/>
                  </a:cubicBezTo>
                  <a:lnTo>
                    <a:pt x="173" y="41"/>
                  </a:lnTo>
                  <a:close/>
                  <a:moveTo>
                    <a:pt x="150" y="27"/>
                  </a:moveTo>
                  <a:cubicBezTo>
                    <a:pt x="145" y="24"/>
                    <a:pt x="140" y="22"/>
                    <a:pt x="134" y="20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43" y="14"/>
                    <a:pt x="148" y="16"/>
                    <a:pt x="154" y="19"/>
                  </a:cubicBezTo>
                  <a:lnTo>
                    <a:pt x="150" y="27"/>
                  </a:lnTo>
                  <a:close/>
                  <a:moveTo>
                    <a:pt x="4" y="2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6" y="13"/>
                    <a:pt x="11" y="11"/>
                    <a:pt x="17" y="9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4" y="19"/>
                    <a:pt x="9" y="21"/>
                    <a:pt x="4" y="23"/>
                  </a:cubicBezTo>
                  <a:close/>
                  <a:moveTo>
                    <a:pt x="125" y="16"/>
                  </a:moveTo>
                  <a:cubicBezTo>
                    <a:pt x="120" y="15"/>
                    <a:pt x="114" y="13"/>
                    <a:pt x="109" y="12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6" y="5"/>
                    <a:pt x="122" y="6"/>
                    <a:pt x="128" y="8"/>
                  </a:cubicBezTo>
                  <a:lnTo>
                    <a:pt x="125" y="16"/>
                  </a:lnTo>
                  <a:close/>
                  <a:moveTo>
                    <a:pt x="29" y="14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32" y="4"/>
                    <a:pt x="38" y="3"/>
                    <a:pt x="44" y="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0" y="12"/>
                    <a:pt x="34" y="13"/>
                    <a:pt x="29" y="14"/>
                  </a:cubicBezTo>
                  <a:close/>
                  <a:moveTo>
                    <a:pt x="99" y="10"/>
                  </a:moveTo>
                  <a:cubicBezTo>
                    <a:pt x="93" y="9"/>
                    <a:pt x="88" y="9"/>
                    <a:pt x="82" y="9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8" y="0"/>
                    <a:pt x="94" y="1"/>
                    <a:pt x="100" y="2"/>
                  </a:cubicBezTo>
                  <a:lnTo>
                    <a:pt x="99" y="10"/>
                  </a:lnTo>
                  <a:close/>
                  <a:moveTo>
                    <a:pt x="55" y="9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60" y="0"/>
                    <a:pt x="66" y="0"/>
                    <a:pt x="72" y="0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7" y="8"/>
                    <a:pt x="61" y="9"/>
                    <a:pt x="5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91" name="Freeform 141"/>
            <p:cNvSpPr>
              <a:spLocks noEditPoints="1"/>
            </p:cNvSpPr>
            <p:nvPr userDrawn="1"/>
          </p:nvSpPr>
          <p:spPr bwMode="auto">
            <a:xfrm>
              <a:off x="10110788" y="4265613"/>
              <a:ext cx="1062037" cy="1233488"/>
            </a:xfrm>
            <a:custGeom>
              <a:avLst/>
              <a:gdLst>
                <a:gd name="T0" fmla="*/ 273 w 283"/>
                <a:gd name="T1" fmla="*/ 328 h 329"/>
                <a:gd name="T2" fmla="*/ 282 w 283"/>
                <a:gd name="T3" fmla="*/ 311 h 329"/>
                <a:gd name="T4" fmla="*/ 283 w 283"/>
                <a:gd name="T5" fmla="*/ 301 h 329"/>
                <a:gd name="T6" fmla="*/ 277 w 283"/>
                <a:gd name="T7" fmla="*/ 284 h 329"/>
                <a:gd name="T8" fmla="*/ 283 w 283"/>
                <a:gd name="T9" fmla="*/ 284 h 329"/>
                <a:gd name="T10" fmla="*/ 276 w 283"/>
                <a:gd name="T11" fmla="*/ 273 h 329"/>
                <a:gd name="T12" fmla="*/ 282 w 283"/>
                <a:gd name="T13" fmla="*/ 256 h 329"/>
                <a:gd name="T14" fmla="*/ 276 w 283"/>
                <a:gd name="T15" fmla="*/ 273 h 329"/>
                <a:gd name="T16" fmla="*/ 271 w 283"/>
                <a:gd name="T17" fmla="*/ 230 h 329"/>
                <a:gd name="T18" fmla="*/ 281 w 283"/>
                <a:gd name="T19" fmla="*/ 246 h 329"/>
                <a:gd name="T20" fmla="*/ 269 w 283"/>
                <a:gd name="T21" fmla="*/ 220 h 329"/>
                <a:gd name="T22" fmla="*/ 271 w 283"/>
                <a:gd name="T23" fmla="*/ 201 h 329"/>
                <a:gd name="T24" fmla="*/ 269 w 283"/>
                <a:gd name="T25" fmla="*/ 220 h 329"/>
                <a:gd name="T26" fmla="*/ 255 w 283"/>
                <a:gd name="T27" fmla="*/ 178 h 329"/>
                <a:gd name="T28" fmla="*/ 268 w 283"/>
                <a:gd name="T29" fmla="*/ 191 h 329"/>
                <a:gd name="T30" fmla="*/ 251 w 283"/>
                <a:gd name="T31" fmla="*/ 168 h 329"/>
                <a:gd name="T32" fmla="*/ 250 w 283"/>
                <a:gd name="T33" fmla="*/ 150 h 329"/>
                <a:gd name="T34" fmla="*/ 251 w 283"/>
                <a:gd name="T35" fmla="*/ 168 h 329"/>
                <a:gd name="T36" fmla="*/ 230 w 283"/>
                <a:gd name="T37" fmla="*/ 130 h 329"/>
                <a:gd name="T38" fmla="*/ 245 w 283"/>
                <a:gd name="T39" fmla="*/ 141 h 329"/>
                <a:gd name="T40" fmla="*/ 224 w 283"/>
                <a:gd name="T41" fmla="*/ 122 h 329"/>
                <a:gd name="T42" fmla="*/ 219 w 283"/>
                <a:gd name="T43" fmla="*/ 104 h 329"/>
                <a:gd name="T44" fmla="*/ 224 w 283"/>
                <a:gd name="T45" fmla="*/ 122 h 329"/>
                <a:gd name="T46" fmla="*/ 195 w 283"/>
                <a:gd name="T47" fmla="*/ 88 h 329"/>
                <a:gd name="T48" fmla="*/ 212 w 283"/>
                <a:gd name="T49" fmla="*/ 96 h 329"/>
                <a:gd name="T50" fmla="*/ 188 w 283"/>
                <a:gd name="T51" fmla="*/ 81 h 329"/>
                <a:gd name="T52" fmla="*/ 180 w 283"/>
                <a:gd name="T53" fmla="*/ 65 h 329"/>
                <a:gd name="T54" fmla="*/ 188 w 283"/>
                <a:gd name="T55" fmla="*/ 81 h 329"/>
                <a:gd name="T56" fmla="*/ 153 w 283"/>
                <a:gd name="T57" fmla="*/ 54 h 329"/>
                <a:gd name="T58" fmla="*/ 171 w 283"/>
                <a:gd name="T59" fmla="*/ 58 h 329"/>
                <a:gd name="T60" fmla="*/ 145 w 283"/>
                <a:gd name="T61" fmla="*/ 48 h 329"/>
                <a:gd name="T62" fmla="*/ 133 w 283"/>
                <a:gd name="T63" fmla="*/ 34 h 329"/>
                <a:gd name="T64" fmla="*/ 145 w 283"/>
                <a:gd name="T65" fmla="*/ 48 h 329"/>
                <a:gd name="T66" fmla="*/ 106 w 283"/>
                <a:gd name="T67" fmla="*/ 28 h 329"/>
                <a:gd name="T68" fmla="*/ 124 w 283"/>
                <a:gd name="T69" fmla="*/ 29 h 329"/>
                <a:gd name="T70" fmla="*/ 96 w 283"/>
                <a:gd name="T71" fmla="*/ 24 h 329"/>
                <a:gd name="T72" fmla="*/ 82 w 283"/>
                <a:gd name="T73" fmla="*/ 12 h 329"/>
                <a:gd name="T74" fmla="*/ 96 w 283"/>
                <a:gd name="T75" fmla="*/ 24 h 329"/>
                <a:gd name="T76" fmla="*/ 54 w 283"/>
                <a:gd name="T77" fmla="*/ 12 h 329"/>
                <a:gd name="T78" fmla="*/ 72 w 283"/>
                <a:gd name="T79" fmla="*/ 9 h 329"/>
                <a:gd name="T80" fmla="*/ 44 w 283"/>
                <a:gd name="T81" fmla="*/ 11 h 329"/>
                <a:gd name="T82" fmla="*/ 27 w 283"/>
                <a:gd name="T83" fmla="*/ 1 h 329"/>
                <a:gd name="T84" fmla="*/ 44 w 283"/>
                <a:gd name="T85" fmla="*/ 11 h 329"/>
                <a:gd name="T86" fmla="*/ 0 w 283"/>
                <a:gd name="T87" fmla="*/ 7 h 329"/>
                <a:gd name="T88" fmla="*/ 17 w 283"/>
                <a:gd name="T89" fmla="*/ 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3" h="329">
                  <a:moveTo>
                    <a:pt x="280" y="329"/>
                  </a:moveTo>
                  <a:cubicBezTo>
                    <a:pt x="273" y="328"/>
                    <a:pt x="273" y="328"/>
                    <a:pt x="273" y="328"/>
                  </a:cubicBezTo>
                  <a:cubicBezTo>
                    <a:pt x="274" y="322"/>
                    <a:pt x="275" y="316"/>
                    <a:pt x="275" y="311"/>
                  </a:cubicBezTo>
                  <a:cubicBezTo>
                    <a:pt x="282" y="311"/>
                    <a:pt x="282" y="311"/>
                    <a:pt x="282" y="311"/>
                  </a:cubicBezTo>
                  <a:cubicBezTo>
                    <a:pt x="282" y="317"/>
                    <a:pt x="281" y="323"/>
                    <a:pt x="280" y="329"/>
                  </a:cubicBezTo>
                  <a:close/>
                  <a:moveTo>
                    <a:pt x="283" y="301"/>
                  </a:moveTo>
                  <a:cubicBezTo>
                    <a:pt x="276" y="301"/>
                    <a:pt x="276" y="301"/>
                    <a:pt x="276" y="301"/>
                  </a:cubicBezTo>
                  <a:cubicBezTo>
                    <a:pt x="276" y="295"/>
                    <a:pt x="277" y="290"/>
                    <a:pt x="277" y="284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3" y="290"/>
                    <a:pt x="283" y="295"/>
                    <a:pt x="283" y="301"/>
                  </a:cubicBezTo>
                  <a:close/>
                  <a:moveTo>
                    <a:pt x="276" y="273"/>
                  </a:moveTo>
                  <a:cubicBezTo>
                    <a:pt x="276" y="268"/>
                    <a:pt x="276" y="262"/>
                    <a:pt x="275" y="257"/>
                  </a:cubicBezTo>
                  <a:cubicBezTo>
                    <a:pt x="282" y="256"/>
                    <a:pt x="282" y="256"/>
                    <a:pt x="282" y="256"/>
                  </a:cubicBezTo>
                  <a:cubicBezTo>
                    <a:pt x="283" y="262"/>
                    <a:pt x="283" y="267"/>
                    <a:pt x="283" y="273"/>
                  </a:cubicBezTo>
                  <a:lnTo>
                    <a:pt x="276" y="273"/>
                  </a:lnTo>
                  <a:close/>
                  <a:moveTo>
                    <a:pt x="274" y="246"/>
                  </a:moveTo>
                  <a:cubicBezTo>
                    <a:pt x="273" y="241"/>
                    <a:pt x="272" y="235"/>
                    <a:pt x="271" y="230"/>
                  </a:cubicBezTo>
                  <a:cubicBezTo>
                    <a:pt x="278" y="228"/>
                    <a:pt x="278" y="228"/>
                    <a:pt x="278" y="228"/>
                  </a:cubicBezTo>
                  <a:cubicBezTo>
                    <a:pt x="279" y="234"/>
                    <a:pt x="280" y="240"/>
                    <a:pt x="281" y="246"/>
                  </a:cubicBezTo>
                  <a:lnTo>
                    <a:pt x="274" y="246"/>
                  </a:lnTo>
                  <a:close/>
                  <a:moveTo>
                    <a:pt x="269" y="220"/>
                  </a:moveTo>
                  <a:cubicBezTo>
                    <a:pt x="268" y="214"/>
                    <a:pt x="266" y="209"/>
                    <a:pt x="265" y="203"/>
                  </a:cubicBezTo>
                  <a:cubicBezTo>
                    <a:pt x="271" y="201"/>
                    <a:pt x="271" y="201"/>
                    <a:pt x="271" y="201"/>
                  </a:cubicBezTo>
                  <a:cubicBezTo>
                    <a:pt x="273" y="207"/>
                    <a:pt x="274" y="212"/>
                    <a:pt x="276" y="218"/>
                  </a:cubicBezTo>
                  <a:lnTo>
                    <a:pt x="269" y="220"/>
                  </a:lnTo>
                  <a:close/>
                  <a:moveTo>
                    <a:pt x="261" y="194"/>
                  </a:moveTo>
                  <a:cubicBezTo>
                    <a:pt x="260" y="188"/>
                    <a:pt x="258" y="183"/>
                    <a:pt x="255" y="178"/>
                  </a:cubicBezTo>
                  <a:cubicBezTo>
                    <a:pt x="262" y="175"/>
                    <a:pt x="262" y="175"/>
                    <a:pt x="262" y="175"/>
                  </a:cubicBezTo>
                  <a:cubicBezTo>
                    <a:pt x="264" y="180"/>
                    <a:pt x="266" y="186"/>
                    <a:pt x="268" y="191"/>
                  </a:cubicBezTo>
                  <a:lnTo>
                    <a:pt x="261" y="194"/>
                  </a:lnTo>
                  <a:close/>
                  <a:moveTo>
                    <a:pt x="251" y="168"/>
                  </a:moveTo>
                  <a:cubicBezTo>
                    <a:pt x="249" y="163"/>
                    <a:pt x="247" y="158"/>
                    <a:pt x="244" y="153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53" y="155"/>
                    <a:pt x="255" y="160"/>
                    <a:pt x="258" y="166"/>
                  </a:cubicBezTo>
                  <a:lnTo>
                    <a:pt x="251" y="168"/>
                  </a:lnTo>
                  <a:close/>
                  <a:moveTo>
                    <a:pt x="239" y="144"/>
                  </a:moveTo>
                  <a:cubicBezTo>
                    <a:pt x="236" y="140"/>
                    <a:pt x="233" y="135"/>
                    <a:pt x="230" y="130"/>
                  </a:cubicBezTo>
                  <a:cubicBezTo>
                    <a:pt x="236" y="126"/>
                    <a:pt x="236" y="126"/>
                    <a:pt x="236" y="126"/>
                  </a:cubicBezTo>
                  <a:cubicBezTo>
                    <a:pt x="239" y="131"/>
                    <a:pt x="242" y="136"/>
                    <a:pt x="245" y="141"/>
                  </a:cubicBezTo>
                  <a:lnTo>
                    <a:pt x="239" y="144"/>
                  </a:lnTo>
                  <a:close/>
                  <a:moveTo>
                    <a:pt x="224" y="122"/>
                  </a:moveTo>
                  <a:cubicBezTo>
                    <a:pt x="221" y="117"/>
                    <a:pt x="217" y="113"/>
                    <a:pt x="214" y="108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23" y="108"/>
                    <a:pt x="226" y="113"/>
                    <a:pt x="230" y="118"/>
                  </a:cubicBezTo>
                  <a:lnTo>
                    <a:pt x="224" y="122"/>
                  </a:lnTo>
                  <a:close/>
                  <a:moveTo>
                    <a:pt x="207" y="101"/>
                  </a:moveTo>
                  <a:cubicBezTo>
                    <a:pt x="203" y="96"/>
                    <a:pt x="199" y="92"/>
                    <a:pt x="195" y="88"/>
                  </a:cubicBezTo>
                  <a:cubicBezTo>
                    <a:pt x="200" y="83"/>
                    <a:pt x="200" y="83"/>
                    <a:pt x="200" y="83"/>
                  </a:cubicBezTo>
                  <a:cubicBezTo>
                    <a:pt x="204" y="87"/>
                    <a:pt x="208" y="92"/>
                    <a:pt x="212" y="96"/>
                  </a:cubicBezTo>
                  <a:lnTo>
                    <a:pt x="207" y="101"/>
                  </a:lnTo>
                  <a:close/>
                  <a:moveTo>
                    <a:pt x="188" y="81"/>
                  </a:moveTo>
                  <a:cubicBezTo>
                    <a:pt x="184" y="77"/>
                    <a:pt x="180" y="73"/>
                    <a:pt x="175" y="70"/>
                  </a:cubicBezTo>
                  <a:cubicBezTo>
                    <a:pt x="180" y="65"/>
                    <a:pt x="180" y="65"/>
                    <a:pt x="180" y="65"/>
                  </a:cubicBezTo>
                  <a:cubicBezTo>
                    <a:pt x="184" y="68"/>
                    <a:pt x="189" y="72"/>
                    <a:pt x="193" y="76"/>
                  </a:cubicBezTo>
                  <a:lnTo>
                    <a:pt x="188" y="81"/>
                  </a:lnTo>
                  <a:close/>
                  <a:moveTo>
                    <a:pt x="167" y="64"/>
                  </a:moveTo>
                  <a:cubicBezTo>
                    <a:pt x="163" y="60"/>
                    <a:pt x="158" y="57"/>
                    <a:pt x="153" y="54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1"/>
                    <a:pt x="167" y="55"/>
                    <a:pt x="171" y="58"/>
                  </a:cubicBezTo>
                  <a:lnTo>
                    <a:pt x="167" y="64"/>
                  </a:lnTo>
                  <a:close/>
                  <a:moveTo>
                    <a:pt x="145" y="48"/>
                  </a:moveTo>
                  <a:cubicBezTo>
                    <a:pt x="140" y="45"/>
                    <a:pt x="135" y="42"/>
                    <a:pt x="130" y="40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9" y="36"/>
                    <a:pt x="144" y="39"/>
                    <a:pt x="149" y="42"/>
                  </a:cubicBezTo>
                  <a:lnTo>
                    <a:pt x="145" y="48"/>
                  </a:lnTo>
                  <a:close/>
                  <a:moveTo>
                    <a:pt x="121" y="35"/>
                  </a:moveTo>
                  <a:cubicBezTo>
                    <a:pt x="116" y="33"/>
                    <a:pt x="111" y="30"/>
                    <a:pt x="106" y="28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14" y="24"/>
                    <a:pt x="119" y="26"/>
                    <a:pt x="124" y="29"/>
                  </a:cubicBezTo>
                  <a:lnTo>
                    <a:pt x="121" y="35"/>
                  </a:lnTo>
                  <a:close/>
                  <a:moveTo>
                    <a:pt x="96" y="24"/>
                  </a:moveTo>
                  <a:cubicBezTo>
                    <a:pt x="91" y="22"/>
                    <a:pt x="85" y="21"/>
                    <a:pt x="80" y="19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8" y="14"/>
                    <a:pt x="93" y="16"/>
                    <a:pt x="98" y="18"/>
                  </a:cubicBezTo>
                  <a:lnTo>
                    <a:pt x="96" y="24"/>
                  </a:lnTo>
                  <a:close/>
                  <a:moveTo>
                    <a:pt x="70" y="16"/>
                  </a:moveTo>
                  <a:cubicBezTo>
                    <a:pt x="65" y="15"/>
                    <a:pt x="59" y="13"/>
                    <a:pt x="54" y="12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61" y="7"/>
                    <a:pt x="66" y="8"/>
                    <a:pt x="72" y="9"/>
                  </a:cubicBezTo>
                  <a:lnTo>
                    <a:pt x="70" y="16"/>
                  </a:lnTo>
                  <a:close/>
                  <a:moveTo>
                    <a:pt x="44" y="11"/>
                  </a:moveTo>
                  <a:cubicBezTo>
                    <a:pt x="38" y="10"/>
                    <a:pt x="32" y="9"/>
                    <a:pt x="27" y="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33" y="2"/>
                    <a:pt x="39" y="3"/>
                    <a:pt x="45" y="4"/>
                  </a:cubicBezTo>
                  <a:lnTo>
                    <a:pt x="44" y="11"/>
                  </a:lnTo>
                  <a:close/>
                  <a:moveTo>
                    <a:pt x="17" y="8"/>
                  </a:moveTo>
                  <a:cubicBezTo>
                    <a:pt x="11" y="7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1" y="0"/>
                    <a:pt x="17" y="1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92" name="Freeform 142"/>
            <p:cNvSpPr>
              <a:spLocks noEditPoints="1"/>
            </p:cNvSpPr>
            <p:nvPr userDrawn="1"/>
          </p:nvSpPr>
          <p:spPr bwMode="auto">
            <a:xfrm>
              <a:off x="9353550" y="4065588"/>
              <a:ext cx="2025650" cy="1844675"/>
            </a:xfrm>
            <a:custGeom>
              <a:avLst/>
              <a:gdLst>
                <a:gd name="T0" fmla="*/ 502 w 540"/>
                <a:gd name="T1" fmla="*/ 473 h 492"/>
                <a:gd name="T2" fmla="*/ 514 w 540"/>
                <a:gd name="T3" fmla="*/ 467 h 492"/>
                <a:gd name="T4" fmla="*/ 520 w 540"/>
                <a:gd name="T5" fmla="*/ 451 h 492"/>
                <a:gd name="T6" fmla="*/ 515 w 540"/>
                <a:gd name="T7" fmla="*/ 438 h 492"/>
                <a:gd name="T8" fmla="*/ 524 w 540"/>
                <a:gd name="T9" fmla="*/ 441 h 492"/>
                <a:gd name="T10" fmla="*/ 526 w 540"/>
                <a:gd name="T11" fmla="*/ 396 h 492"/>
                <a:gd name="T12" fmla="*/ 536 w 540"/>
                <a:gd name="T13" fmla="*/ 387 h 492"/>
                <a:gd name="T14" fmla="*/ 538 w 540"/>
                <a:gd name="T15" fmla="*/ 370 h 492"/>
                <a:gd name="T16" fmla="*/ 531 w 540"/>
                <a:gd name="T17" fmla="*/ 359 h 492"/>
                <a:gd name="T18" fmla="*/ 539 w 540"/>
                <a:gd name="T19" fmla="*/ 359 h 492"/>
                <a:gd name="T20" fmla="*/ 539 w 540"/>
                <a:gd name="T21" fmla="*/ 314 h 492"/>
                <a:gd name="T22" fmla="*/ 530 w 540"/>
                <a:gd name="T23" fmla="*/ 304 h 492"/>
                <a:gd name="T24" fmla="*/ 538 w 540"/>
                <a:gd name="T25" fmla="*/ 303 h 492"/>
                <a:gd name="T26" fmla="*/ 522 w 540"/>
                <a:gd name="T27" fmla="*/ 261 h 492"/>
                <a:gd name="T28" fmla="*/ 526 w 540"/>
                <a:gd name="T29" fmla="*/ 277 h 492"/>
                <a:gd name="T30" fmla="*/ 523 w 540"/>
                <a:gd name="T31" fmla="*/ 232 h 492"/>
                <a:gd name="T32" fmla="*/ 512 w 540"/>
                <a:gd name="T33" fmla="*/ 225 h 492"/>
                <a:gd name="T34" fmla="*/ 520 w 540"/>
                <a:gd name="T35" fmla="*/ 222 h 492"/>
                <a:gd name="T36" fmla="*/ 494 w 540"/>
                <a:gd name="T37" fmla="*/ 185 h 492"/>
                <a:gd name="T38" fmla="*/ 502 w 540"/>
                <a:gd name="T39" fmla="*/ 200 h 492"/>
                <a:gd name="T40" fmla="*/ 488 w 540"/>
                <a:gd name="T41" fmla="*/ 157 h 492"/>
                <a:gd name="T42" fmla="*/ 475 w 540"/>
                <a:gd name="T43" fmla="*/ 153 h 492"/>
                <a:gd name="T44" fmla="*/ 482 w 540"/>
                <a:gd name="T45" fmla="*/ 148 h 492"/>
                <a:gd name="T46" fmla="*/ 448 w 540"/>
                <a:gd name="T47" fmla="*/ 118 h 492"/>
                <a:gd name="T48" fmla="*/ 459 w 540"/>
                <a:gd name="T49" fmla="*/ 131 h 492"/>
                <a:gd name="T50" fmla="*/ 435 w 540"/>
                <a:gd name="T51" fmla="*/ 92 h 492"/>
                <a:gd name="T52" fmla="*/ 421 w 540"/>
                <a:gd name="T53" fmla="*/ 92 h 492"/>
                <a:gd name="T54" fmla="*/ 427 w 540"/>
                <a:gd name="T55" fmla="*/ 85 h 492"/>
                <a:gd name="T56" fmla="*/ 387 w 540"/>
                <a:gd name="T57" fmla="*/ 65 h 492"/>
                <a:gd name="T58" fmla="*/ 400 w 540"/>
                <a:gd name="T59" fmla="*/ 74 h 492"/>
                <a:gd name="T60" fmla="*/ 14 w 540"/>
                <a:gd name="T61" fmla="*/ 57 h 492"/>
                <a:gd name="T62" fmla="*/ 378 w 540"/>
                <a:gd name="T63" fmla="*/ 59 h 492"/>
                <a:gd name="T64" fmla="*/ 383 w 540"/>
                <a:gd name="T65" fmla="*/ 52 h 492"/>
                <a:gd name="T66" fmla="*/ 23 w 540"/>
                <a:gd name="T67" fmla="*/ 51 h 492"/>
                <a:gd name="T68" fmla="*/ 27 w 540"/>
                <a:gd name="T69" fmla="*/ 59 h 492"/>
                <a:gd name="T70" fmla="*/ 343 w 540"/>
                <a:gd name="T71" fmla="*/ 30 h 492"/>
                <a:gd name="T72" fmla="*/ 51 w 540"/>
                <a:gd name="T73" fmla="*/ 45 h 492"/>
                <a:gd name="T74" fmla="*/ 66 w 540"/>
                <a:gd name="T75" fmla="*/ 38 h 492"/>
                <a:gd name="T76" fmla="*/ 314 w 540"/>
                <a:gd name="T77" fmla="*/ 28 h 492"/>
                <a:gd name="T78" fmla="*/ 330 w 540"/>
                <a:gd name="T79" fmla="*/ 34 h 492"/>
                <a:gd name="T80" fmla="*/ 88 w 540"/>
                <a:gd name="T81" fmla="*/ 19 h 492"/>
                <a:gd name="T82" fmla="*/ 304 w 540"/>
                <a:gd name="T83" fmla="*/ 24 h 492"/>
                <a:gd name="T84" fmla="*/ 307 w 540"/>
                <a:gd name="T85" fmla="*/ 16 h 492"/>
                <a:gd name="T86" fmla="*/ 98 w 540"/>
                <a:gd name="T87" fmla="*/ 16 h 492"/>
                <a:gd name="T88" fmla="*/ 101 w 540"/>
                <a:gd name="T89" fmla="*/ 24 h 492"/>
                <a:gd name="T90" fmla="*/ 263 w 540"/>
                <a:gd name="T91" fmla="*/ 5 h 492"/>
                <a:gd name="T92" fmla="*/ 127 w 540"/>
                <a:gd name="T93" fmla="*/ 17 h 492"/>
                <a:gd name="T94" fmla="*/ 144 w 540"/>
                <a:gd name="T95" fmla="*/ 13 h 492"/>
                <a:gd name="T96" fmla="*/ 235 w 540"/>
                <a:gd name="T97" fmla="*/ 10 h 492"/>
                <a:gd name="T98" fmla="*/ 252 w 540"/>
                <a:gd name="T99" fmla="*/ 12 h 492"/>
                <a:gd name="T100" fmla="*/ 170 w 540"/>
                <a:gd name="T101" fmla="*/ 1 h 492"/>
                <a:gd name="T102" fmla="*/ 225 w 540"/>
                <a:gd name="T103" fmla="*/ 9 h 492"/>
                <a:gd name="T104" fmla="*/ 225 w 540"/>
                <a:gd name="T105" fmla="*/ 0 h 492"/>
                <a:gd name="T106" fmla="*/ 180 w 540"/>
                <a:gd name="T107" fmla="*/ 0 h 492"/>
                <a:gd name="T108" fmla="*/ 181 w 540"/>
                <a:gd name="T109" fmla="*/ 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0" h="492">
                  <a:moveTo>
                    <a:pt x="502" y="492"/>
                  </a:moveTo>
                  <a:cubicBezTo>
                    <a:pt x="494" y="488"/>
                    <a:pt x="494" y="488"/>
                    <a:pt x="494" y="488"/>
                  </a:cubicBezTo>
                  <a:cubicBezTo>
                    <a:pt x="497" y="483"/>
                    <a:pt x="499" y="478"/>
                    <a:pt x="502" y="473"/>
                  </a:cubicBezTo>
                  <a:cubicBezTo>
                    <a:pt x="510" y="477"/>
                    <a:pt x="510" y="477"/>
                    <a:pt x="510" y="477"/>
                  </a:cubicBezTo>
                  <a:cubicBezTo>
                    <a:pt x="507" y="482"/>
                    <a:pt x="505" y="487"/>
                    <a:pt x="502" y="492"/>
                  </a:cubicBezTo>
                  <a:close/>
                  <a:moveTo>
                    <a:pt x="514" y="467"/>
                  </a:moveTo>
                  <a:cubicBezTo>
                    <a:pt x="506" y="464"/>
                    <a:pt x="506" y="464"/>
                    <a:pt x="506" y="464"/>
                  </a:cubicBezTo>
                  <a:cubicBezTo>
                    <a:pt x="508" y="459"/>
                    <a:pt x="510" y="453"/>
                    <a:pt x="512" y="448"/>
                  </a:cubicBezTo>
                  <a:cubicBezTo>
                    <a:pt x="520" y="451"/>
                    <a:pt x="520" y="451"/>
                    <a:pt x="520" y="451"/>
                  </a:cubicBezTo>
                  <a:cubicBezTo>
                    <a:pt x="518" y="456"/>
                    <a:pt x="516" y="462"/>
                    <a:pt x="514" y="467"/>
                  </a:cubicBezTo>
                  <a:close/>
                  <a:moveTo>
                    <a:pt x="524" y="441"/>
                  </a:moveTo>
                  <a:cubicBezTo>
                    <a:pt x="515" y="438"/>
                    <a:pt x="515" y="438"/>
                    <a:pt x="515" y="438"/>
                  </a:cubicBezTo>
                  <a:cubicBezTo>
                    <a:pt x="517" y="433"/>
                    <a:pt x="519" y="428"/>
                    <a:pt x="520" y="422"/>
                  </a:cubicBezTo>
                  <a:cubicBezTo>
                    <a:pt x="528" y="424"/>
                    <a:pt x="528" y="424"/>
                    <a:pt x="528" y="424"/>
                  </a:cubicBezTo>
                  <a:cubicBezTo>
                    <a:pt x="527" y="430"/>
                    <a:pt x="525" y="436"/>
                    <a:pt x="524" y="441"/>
                  </a:cubicBezTo>
                  <a:close/>
                  <a:moveTo>
                    <a:pt x="531" y="414"/>
                  </a:moveTo>
                  <a:cubicBezTo>
                    <a:pt x="523" y="412"/>
                    <a:pt x="523" y="412"/>
                    <a:pt x="523" y="412"/>
                  </a:cubicBezTo>
                  <a:cubicBezTo>
                    <a:pt x="524" y="407"/>
                    <a:pt x="525" y="401"/>
                    <a:pt x="526" y="396"/>
                  </a:cubicBezTo>
                  <a:cubicBezTo>
                    <a:pt x="535" y="397"/>
                    <a:pt x="535" y="397"/>
                    <a:pt x="535" y="397"/>
                  </a:cubicBezTo>
                  <a:cubicBezTo>
                    <a:pt x="534" y="403"/>
                    <a:pt x="532" y="409"/>
                    <a:pt x="531" y="414"/>
                  </a:cubicBezTo>
                  <a:close/>
                  <a:moveTo>
                    <a:pt x="536" y="387"/>
                  </a:moveTo>
                  <a:cubicBezTo>
                    <a:pt x="528" y="386"/>
                    <a:pt x="528" y="386"/>
                    <a:pt x="528" y="386"/>
                  </a:cubicBezTo>
                  <a:cubicBezTo>
                    <a:pt x="529" y="380"/>
                    <a:pt x="529" y="374"/>
                    <a:pt x="530" y="369"/>
                  </a:cubicBezTo>
                  <a:cubicBezTo>
                    <a:pt x="538" y="370"/>
                    <a:pt x="538" y="370"/>
                    <a:pt x="538" y="370"/>
                  </a:cubicBezTo>
                  <a:cubicBezTo>
                    <a:pt x="538" y="375"/>
                    <a:pt x="537" y="381"/>
                    <a:pt x="536" y="387"/>
                  </a:cubicBezTo>
                  <a:close/>
                  <a:moveTo>
                    <a:pt x="539" y="359"/>
                  </a:moveTo>
                  <a:cubicBezTo>
                    <a:pt x="531" y="359"/>
                    <a:pt x="531" y="359"/>
                    <a:pt x="531" y="359"/>
                  </a:cubicBezTo>
                  <a:cubicBezTo>
                    <a:pt x="531" y="353"/>
                    <a:pt x="531" y="347"/>
                    <a:pt x="531" y="342"/>
                  </a:cubicBezTo>
                  <a:cubicBezTo>
                    <a:pt x="540" y="342"/>
                    <a:pt x="540" y="342"/>
                    <a:pt x="540" y="342"/>
                  </a:cubicBezTo>
                  <a:cubicBezTo>
                    <a:pt x="540" y="348"/>
                    <a:pt x="540" y="353"/>
                    <a:pt x="539" y="359"/>
                  </a:cubicBezTo>
                  <a:close/>
                  <a:moveTo>
                    <a:pt x="531" y="331"/>
                  </a:moveTo>
                  <a:cubicBezTo>
                    <a:pt x="531" y="326"/>
                    <a:pt x="531" y="320"/>
                    <a:pt x="531" y="314"/>
                  </a:cubicBezTo>
                  <a:cubicBezTo>
                    <a:pt x="539" y="314"/>
                    <a:pt x="539" y="314"/>
                    <a:pt x="539" y="314"/>
                  </a:cubicBezTo>
                  <a:cubicBezTo>
                    <a:pt x="540" y="320"/>
                    <a:pt x="540" y="326"/>
                    <a:pt x="540" y="331"/>
                  </a:cubicBezTo>
                  <a:lnTo>
                    <a:pt x="531" y="331"/>
                  </a:lnTo>
                  <a:close/>
                  <a:moveTo>
                    <a:pt x="530" y="304"/>
                  </a:moveTo>
                  <a:cubicBezTo>
                    <a:pt x="529" y="299"/>
                    <a:pt x="528" y="293"/>
                    <a:pt x="528" y="287"/>
                  </a:cubicBezTo>
                  <a:cubicBezTo>
                    <a:pt x="536" y="286"/>
                    <a:pt x="536" y="286"/>
                    <a:pt x="536" y="286"/>
                  </a:cubicBezTo>
                  <a:cubicBezTo>
                    <a:pt x="537" y="292"/>
                    <a:pt x="538" y="298"/>
                    <a:pt x="538" y="303"/>
                  </a:cubicBezTo>
                  <a:lnTo>
                    <a:pt x="530" y="304"/>
                  </a:lnTo>
                  <a:close/>
                  <a:moveTo>
                    <a:pt x="526" y="277"/>
                  </a:moveTo>
                  <a:cubicBezTo>
                    <a:pt x="525" y="272"/>
                    <a:pt x="524" y="266"/>
                    <a:pt x="522" y="261"/>
                  </a:cubicBezTo>
                  <a:cubicBezTo>
                    <a:pt x="531" y="259"/>
                    <a:pt x="531" y="259"/>
                    <a:pt x="531" y="259"/>
                  </a:cubicBezTo>
                  <a:cubicBezTo>
                    <a:pt x="532" y="264"/>
                    <a:pt x="533" y="270"/>
                    <a:pt x="534" y="276"/>
                  </a:cubicBezTo>
                  <a:lnTo>
                    <a:pt x="526" y="277"/>
                  </a:lnTo>
                  <a:close/>
                  <a:moveTo>
                    <a:pt x="520" y="251"/>
                  </a:moveTo>
                  <a:cubicBezTo>
                    <a:pt x="518" y="246"/>
                    <a:pt x="517" y="240"/>
                    <a:pt x="515" y="235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5" y="238"/>
                    <a:pt x="527" y="243"/>
                    <a:pt x="528" y="249"/>
                  </a:cubicBezTo>
                  <a:lnTo>
                    <a:pt x="520" y="251"/>
                  </a:lnTo>
                  <a:close/>
                  <a:moveTo>
                    <a:pt x="512" y="225"/>
                  </a:moveTo>
                  <a:cubicBezTo>
                    <a:pt x="510" y="220"/>
                    <a:pt x="508" y="215"/>
                    <a:pt x="506" y="209"/>
                  </a:cubicBezTo>
                  <a:cubicBezTo>
                    <a:pt x="514" y="206"/>
                    <a:pt x="514" y="206"/>
                    <a:pt x="514" y="206"/>
                  </a:cubicBezTo>
                  <a:cubicBezTo>
                    <a:pt x="516" y="211"/>
                    <a:pt x="518" y="217"/>
                    <a:pt x="520" y="222"/>
                  </a:cubicBezTo>
                  <a:lnTo>
                    <a:pt x="512" y="225"/>
                  </a:lnTo>
                  <a:close/>
                  <a:moveTo>
                    <a:pt x="502" y="200"/>
                  </a:moveTo>
                  <a:cubicBezTo>
                    <a:pt x="499" y="195"/>
                    <a:pt x="497" y="190"/>
                    <a:pt x="494" y="185"/>
                  </a:cubicBezTo>
                  <a:cubicBezTo>
                    <a:pt x="502" y="181"/>
                    <a:pt x="502" y="181"/>
                    <a:pt x="502" y="181"/>
                  </a:cubicBezTo>
                  <a:cubicBezTo>
                    <a:pt x="504" y="186"/>
                    <a:pt x="507" y="191"/>
                    <a:pt x="509" y="196"/>
                  </a:cubicBezTo>
                  <a:lnTo>
                    <a:pt x="502" y="200"/>
                  </a:lnTo>
                  <a:close/>
                  <a:moveTo>
                    <a:pt x="489" y="176"/>
                  </a:moveTo>
                  <a:cubicBezTo>
                    <a:pt x="486" y="171"/>
                    <a:pt x="484" y="166"/>
                    <a:pt x="481" y="161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91" y="162"/>
                    <a:pt x="494" y="167"/>
                    <a:pt x="497" y="172"/>
                  </a:cubicBezTo>
                  <a:lnTo>
                    <a:pt x="489" y="176"/>
                  </a:lnTo>
                  <a:close/>
                  <a:moveTo>
                    <a:pt x="475" y="153"/>
                  </a:moveTo>
                  <a:cubicBezTo>
                    <a:pt x="472" y="148"/>
                    <a:pt x="468" y="144"/>
                    <a:pt x="465" y="139"/>
                  </a:cubicBezTo>
                  <a:cubicBezTo>
                    <a:pt x="472" y="134"/>
                    <a:pt x="472" y="134"/>
                    <a:pt x="472" y="134"/>
                  </a:cubicBezTo>
                  <a:cubicBezTo>
                    <a:pt x="475" y="138"/>
                    <a:pt x="479" y="143"/>
                    <a:pt x="482" y="148"/>
                  </a:cubicBezTo>
                  <a:lnTo>
                    <a:pt x="475" y="153"/>
                  </a:lnTo>
                  <a:close/>
                  <a:moveTo>
                    <a:pt x="459" y="131"/>
                  </a:moveTo>
                  <a:cubicBezTo>
                    <a:pt x="455" y="127"/>
                    <a:pt x="452" y="122"/>
                    <a:pt x="448" y="118"/>
                  </a:cubicBezTo>
                  <a:cubicBezTo>
                    <a:pt x="454" y="112"/>
                    <a:pt x="454" y="112"/>
                    <a:pt x="454" y="112"/>
                  </a:cubicBezTo>
                  <a:cubicBezTo>
                    <a:pt x="458" y="117"/>
                    <a:pt x="462" y="121"/>
                    <a:pt x="466" y="126"/>
                  </a:cubicBezTo>
                  <a:lnTo>
                    <a:pt x="459" y="131"/>
                  </a:lnTo>
                  <a:close/>
                  <a:moveTo>
                    <a:pt x="441" y="111"/>
                  </a:moveTo>
                  <a:cubicBezTo>
                    <a:pt x="437" y="107"/>
                    <a:pt x="433" y="102"/>
                    <a:pt x="429" y="99"/>
                  </a:cubicBezTo>
                  <a:cubicBezTo>
                    <a:pt x="435" y="92"/>
                    <a:pt x="435" y="92"/>
                    <a:pt x="435" y="92"/>
                  </a:cubicBezTo>
                  <a:cubicBezTo>
                    <a:pt x="439" y="96"/>
                    <a:pt x="443" y="100"/>
                    <a:pt x="447" y="105"/>
                  </a:cubicBezTo>
                  <a:lnTo>
                    <a:pt x="441" y="111"/>
                  </a:lnTo>
                  <a:close/>
                  <a:moveTo>
                    <a:pt x="421" y="92"/>
                  </a:moveTo>
                  <a:cubicBezTo>
                    <a:pt x="417" y="88"/>
                    <a:pt x="413" y="84"/>
                    <a:pt x="409" y="81"/>
                  </a:cubicBezTo>
                  <a:cubicBezTo>
                    <a:pt x="414" y="74"/>
                    <a:pt x="414" y="74"/>
                    <a:pt x="414" y="74"/>
                  </a:cubicBezTo>
                  <a:cubicBezTo>
                    <a:pt x="418" y="78"/>
                    <a:pt x="423" y="81"/>
                    <a:pt x="427" y="85"/>
                  </a:cubicBezTo>
                  <a:lnTo>
                    <a:pt x="421" y="92"/>
                  </a:lnTo>
                  <a:close/>
                  <a:moveTo>
                    <a:pt x="400" y="74"/>
                  </a:moveTo>
                  <a:cubicBezTo>
                    <a:pt x="396" y="71"/>
                    <a:pt x="391" y="68"/>
                    <a:pt x="387" y="65"/>
                  </a:cubicBezTo>
                  <a:cubicBezTo>
                    <a:pt x="392" y="57"/>
                    <a:pt x="392" y="57"/>
                    <a:pt x="392" y="57"/>
                  </a:cubicBezTo>
                  <a:cubicBezTo>
                    <a:pt x="396" y="61"/>
                    <a:pt x="401" y="64"/>
                    <a:pt x="406" y="68"/>
                  </a:cubicBezTo>
                  <a:lnTo>
                    <a:pt x="400" y="74"/>
                  </a:lnTo>
                  <a:close/>
                  <a:moveTo>
                    <a:pt x="5" y="74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4" y="64"/>
                    <a:pt x="9" y="60"/>
                    <a:pt x="14" y="57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4" y="67"/>
                    <a:pt x="9" y="71"/>
                    <a:pt x="5" y="74"/>
                  </a:cubicBezTo>
                  <a:close/>
                  <a:moveTo>
                    <a:pt x="378" y="59"/>
                  </a:moveTo>
                  <a:cubicBezTo>
                    <a:pt x="373" y="56"/>
                    <a:pt x="368" y="53"/>
                    <a:pt x="364" y="50"/>
                  </a:cubicBezTo>
                  <a:cubicBezTo>
                    <a:pt x="368" y="43"/>
                    <a:pt x="368" y="43"/>
                    <a:pt x="368" y="43"/>
                  </a:cubicBezTo>
                  <a:cubicBezTo>
                    <a:pt x="373" y="46"/>
                    <a:pt x="378" y="49"/>
                    <a:pt x="383" y="52"/>
                  </a:cubicBezTo>
                  <a:lnTo>
                    <a:pt x="378" y="59"/>
                  </a:lnTo>
                  <a:close/>
                  <a:moveTo>
                    <a:pt x="27" y="59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28" y="48"/>
                    <a:pt x="33" y="45"/>
                    <a:pt x="38" y="42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53"/>
                    <a:pt x="32" y="56"/>
                    <a:pt x="27" y="59"/>
                  </a:cubicBezTo>
                  <a:close/>
                  <a:moveTo>
                    <a:pt x="355" y="45"/>
                  </a:moveTo>
                  <a:cubicBezTo>
                    <a:pt x="350" y="43"/>
                    <a:pt x="344" y="40"/>
                    <a:pt x="339" y="38"/>
                  </a:cubicBezTo>
                  <a:cubicBezTo>
                    <a:pt x="343" y="30"/>
                    <a:pt x="343" y="30"/>
                    <a:pt x="343" y="30"/>
                  </a:cubicBezTo>
                  <a:cubicBezTo>
                    <a:pt x="348" y="32"/>
                    <a:pt x="353" y="35"/>
                    <a:pt x="359" y="38"/>
                  </a:cubicBezTo>
                  <a:lnTo>
                    <a:pt x="355" y="45"/>
                  </a:lnTo>
                  <a:close/>
                  <a:moveTo>
                    <a:pt x="51" y="45"/>
                  </a:moveTo>
                  <a:cubicBezTo>
                    <a:pt x="47" y="37"/>
                    <a:pt x="47" y="37"/>
                    <a:pt x="47" y="37"/>
                  </a:cubicBezTo>
                  <a:cubicBezTo>
                    <a:pt x="52" y="35"/>
                    <a:pt x="57" y="32"/>
                    <a:pt x="62" y="30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1" y="40"/>
                    <a:pt x="56" y="43"/>
                    <a:pt x="51" y="45"/>
                  </a:cubicBezTo>
                  <a:close/>
                  <a:moveTo>
                    <a:pt x="330" y="34"/>
                  </a:moveTo>
                  <a:cubicBezTo>
                    <a:pt x="325" y="32"/>
                    <a:pt x="319" y="30"/>
                    <a:pt x="314" y="28"/>
                  </a:cubicBezTo>
                  <a:cubicBezTo>
                    <a:pt x="317" y="19"/>
                    <a:pt x="317" y="19"/>
                    <a:pt x="317" y="19"/>
                  </a:cubicBezTo>
                  <a:cubicBezTo>
                    <a:pt x="323" y="21"/>
                    <a:pt x="328" y="24"/>
                    <a:pt x="333" y="26"/>
                  </a:cubicBezTo>
                  <a:lnTo>
                    <a:pt x="330" y="34"/>
                  </a:lnTo>
                  <a:close/>
                  <a:moveTo>
                    <a:pt x="75" y="34"/>
                  </a:moveTo>
                  <a:cubicBezTo>
                    <a:pt x="72" y="26"/>
                    <a:pt x="72" y="26"/>
                    <a:pt x="72" y="26"/>
                  </a:cubicBezTo>
                  <a:cubicBezTo>
                    <a:pt x="77" y="23"/>
                    <a:pt x="83" y="21"/>
                    <a:pt x="88" y="19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86" y="29"/>
                    <a:pt x="81" y="31"/>
                    <a:pt x="75" y="34"/>
                  </a:cubicBezTo>
                  <a:close/>
                  <a:moveTo>
                    <a:pt x="304" y="24"/>
                  </a:moveTo>
                  <a:cubicBezTo>
                    <a:pt x="299" y="23"/>
                    <a:pt x="294" y="21"/>
                    <a:pt x="288" y="19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6" y="13"/>
                    <a:pt x="302" y="14"/>
                    <a:pt x="307" y="16"/>
                  </a:cubicBezTo>
                  <a:lnTo>
                    <a:pt x="304" y="24"/>
                  </a:lnTo>
                  <a:close/>
                  <a:moveTo>
                    <a:pt x="101" y="24"/>
                  </a:moveTo>
                  <a:cubicBezTo>
                    <a:pt x="98" y="16"/>
                    <a:pt x="98" y="16"/>
                    <a:pt x="98" y="16"/>
                  </a:cubicBezTo>
                  <a:cubicBezTo>
                    <a:pt x="104" y="14"/>
                    <a:pt x="109" y="12"/>
                    <a:pt x="115" y="11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2" y="21"/>
                    <a:pt x="106" y="22"/>
                    <a:pt x="101" y="24"/>
                  </a:cubicBezTo>
                  <a:close/>
                  <a:moveTo>
                    <a:pt x="278" y="17"/>
                  </a:moveTo>
                  <a:cubicBezTo>
                    <a:pt x="273" y="16"/>
                    <a:pt x="267" y="15"/>
                    <a:pt x="262" y="13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9" y="6"/>
                    <a:pt x="275" y="7"/>
                    <a:pt x="280" y="9"/>
                  </a:cubicBezTo>
                  <a:lnTo>
                    <a:pt x="278" y="17"/>
                  </a:lnTo>
                  <a:close/>
                  <a:moveTo>
                    <a:pt x="127" y="17"/>
                  </a:moveTo>
                  <a:cubicBezTo>
                    <a:pt x="125" y="8"/>
                    <a:pt x="125" y="8"/>
                    <a:pt x="125" y="8"/>
                  </a:cubicBezTo>
                  <a:cubicBezTo>
                    <a:pt x="131" y="7"/>
                    <a:pt x="136" y="6"/>
                    <a:pt x="142" y="5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38" y="14"/>
                    <a:pt x="132" y="16"/>
                    <a:pt x="127" y="17"/>
                  </a:cubicBezTo>
                  <a:close/>
                  <a:moveTo>
                    <a:pt x="252" y="12"/>
                  </a:moveTo>
                  <a:cubicBezTo>
                    <a:pt x="246" y="11"/>
                    <a:pt x="240" y="10"/>
                    <a:pt x="235" y="10"/>
                  </a:cubicBezTo>
                  <a:cubicBezTo>
                    <a:pt x="236" y="1"/>
                    <a:pt x="236" y="1"/>
                    <a:pt x="236" y="1"/>
                  </a:cubicBezTo>
                  <a:cubicBezTo>
                    <a:pt x="241" y="2"/>
                    <a:pt x="247" y="2"/>
                    <a:pt x="253" y="3"/>
                  </a:cubicBezTo>
                  <a:lnTo>
                    <a:pt x="252" y="12"/>
                  </a:lnTo>
                  <a:close/>
                  <a:moveTo>
                    <a:pt x="154" y="12"/>
                  </a:moveTo>
                  <a:cubicBezTo>
                    <a:pt x="152" y="3"/>
                    <a:pt x="152" y="3"/>
                    <a:pt x="152" y="3"/>
                  </a:cubicBezTo>
                  <a:cubicBezTo>
                    <a:pt x="158" y="2"/>
                    <a:pt x="164" y="2"/>
                    <a:pt x="170" y="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65" y="10"/>
                    <a:pt x="159" y="11"/>
                    <a:pt x="154" y="12"/>
                  </a:cubicBezTo>
                  <a:close/>
                  <a:moveTo>
                    <a:pt x="225" y="9"/>
                  </a:moveTo>
                  <a:cubicBezTo>
                    <a:pt x="219" y="9"/>
                    <a:pt x="213" y="8"/>
                    <a:pt x="208" y="8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4" y="0"/>
                    <a:pt x="220" y="0"/>
                    <a:pt x="225" y="0"/>
                  </a:cubicBezTo>
                  <a:lnTo>
                    <a:pt x="225" y="9"/>
                  </a:lnTo>
                  <a:close/>
                  <a:moveTo>
                    <a:pt x="181" y="9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6" y="0"/>
                    <a:pt x="192" y="0"/>
                    <a:pt x="197" y="0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2" y="8"/>
                    <a:pt x="186" y="9"/>
                    <a:pt x="18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pic>
        <p:nvPicPr>
          <p:cNvPr id="3218" name="Radio Signal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7238" y="730116"/>
            <a:ext cx="1219456" cy="61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9" name="Freeform 150"/>
          <p:cNvSpPr>
            <a:spLocks noEditPoints="1"/>
          </p:cNvSpPr>
          <p:nvPr userDrawn="1"/>
        </p:nvSpPr>
        <p:spPr bwMode="auto">
          <a:xfrm>
            <a:off x="8788116" y="-303122"/>
            <a:ext cx="211138" cy="47625"/>
          </a:xfrm>
          <a:custGeom>
            <a:avLst/>
            <a:gdLst>
              <a:gd name="T0" fmla="*/ 110 w 121"/>
              <a:gd name="T1" fmla="*/ 27 h 27"/>
              <a:gd name="T2" fmla="*/ 11 w 121"/>
              <a:gd name="T3" fmla="*/ 27 h 27"/>
              <a:gd name="T4" fmla="*/ 0 w 121"/>
              <a:gd name="T5" fmla="*/ 16 h 27"/>
              <a:gd name="T6" fmla="*/ 0 w 121"/>
              <a:gd name="T7" fmla="*/ 11 h 27"/>
              <a:gd name="T8" fmla="*/ 11 w 121"/>
              <a:gd name="T9" fmla="*/ 0 h 27"/>
              <a:gd name="T10" fmla="*/ 110 w 121"/>
              <a:gd name="T11" fmla="*/ 0 h 27"/>
              <a:gd name="T12" fmla="*/ 121 w 121"/>
              <a:gd name="T13" fmla="*/ 11 h 27"/>
              <a:gd name="T14" fmla="*/ 121 w 121"/>
              <a:gd name="T15" fmla="*/ 16 h 27"/>
              <a:gd name="T16" fmla="*/ 110 w 121"/>
              <a:gd name="T17" fmla="*/ 27 h 27"/>
              <a:gd name="T18" fmla="*/ 11 w 121"/>
              <a:gd name="T19" fmla="*/ 7 h 27"/>
              <a:gd name="T20" fmla="*/ 8 w 121"/>
              <a:gd name="T21" fmla="*/ 11 h 27"/>
              <a:gd name="T22" fmla="*/ 8 w 121"/>
              <a:gd name="T23" fmla="*/ 16 h 27"/>
              <a:gd name="T24" fmla="*/ 11 w 121"/>
              <a:gd name="T25" fmla="*/ 19 h 27"/>
              <a:gd name="T26" fmla="*/ 110 w 121"/>
              <a:gd name="T27" fmla="*/ 19 h 27"/>
              <a:gd name="T28" fmla="*/ 114 w 121"/>
              <a:gd name="T29" fmla="*/ 16 h 27"/>
              <a:gd name="T30" fmla="*/ 114 w 121"/>
              <a:gd name="T31" fmla="*/ 11 h 27"/>
              <a:gd name="T32" fmla="*/ 110 w 121"/>
              <a:gd name="T33" fmla="*/ 7 h 27"/>
              <a:gd name="T34" fmla="*/ 11 w 121"/>
              <a:gd name="T35" fmla="*/ 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1" h="27">
                <a:moveTo>
                  <a:pt x="110" y="27"/>
                </a:moveTo>
                <a:cubicBezTo>
                  <a:pt x="11" y="27"/>
                  <a:pt x="11" y="27"/>
                  <a:pt x="11" y="27"/>
                </a:cubicBezTo>
                <a:cubicBezTo>
                  <a:pt x="5" y="27"/>
                  <a:pt x="0" y="22"/>
                  <a:pt x="0" y="1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6" y="0"/>
                  <a:pt x="121" y="5"/>
                  <a:pt x="121" y="11"/>
                </a:cubicBezTo>
                <a:cubicBezTo>
                  <a:pt x="121" y="16"/>
                  <a:pt x="121" y="16"/>
                  <a:pt x="121" y="16"/>
                </a:cubicBezTo>
                <a:cubicBezTo>
                  <a:pt x="121" y="22"/>
                  <a:pt x="116" y="27"/>
                  <a:pt x="110" y="27"/>
                </a:cubicBezTo>
                <a:close/>
                <a:moveTo>
                  <a:pt x="11" y="7"/>
                </a:moveTo>
                <a:cubicBezTo>
                  <a:pt x="9" y="7"/>
                  <a:pt x="8" y="9"/>
                  <a:pt x="8" y="11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8"/>
                  <a:pt x="9" y="19"/>
                  <a:pt x="11" y="19"/>
                </a:cubicBezTo>
                <a:cubicBezTo>
                  <a:pt x="110" y="19"/>
                  <a:pt x="110" y="19"/>
                  <a:pt x="110" y="19"/>
                </a:cubicBezTo>
                <a:cubicBezTo>
                  <a:pt x="112" y="19"/>
                  <a:pt x="114" y="18"/>
                  <a:pt x="114" y="16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4" y="9"/>
                  <a:pt x="112" y="7"/>
                  <a:pt x="110" y="7"/>
                </a:cubicBezTo>
                <a:lnTo>
                  <a:pt x="1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70" name="Freeform 151"/>
          <p:cNvSpPr>
            <a:spLocks noEditPoints="1"/>
          </p:cNvSpPr>
          <p:nvPr userDrawn="1"/>
        </p:nvSpPr>
        <p:spPr bwMode="auto">
          <a:xfrm>
            <a:off x="8788116" y="-228510"/>
            <a:ext cx="211138" cy="47625"/>
          </a:xfrm>
          <a:custGeom>
            <a:avLst/>
            <a:gdLst>
              <a:gd name="T0" fmla="*/ 110 w 121"/>
              <a:gd name="T1" fmla="*/ 27 h 27"/>
              <a:gd name="T2" fmla="*/ 11 w 121"/>
              <a:gd name="T3" fmla="*/ 27 h 27"/>
              <a:gd name="T4" fmla="*/ 0 w 121"/>
              <a:gd name="T5" fmla="*/ 16 h 27"/>
              <a:gd name="T6" fmla="*/ 0 w 121"/>
              <a:gd name="T7" fmla="*/ 11 h 27"/>
              <a:gd name="T8" fmla="*/ 11 w 121"/>
              <a:gd name="T9" fmla="*/ 0 h 27"/>
              <a:gd name="T10" fmla="*/ 110 w 121"/>
              <a:gd name="T11" fmla="*/ 0 h 27"/>
              <a:gd name="T12" fmla="*/ 121 w 121"/>
              <a:gd name="T13" fmla="*/ 11 h 27"/>
              <a:gd name="T14" fmla="*/ 121 w 121"/>
              <a:gd name="T15" fmla="*/ 16 h 27"/>
              <a:gd name="T16" fmla="*/ 110 w 121"/>
              <a:gd name="T17" fmla="*/ 27 h 27"/>
              <a:gd name="T18" fmla="*/ 11 w 121"/>
              <a:gd name="T19" fmla="*/ 7 h 27"/>
              <a:gd name="T20" fmla="*/ 8 w 121"/>
              <a:gd name="T21" fmla="*/ 11 h 27"/>
              <a:gd name="T22" fmla="*/ 8 w 121"/>
              <a:gd name="T23" fmla="*/ 16 h 27"/>
              <a:gd name="T24" fmla="*/ 11 w 121"/>
              <a:gd name="T25" fmla="*/ 19 h 27"/>
              <a:gd name="T26" fmla="*/ 110 w 121"/>
              <a:gd name="T27" fmla="*/ 19 h 27"/>
              <a:gd name="T28" fmla="*/ 114 w 121"/>
              <a:gd name="T29" fmla="*/ 16 h 27"/>
              <a:gd name="T30" fmla="*/ 114 w 121"/>
              <a:gd name="T31" fmla="*/ 11 h 27"/>
              <a:gd name="T32" fmla="*/ 110 w 121"/>
              <a:gd name="T33" fmla="*/ 7 h 27"/>
              <a:gd name="T34" fmla="*/ 11 w 121"/>
              <a:gd name="T35" fmla="*/ 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1" h="27">
                <a:moveTo>
                  <a:pt x="110" y="27"/>
                </a:moveTo>
                <a:cubicBezTo>
                  <a:pt x="11" y="27"/>
                  <a:pt x="11" y="27"/>
                  <a:pt x="11" y="27"/>
                </a:cubicBezTo>
                <a:cubicBezTo>
                  <a:pt x="5" y="27"/>
                  <a:pt x="0" y="22"/>
                  <a:pt x="0" y="1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6" y="0"/>
                  <a:pt x="121" y="5"/>
                  <a:pt x="121" y="11"/>
                </a:cubicBezTo>
                <a:cubicBezTo>
                  <a:pt x="121" y="16"/>
                  <a:pt x="121" y="16"/>
                  <a:pt x="121" y="16"/>
                </a:cubicBezTo>
                <a:cubicBezTo>
                  <a:pt x="121" y="22"/>
                  <a:pt x="116" y="27"/>
                  <a:pt x="110" y="27"/>
                </a:cubicBezTo>
                <a:close/>
                <a:moveTo>
                  <a:pt x="11" y="7"/>
                </a:moveTo>
                <a:cubicBezTo>
                  <a:pt x="9" y="7"/>
                  <a:pt x="8" y="9"/>
                  <a:pt x="8" y="11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8"/>
                  <a:pt x="9" y="19"/>
                  <a:pt x="11" y="19"/>
                </a:cubicBezTo>
                <a:cubicBezTo>
                  <a:pt x="110" y="19"/>
                  <a:pt x="110" y="19"/>
                  <a:pt x="110" y="19"/>
                </a:cubicBezTo>
                <a:cubicBezTo>
                  <a:pt x="112" y="19"/>
                  <a:pt x="114" y="18"/>
                  <a:pt x="114" y="16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4" y="9"/>
                  <a:pt x="112" y="7"/>
                  <a:pt x="110" y="7"/>
                </a:cubicBezTo>
                <a:lnTo>
                  <a:pt x="1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71" name="Freeform 152"/>
          <p:cNvSpPr>
            <a:spLocks noEditPoints="1"/>
          </p:cNvSpPr>
          <p:nvPr userDrawn="1"/>
        </p:nvSpPr>
        <p:spPr bwMode="auto">
          <a:xfrm>
            <a:off x="8826216" y="-152310"/>
            <a:ext cx="136525" cy="53975"/>
          </a:xfrm>
          <a:custGeom>
            <a:avLst/>
            <a:gdLst>
              <a:gd name="T0" fmla="*/ 39 w 78"/>
              <a:gd name="T1" fmla="*/ 31 h 31"/>
              <a:gd name="T2" fmla="*/ 0 w 78"/>
              <a:gd name="T3" fmla="*/ 4 h 31"/>
              <a:gd name="T4" fmla="*/ 0 w 78"/>
              <a:gd name="T5" fmla="*/ 0 h 31"/>
              <a:gd name="T6" fmla="*/ 78 w 78"/>
              <a:gd name="T7" fmla="*/ 0 h 31"/>
              <a:gd name="T8" fmla="*/ 78 w 78"/>
              <a:gd name="T9" fmla="*/ 4 h 31"/>
              <a:gd name="T10" fmla="*/ 39 w 78"/>
              <a:gd name="T11" fmla="*/ 31 h 31"/>
              <a:gd name="T12" fmla="*/ 8 w 78"/>
              <a:gd name="T13" fmla="*/ 7 h 31"/>
              <a:gd name="T14" fmla="*/ 39 w 78"/>
              <a:gd name="T15" fmla="*/ 23 h 31"/>
              <a:gd name="T16" fmla="*/ 70 w 78"/>
              <a:gd name="T17" fmla="*/ 7 h 31"/>
              <a:gd name="T18" fmla="*/ 8 w 78"/>
              <a:gd name="T1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31">
                <a:moveTo>
                  <a:pt x="39" y="31"/>
                </a:moveTo>
                <a:cubicBezTo>
                  <a:pt x="20" y="31"/>
                  <a:pt x="0" y="20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"/>
                  <a:pt x="78" y="4"/>
                  <a:pt x="78" y="4"/>
                </a:cubicBezTo>
                <a:cubicBezTo>
                  <a:pt x="78" y="20"/>
                  <a:pt x="57" y="31"/>
                  <a:pt x="39" y="31"/>
                </a:cubicBezTo>
                <a:close/>
                <a:moveTo>
                  <a:pt x="8" y="7"/>
                </a:moveTo>
                <a:cubicBezTo>
                  <a:pt x="11" y="17"/>
                  <a:pt x="25" y="23"/>
                  <a:pt x="39" y="23"/>
                </a:cubicBezTo>
                <a:cubicBezTo>
                  <a:pt x="52" y="23"/>
                  <a:pt x="66" y="17"/>
                  <a:pt x="70" y="7"/>
                </a:cubicBezTo>
                <a:lnTo>
                  <a:pt x="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72" name="Freeform 153"/>
          <p:cNvSpPr>
            <a:spLocks noEditPoints="1"/>
          </p:cNvSpPr>
          <p:nvPr userDrawn="1"/>
        </p:nvSpPr>
        <p:spPr bwMode="auto">
          <a:xfrm>
            <a:off x="8669053" y="-849222"/>
            <a:ext cx="449263" cy="517525"/>
          </a:xfrm>
          <a:custGeom>
            <a:avLst/>
            <a:gdLst>
              <a:gd name="T0" fmla="*/ 193 w 257"/>
              <a:gd name="T1" fmla="*/ 296 h 296"/>
              <a:gd name="T2" fmla="*/ 60 w 257"/>
              <a:gd name="T3" fmla="*/ 296 h 296"/>
              <a:gd name="T4" fmla="*/ 12 w 257"/>
              <a:gd name="T5" fmla="*/ 185 h 296"/>
              <a:gd name="T6" fmla="*/ 0 w 257"/>
              <a:gd name="T7" fmla="*/ 129 h 296"/>
              <a:gd name="T8" fmla="*/ 129 w 257"/>
              <a:gd name="T9" fmla="*/ 0 h 296"/>
              <a:gd name="T10" fmla="*/ 257 w 257"/>
              <a:gd name="T11" fmla="*/ 129 h 296"/>
              <a:gd name="T12" fmla="*/ 242 w 257"/>
              <a:gd name="T13" fmla="*/ 190 h 296"/>
              <a:gd name="T14" fmla="*/ 193 w 257"/>
              <a:gd name="T15" fmla="*/ 296 h 296"/>
              <a:gd name="T16" fmla="*/ 66 w 257"/>
              <a:gd name="T17" fmla="*/ 288 h 296"/>
              <a:gd name="T18" fmla="*/ 188 w 257"/>
              <a:gd name="T19" fmla="*/ 288 h 296"/>
              <a:gd name="T20" fmla="*/ 234 w 257"/>
              <a:gd name="T21" fmla="*/ 186 h 296"/>
              <a:gd name="T22" fmla="*/ 249 w 257"/>
              <a:gd name="T23" fmla="*/ 129 h 296"/>
              <a:gd name="T24" fmla="*/ 129 w 257"/>
              <a:gd name="T25" fmla="*/ 8 h 296"/>
              <a:gd name="T26" fmla="*/ 9 w 257"/>
              <a:gd name="T27" fmla="*/ 129 h 296"/>
              <a:gd name="T28" fmla="*/ 20 w 257"/>
              <a:gd name="T29" fmla="*/ 181 h 296"/>
              <a:gd name="T30" fmla="*/ 66 w 257"/>
              <a:gd name="T31" fmla="*/ 28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" h="296">
                <a:moveTo>
                  <a:pt x="193" y="296"/>
                </a:moveTo>
                <a:cubicBezTo>
                  <a:pt x="60" y="296"/>
                  <a:pt x="60" y="296"/>
                  <a:pt x="60" y="296"/>
                </a:cubicBezTo>
                <a:cubicBezTo>
                  <a:pt x="12" y="185"/>
                  <a:pt x="12" y="185"/>
                  <a:pt x="12" y="185"/>
                </a:cubicBezTo>
                <a:cubicBezTo>
                  <a:pt x="3" y="164"/>
                  <a:pt x="0" y="148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0" y="0"/>
                  <a:pt x="257" y="58"/>
                  <a:pt x="257" y="129"/>
                </a:cubicBezTo>
                <a:cubicBezTo>
                  <a:pt x="257" y="150"/>
                  <a:pt x="252" y="171"/>
                  <a:pt x="242" y="190"/>
                </a:cubicBezTo>
                <a:lnTo>
                  <a:pt x="193" y="296"/>
                </a:lnTo>
                <a:close/>
                <a:moveTo>
                  <a:pt x="66" y="288"/>
                </a:moveTo>
                <a:cubicBezTo>
                  <a:pt x="188" y="288"/>
                  <a:pt x="188" y="288"/>
                  <a:pt x="188" y="288"/>
                </a:cubicBezTo>
                <a:cubicBezTo>
                  <a:pt x="234" y="186"/>
                  <a:pt x="234" y="186"/>
                  <a:pt x="234" y="186"/>
                </a:cubicBezTo>
                <a:cubicBezTo>
                  <a:pt x="244" y="168"/>
                  <a:pt x="249" y="149"/>
                  <a:pt x="249" y="129"/>
                </a:cubicBezTo>
                <a:cubicBezTo>
                  <a:pt x="249" y="62"/>
                  <a:pt x="195" y="8"/>
                  <a:pt x="129" y="8"/>
                </a:cubicBezTo>
                <a:cubicBezTo>
                  <a:pt x="62" y="8"/>
                  <a:pt x="9" y="62"/>
                  <a:pt x="9" y="129"/>
                </a:cubicBezTo>
                <a:cubicBezTo>
                  <a:pt x="9" y="147"/>
                  <a:pt x="12" y="162"/>
                  <a:pt x="20" y="181"/>
                </a:cubicBezTo>
                <a:lnTo>
                  <a:pt x="66" y="2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73" name="Freeform 154"/>
          <p:cNvSpPr>
            <a:spLocks/>
          </p:cNvSpPr>
          <p:nvPr userDrawn="1"/>
        </p:nvSpPr>
        <p:spPr bwMode="auto">
          <a:xfrm>
            <a:off x="8734141" y="-609510"/>
            <a:ext cx="319088" cy="104775"/>
          </a:xfrm>
          <a:custGeom>
            <a:avLst/>
            <a:gdLst>
              <a:gd name="T0" fmla="*/ 165 w 201"/>
              <a:gd name="T1" fmla="*/ 66 h 66"/>
              <a:gd name="T2" fmla="*/ 143 w 201"/>
              <a:gd name="T3" fmla="*/ 22 h 66"/>
              <a:gd name="T4" fmla="*/ 120 w 201"/>
              <a:gd name="T5" fmla="*/ 66 h 66"/>
              <a:gd name="T6" fmla="*/ 98 w 201"/>
              <a:gd name="T7" fmla="*/ 22 h 66"/>
              <a:gd name="T8" fmla="*/ 76 w 201"/>
              <a:gd name="T9" fmla="*/ 66 h 66"/>
              <a:gd name="T10" fmla="*/ 52 w 201"/>
              <a:gd name="T11" fmla="*/ 22 h 66"/>
              <a:gd name="T12" fmla="*/ 30 w 201"/>
              <a:gd name="T13" fmla="*/ 66 h 66"/>
              <a:gd name="T14" fmla="*/ 16 w 201"/>
              <a:gd name="T15" fmla="*/ 37 h 66"/>
              <a:gd name="T16" fmla="*/ 0 w 201"/>
              <a:gd name="T17" fmla="*/ 37 h 66"/>
              <a:gd name="T18" fmla="*/ 0 w 201"/>
              <a:gd name="T19" fmla="*/ 28 h 66"/>
              <a:gd name="T20" fmla="*/ 22 w 201"/>
              <a:gd name="T21" fmla="*/ 28 h 66"/>
              <a:gd name="T22" fmla="*/ 30 w 201"/>
              <a:gd name="T23" fmla="*/ 44 h 66"/>
              <a:gd name="T24" fmla="*/ 52 w 201"/>
              <a:gd name="T25" fmla="*/ 0 h 66"/>
              <a:gd name="T26" fmla="*/ 76 w 201"/>
              <a:gd name="T27" fmla="*/ 45 h 66"/>
              <a:gd name="T28" fmla="*/ 98 w 201"/>
              <a:gd name="T29" fmla="*/ 0 h 66"/>
              <a:gd name="T30" fmla="*/ 120 w 201"/>
              <a:gd name="T31" fmla="*/ 44 h 66"/>
              <a:gd name="T32" fmla="*/ 143 w 201"/>
              <a:gd name="T33" fmla="*/ 0 h 66"/>
              <a:gd name="T34" fmla="*/ 165 w 201"/>
              <a:gd name="T35" fmla="*/ 44 h 66"/>
              <a:gd name="T36" fmla="*/ 174 w 201"/>
              <a:gd name="T37" fmla="*/ 28 h 66"/>
              <a:gd name="T38" fmla="*/ 201 w 201"/>
              <a:gd name="T39" fmla="*/ 28 h 66"/>
              <a:gd name="T40" fmla="*/ 201 w 201"/>
              <a:gd name="T41" fmla="*/ 37 h 66"/>
              <a:gd name="T42" fmla="*/ 179 w 201"/>
              <a:gd name="T43" fmla="*/ 37 h 66"/>
              <a:gd name="T44" fmla="*/ 165 w 201"/>
              <a:gd name="T45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1" h="66">
                <a:moveTo>
                  <a:pt x="165" y="66"/>
                </a:moveTo>
                <a:lnTo>
                  <a:pt x="143" y="22"/>
                </a:lnTo>
                <a:lnTo>
                  <a:pt x="120" y="66"/>
                </a:lnTo>
                <a:lnTo>
                  <a:pt x="98" y="22"/>
                </a:lnTo>
                <a:lnTo>
                  <a:pt x="76" y="66"/>
                </a:lnTo>
                <a:lnTo>
                  <a:pt x="52" y="22"/>
                </a:lnTo>
                <a:lnTo>
                  <a:pt x="30" y="66"/>
                </a:lnTo>
                <a:lnTo>
                  <a:pt x="16" y="37"/>
                </a:lnTo>
                <a:lnTo>
                  <a:pt x="0" y="37"/>
                </a:lnTo>
                <a:lnTo>
                  <a:pt x="0" y="28"/>
                </a:lnTo>
                <a:lnTo>
                  <a:pt x="22" y="28"/>
                </a:lnTo>
                <a:lnTo>
                  <a:pt x="30" y="44"/>
                </a:lnTo>
                <a:lnTo>
                  <a:pt x="52" y="0"/>
                </a:lnTo>
                <a:lnTo>
                  <a:pt x="76" y="45"/>
                </a:lnTo>
                <a:lnTo>
                  <a:pt x="98" y="0"/>
                </a:lnTo>
                <a:lnTo>
                  <a:pt x="120" y="44"/>
                </a:lnTo>
                <a:lnTo>
                  <a:pt x="143" y="0"/>
                </a:lnTo>
                <a:lnTo>
                  <a:pt x="165" y="44"/>
                </a:lnTo>
                <a:lnTo>
                  <a:pt x="174" y="28"/>
                </a:lnTo>
                <a:lnTo>
                  <a:pt x="201" y="28"/>
                </a:lnTo>
                <a:lnTo>
                  <a:pt x="201" y="37"/>
                </a:lnTo>
                <a:lnTo>
                  <a:pt x="179" y="37"/>
                </a:lnTo>
                <a:lnTo>
                  <a:pt x="165" y="66"/>
                </a:lnTo>
                <a:close/>
              </a:path>
            </a:pathLst>
          </a:custGeom>
          <a:solidFill>
            <a:srgbClr val="FCB6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grpSp>
        <p:nvGrpSpPr>
          <p:cNvPr id="282" name="Group 281"/>
          <p:cNvGrpSpPr/>
          <p:nvPr userDrawn="1"/>
        </p:nvGrpSpPr>
        <p:grpSpPr>
          <a:xfrm>
            <a:off x="8535703" y="-1136560"/>
            <a:ext cx="714375" cy="209550"/>
            <a:chOff x="10417175" y="4022725"/>
            <a:chExt cx="714375" cy="209550"/>
          </a:xfrm>
        </p:grpSpPr>
        <p:sp>
          <p:nvSpPr>
            <p:cNvPr id="274" name="Freeform 155"/>
            <p:cNvSpPr>
              <a:spLocks noEditPoints="1"/>
            </p:cNvSpPr>
            <p:nvPr userDrawn="1"/>
          </p:nvSpPr>
          <p:spPr bwMode="auto">
            <a:xfrm>
              <a:off x="10417175" y="4022725"/>
              <a:ext cx="369888" cy="209550"/>
            </a:xfrm>
            <a:custGeom>
              <a:avLst/>
              <a:gdLst>
                <a:gd name="T0" fmla="*/ 60 w 211"/>
                <a:gd name="T1" fmla="*/ 120 h 120"/>
                <a:gd name="T2" fmla="*/ 0 w 211"/>
                <a:gd name="T3" fmla="*/ 60 h 120"/>
                <a:gd name="T4" fmla="*/ 60 w 211"/>
                <a:gd name="T5" fmla="*/ 0 h 120"/>
                <a:gd name="T6" fmla="*/ 80 w 211"/>
                <a:gd name="T7" fmla="*/ 4 h 120"/>
                <a:gd name="T8" fmla="*/ 80 w 211"/>
                <a:gd name="T9" fmla="*/ 4 h 120"/>
                <a:gd name="T10" fmla="*/ 83 w 211"/>
                <a:gd name="T11" fmla="*/ 5 h 120"/>
                <a:gd name="T12" fmla="*/ 83 w 211"/>
                <a:gd name="T13" fmla="*/ 5 h 120"/>
                <a:gd name="T14" fmla="*/ 211 w 211"/>
                <a:gd name="T15" fmla="*/ 60 h 120"/>
                <a:gd name="T16" fmla="*/ 85 w 211"/>
                <a:gd name="T17" fmla="*/ 114 h 120"/>
                <a:gd name="T18" fmla="*/ 85 w 211"/>
                <a:gd name="T19" fmla="*/ 114 h 120"/>
                <a:gd name="T20" fmla="*/ 60 w 211"/>
                <a:gd name="T21" fmla="*/ 120 h 120"/>
                <a:gd name="T22" fmla="*/ 60 w 211"/>
                <a:gd name="T23" fmla="*/ 9 h 120"/>
                <a:gd name="T24" fmla="*/ 9 w 211"/>
                <a:gd name="T25" fmla="*/ 60 h 120"/>
                <a:gd name="T26" fmla="*/ 60 w 211"/>
                <a:gd name="T27" fmla="*/ 111 h 120"/>
                <a:gd name="T28" fmla="*/ 77 w 211"/>
                <a:gd name="T29" fmla="*/ 108 h 120"/>
                <a:gd name="T30" fmla="*/ 77 w 211"/>
                <a:gd name="T31" fmla="*/ 108 h 120"/>
                <a:gd name="T32" fmla="*/ 189 w 211"/>
                <a:gd name="T33" fmla="*/ 60 h 120"/>
                <a:gd name="T34" fmla="*/ 79 w 211"/>
                <a:gd name="T35" fmla="*/ 13 h 120"/>
                <a:gd name="T36" fmla="*/ 60 w 211"/>
                <a:gd name="T37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67" y="0"/>
                    <a:pt x="74" y="1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85" y="114"/>
                    <a:pt x="85" y="114"/>
                    <a:pt x="85" y="114"/>
                  </a:cubicBezTo>
                  <a:cubicBezTo>
                    <a:pt x="85" y="114"/>
                    <a:pt x="85" y="114"/>
                    <a:pt x="85" y="114"/>
                  </a:cubicBezTo>
                  <a:cubicBezTo>
                    <a:pt x="78" y="118"/>
                    <a:pt x="69" y="120"/>
                    <a:pt x="60" y="120"/>
                  </a:cubicBezTo>
                  <a:close/>
                  <a:moveTo>
                    <a:pt x="60" y="9"/>
                  </a:moveTo>
                  <a:cubicBezTo>
                    <a:pt x="32" y="9"/>
                    <a:pt x="9" y="32"/>
                    <a:pt x="9" y="60"/>
                  </a:cubicBezTo>
                  <a:cubicBezTo>
                    <a:pt x="9" y="88"/>
                    <a:pt x="32" y="111"/>
                    <a:pt x="60" y="111"/>
                  </a:cubicBezTo>
                  <a:cubicBezTo>
                    <a:pt x="66" y="111"/>
                    <a:pt x="71" y="110"/>
                    <a:pt x="77" y="108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3" y="10"/>
                    <a:pt x="67" y="9"/>
                    <a:pt x="6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75" name="Freeform 156"/>
            <p:cNvSpPr>
              <a:spLocks noEditPoints="1"/>
            </p:cNvSpPr>
            <p:nvPr userDrawn="1"/>
          </p:nvSpPr>
          <p:spPr bwMode="auto">
            <a:xfrm>
              <a:off x="10763250" y="4022725"/>
              <a:ext cx="368300" cy="209550"/>
            </a:xfrm>
            <a:custGeom>
              <a:avLst/>
              <a:gdLst>
                <a:gd name="T0" fmla="*/ 151 w 210"/>
                <a:gd name="T1" fmla="*/ 120 h 120"/>
                <a:gd name="T2" fmla="*/ 130 w 210"/>
                <a:gd name="T3" fmla="*/ 116 h 120"/>
                <a:gd name="T4" fmla="*/ 130 w 210"/>
                <a:gd name="T5" fmla="*/ 116 h 120"/>
                <a:gd name="T6" fmla="*/ 0 w 210"/>
                <a:gd name="T7" fmla="*/ 60 h 120"/>
                <a:gd name="T8" fmla="*/ 125 w 210"/>
                <a:gd name="T9" fmla="*/ 6 h 120"/>
                <a:gd name="T10" fmla="*/ 125 w 210"/>
                <a:gd name="T11" fmla="*/ 6 h 120"/>
                <a:gd name="T12" fmla="*/ 151 w 210"/>
                <a:gd name="T13" fmla="*/ 0 h 120"/>
                <a:gd name="T14" fmla="*/ 210 w 210"/>
                <a:gd name="T15" fmla="*/ 60 h 120"/>
                <a:gd name="T16" fmla="*/ 151 w 210"/>
                <a:gd name="T17" fmla="*/ 120 h 120"/>
                <a:gd name="T18" fmla="*/ 131 w 210"/>
                <a:gd name="T19" fmla="*/ 107 h 120"/>
                <a:gd name="T20" fmla="*/ 151 w 210"/>
                <a:gd name="T21" fmla="*/ 111 h 120"/>
                <a:gd name="T22" fmla="*/ 202 w 210"/>
                <a:gd name="T23" fmla="*/ 60 h 120"/>
                <a:gd name="T24" fmla="*/ 151 w 210"/>
                <a:gd name="T25" fmla="*/ 9 h 120"/>
                <a:gd name="T26" fmla="*/ 134 w 210"/>
                <a:gd name="T27" fmla="*/ 12 h 120"/>
                <a:gd name="T28" fmla="*/ 21 w 210"/>
                <a:gd name="T29" fmla="*/ 60 h 120"/>
                <a:gd name="T30" fmla="*/ 131 w 210"/>
                <a:gd name="T31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120">
                  <a:moveTo>
                    <a:pt x="151" y="120"/>
                  </a:moveTo>
                  <a:cubicBezTo>
                    <a:pt x="144" y="120"/>
                    <a:pt x="137" y="119"/>
                    <a:pt x="130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33" y="2"/>
                    <a:pt x="142" y="0"/>
                    <a:pt x="151" y="0"/>
                  </a:cubicBezTo>
                  <a:cubicBezTo>
                    <a:pt x="183" y="0"/>
                    <a:pt x="210" y="27"/>
                    <a:pt x="210" y="60"/>
                  </a:cubicBezTo>
                  <a:cubicBezTo>
                    <a:pt x="210" y="93"/>
                    <a:pt x="183" y="120"/>
                    <a:pt x="151" y="120"/>
                  </a:cubicBezTo>
                  <a:close/>
                  <a:moveTo>
                    <a:pt x="131" y="107"/>
                  </a:moveTo>
                  <a:cubicBezTo>
                    <a:pt x="137" y="110"/>
                    <a:pt x="144" y="111"/>
                    <a:pt x="151" y="111"/>
                  </a:cubicBezTo>
                  <a:cubicBezTo>
                    <a:pt x="179" y="111"/>
                    <a:pt x="202" y="88"/>
                    <a:pt x="202" y="60"/>
                  </a:cubicBezTo>
                  <a:cubicBezTo>
                    <a:pt x="202" y="32"/>
                    <a:pt x="179" y="9"/>
                    <a:pt x="151" y="9"/>
                  </a:cubicBezTo>
                  <a:cubicBezTo>
                    <a:pt x="145" y="9"/>
                    <a:pt x="139" y="10"/>
                    <a:pt x="134" y="12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131" y="107"/>
                    <a:pt x="131" y="107"/>
                    <a:pt x="131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sp>
        <p:nvSpPr>
          <p:cNvPr id="276" name="Rectangle 157"/>
          <p:cNvSpPr>
            <a:spLocks noChangeArrowheads="1"/>
          </p:cNvSpPr>
          <p:nvPr userDrawn="1"/>
        </p:nvSpPr>
        <p:spPr bwMode="auto">
          <a:xfrm>
            <a:off x="8888128" y="-1031785"/>
            <a:ext cx="11113" cy="1889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77" name="Freeform 158"/>
          <p:cNvSpPr>
            <a:spLocks noEditPoints="1"/>
          </p:cNvSpPr>
          <p:nvPr userDrawn="1"/>
        </p:nvSpPr>
        <p:spPr bwMode="auto">
          <a:xfrm>
            <a:off x="8842091" y="-1127035"/>
            <a:ext cx="103188" cy="103188"/>
          </a:xfrm>
          <a:custGeom>
            <a:avLst/>
            <a:gdLst>
              <a:gd name="T0" fmla="*/ 29 w 59"/>
              <a:gd name="T1" fmla="*/ 59 h 59"/>
              <a:gd name="T2" fmla="*/ 0 w 59"/>
              <a:gd name="T3" fmla="*/ 30 h 59"/>
              <a:gd name="T4" fmla="*/ 29 w 59"/>
              <a:gd name="T5" fmla="*/ 0 h 59"/>
              <a:gd name="T6" fmla="*/ 59 w 59"/>
              <a:gd name="T7" fmla="*/ 30 h 59"/>
              <a:gd name="T8" fmla="*/ 29 w 59"/>
              <a:gd name="T9" fmla="*/ 59 h 59"/>
              <a:gd name="T10" fmla="*/ 29 w 59"/>
              <a:gd name="T11" fmla="*/ 9 h 59"/>
              <a:gd name="T12" fmla="*/ 9 w 59"/>
              <a:gd name="T13" fmla="*/ 30 h 59"/>
              <a:gd name="T14" fmla="*/ 29 w 59"/>
              <a:gd name="T15" fmla="*/ 50 h 59"/>
              <a:gd name="T16" fmla="*/ 50 w 59"/>
              <a:gd name="T17" fmla="*/ 30 h 59"/>
              <a:gd name="T18" fmla="*/ 29 w 59"/>
              <a:gd name="T19" fmla="*/ 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59">
                <a:moveTo>
                  <a:pt x="29" y="59"/>
                </a:moveTo>
                <a:cubicBezTo>
                  <a:pt x="13" y="59"/>
                  <a:pt x="0" y="46"/>
                  <a:pt x="0" y="30"/>
                </a:cubicBezTo>
                <a:cubicBezTo>
                  <a:pt x="0" y="13"/>
                  <a:pt x="13" y="0"/>
                  <a:pt x="29" y="0"/>
                </a:cubicBezTo>
                <a:cubicBezTo>
                  <a:pt x="46" y="0"/>
                  <a:pt x="59" y="13"/>
                  <a:pt x="59" y="30"/>
                </a:cubicBezTo>
                <a:cubicBezTo>
                  <a:pt x="59" y="46"/>
                  <a:pt x="46" y="59"/>
                  <a:pt x="29" y="59"/>
                </a:cubicBezTo>
                <a:close/>
                <a:moveTo>
                  <a:pt x="29" y="9"/>
                </a:moveTo>
                <a:cubicBezTo>
                  <a:pt x="18" y="9"/>
                  <a:pt x="9" y="18"/>
                  <a:pt x="9" y="30"/>
                </a:cubicBezTo>
                <a:cubicBezTo>
                  <a:pt x="9" y="41"/>
                  <a:pt x="18" y="50"/>
                  <a:pt x="29" y="50"/>
                </a:cubicBezTo>
                <a:cubicBezTo>
                  <a:pt x="41" y="50"/>
                  <a:pt x="50" y="41"/>
                  <a:pt x="50" y="30"/>
                </a:cubicBezTo>
                <a:cubicBezTo>
                  <a:pt x="50" y="18"/>
                  <a:pt x="41" y="9"/>
                  <a:pt x="2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78" name="Freeform 159"/>
          <p:cNvSpPr>
            <a:spLocks noEditPoints="1"/>
          </p:cNvSpPr>
          <p:nvPr userDrawn="1"/>
        </p:nvSpPr>
        <p:spPr bwMode="auto">
          <a:xfrm>
            <a:off x="8459503" y="-874622"/>
            <a:ext cx="76200" cy="95250"/>
          </a:xfrm>
          <a:custGeom>
            <a:avLst/>
            <a:gdLst>
              <a:gd name="T0" fmla="*/ 0 w 48"/>
              <a:gd name="T1" fmla="*/ 60 h 60"/>
              <a:gd name="T2" fmla="*/ 1 w 48"/>
              <a:gd name="T3" fmla="*/ 0 h 60"/>
              <a:gd name="T4" fmla="*/ 48 w 48"/>
              <a:gd name="T5" fmla="*/ 31 h 60"/>
              <a:gd name="T6" fmla="*/ 0 w 48"/>
              <a:gd name="T7" fmla="*/ 60 h 60"/>
              <a:gd name="T8" fmla="*/ 10 w 48"/>
              <a:gd name="T9" fmla="*/ 18 h 60"/>
              <a:gd name="T10" fmla="*/ 10 w 48"/>
              <a:gd name="T11" fmla="*/ 43 h 60"/>
              <a:gd name="T12" fmla="*/ 29 w 48"/>
              <a:gd name="T13" fmla="*/ 31 h 60"/>
              <a:gd name="T14" fmla="*/ 10 w 48"/>
              <a:gd name="T15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60">
                <a:moveTo>
                  <a:pt x="0" y="60"/>
                </a:moveTo>
                <a:lnTo>
                  <a:pt x="1" y="0"/>
                </a:lnTo>
                <a:lnTo>
                  <a:pt x="48" y="31"/>
                </a:lnTo>
                <a:lnTo>
                  <a:pt x="0" y="60"/>
                </a:lnTo>
                <a:close/>
                <a:moveTo>
                  <a:pt x="10" y="18"/>
                </a:moveTo>
                <a:lnTo>
                  <a:pt x="10" y="43"/>
                </a:lnTo>
                <a:lnTo>
                  <a:pt x="29" y="31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79" name="Freeform 160"/>
          <p:cNvSpPr>
            <a:spLocks noEditPoints="1"/>
          </p:cNvSpPr>
          <p:nvPr userDrawn="1"/>
        </p:nvSpPr>
        <p:spPr bwMode="auto">
          <a:xfrm>
            <a:off x="8275353" y="-1031785"/>
            <a:ext cx="444500" cy="211138"/>
          </a:xfrm>
          <a:custGeom>
            <a:avLst/>
            <a:gdLst>
              <a:gd name="T0" fmla="*/ 94 w 254"/>
              <a:gd name="T1" fmla="*/ 120 h 120"/>
              <a:gd name="T2" fmla="*/ 71 w 254"/>
              <a:gd name="T3" fmla="*/ 118 h 120"/>
              <a:gd name="T4" fmla="*/ 72 w 254"/>
              <a:gd name="T5" fmla="*/ 109 h 120"/>
              <a:gd name="T6" fmla="*/ 95 w 254"/>
              <a:gd name="T7" fmla="*/ 112 h 120"/>
              <a:gd name="T8" fmla="*/ 94 w 254"/>
              <a:gd name="T9" fmla="*/ 120 h 120"/>
              <a:gd name="T10" fmla="*/ 57 w 254"/>
              <a:gd name="T11" fmla="*/ 115 h 120"/>
              <a:gd name="T12" fmla="*/ 34 w 254"/>
              <a:gd name="T13" fmla="*/ 107 h 120"/>
              <a:gd name="T14" fmla="*/ 38 w 254"/>
              <a:gd name="T15" fmla="*/ 99 h 120"/>
              <a:gd name="T16" fmla="*/ 59 w 254"/>
              <a:gd name="T17" fmla="*/ 106 h 120"/>
              <a:gd name="T18" fmla="*/ 57 w 254"/>
              <a:gd name="T19" fmla="*/ 115 h 120"/>
              <a:gd name="T20" fmla="*/ 22 w 254"/>
              <a:gd name="T21" fmla="*/ 99 h 120"/>
              <a:gd name="T22" fmla="*/ 5 w 254"/>
              <a:gd name="T23" fmla="*/ 80 h 120"/>
              <a:gd name="T24" fmla="*/ 13 w 254"/>
              <a:gd name="T25" fmla="*/ 77 h 120"/>
              <a:gd name="T26" fmla="*/ 27 w 254"/>
              <a:gd name="T27" fmla="*/ 92 h 120"/>
              <a:gd name="T28" fmla="*/ 22 w 254"/>
              <a:gd name="T29" fmla="*/ 99 h 120"/>
              <a:gd name="T30" fmla="*/ 1 w 254"/>
              <a:gd name="T31" fmla="*/ 66 h 120"/>
              <a:gd name="T32" fmla="*/ 0 w 254"/>
              <a:gd name="T33" fmla="*/ 59 h 120"/>
              <a:gd name="T34" fmla="*/ 4 w 254"/>
              <a:gd name="T35" fmla="*/ 41 h 120"/>
              <a:gd name="T36" fmla="*/ 12 w 254"/>
              <a:gd name="T37" fmla="*/ 44 h 120"/>
              <a:gd name="T38" fmla="*/ 9 w 254"/>
              <a:gd name="T39" fmla="*/ 59 h 120"/>
              <a:gd name="T40" fmla="*/ 9 w 254"/>
              <a:gd name="T41" fmla="*/ 65 h 120"/>
              <a:gd name="T42" fmla="*/ 1 w 254"/>
              <a:gd name="T43" fmla="*/ 66 h 120"/>
              <a:gd name="T44" fmla="*/ 18 w 254"/>
              <a:gd name="T45" fmla="*/ 34 h 120"/>
              <a:gd name="T46" fmla="*/ 12 w 254"/>
              <a:gd name="T47" fmla="*/ 28 h 120"/>
              <a:gd name="T48" fmla="*/ 32 w 254"/>
              <a:gd name="T49" fmla="*/ 14 h 120"/>
              <a:gd name="T50" fmla="*/ 36 w 254"/>
              <a:gd name="T51" fmla="*/ 21 h 120"/>
              <a:gd name="T52" fmla="*/ 18 w 254"/>
              <a:gd name="T53" fmla="*/ 34 h 120"/>
              <a:gd name="T54" fmla="*/ 48 w 254"/>
              <a:gd name="T55" fmla="*/ 17 h 120"/>
              <a:gd name="T56" fmla="*/ 45 w 254"/>
              <a:gd name="T57" fmla="*/ 8 h 120"/>
              <a:gd name="T58" fmla="*/ 68 w 254"/>
              <a:gd name="T59" fmla="*/ 3 h 120"/>
              <a:gd name="T60" fmla="*/ 70 w 254"/>
              <a:gd name="T61" fmla="*/ 11 h 120"/>
              <a:gd name="T62" fmla="*/ 48 w 254"/>
              <a:gd name="T63" fmla="*/ 17 h 120"/>
              <a:gd name="T64" fmla="*/ 83 w 254"/>
              <a:gd name="T65" fmla="*/ 10 h 120"/>
              <a:gd name="T66" fmla="*/ 82 w 254"/>
              <a:gd name="T67" fmla="*/ 1 h 120"/>
              <a:gd name="T68" fmla="*/ 98 w 254"/>
              <a:gd name="T69" fmla="*/ 0 h 120"/>
              <a:gd name="T70" fmla="*/ 106 w 254"/>
              <a:gd name="T71" fmla="*/ 0 h 120"/>
              <a:gd name="T72" fmla="*/ 106 w 254"/>
              <a:gd name="T73" fmla="*/ 9 h 120"/>
              <a:gd name="T74" fmla="*/ 98 w 254"/>
              <a:gd name="T75" fmla="*/ 9 h 120"/>
              <a:gd name="T76" fmla="*/ 83 w 254"/>
              <a:gd name="T77" fmla="*/ 10 h 120"/>
              <a:gd name="T78" fmla="*/ 254 w 254"/>
              <a:gd name="T79" fmla="*/ 9 h 120"/>
              <a:gd name="T80" fmla="*/ 231 w 254"/>
              <a:gd name="T81" fmla="*/ 9 h 120"/>
              <a:gd name="T82" fmla="*/ 231 w 254"/>
              <a:gd name="T83" fmla="*/ 0 h 120"/>
              <a:gd name="T84" fmla="*/ 254 w 254"/>
              <a:gd name="T85" fmla="*/ 0 h 120"/>
              <a:gd name="T86" fmla="*/ 254 w 254"/>
              <a:gd name="T87" fmla="*/ 9 h 120"/>
              <a:gd name="T88" fmla="*/ 217 w 254"/>
              <a:gd name="T89" fmla="*/ 9 h 120"/>
              <a:gd name="T90" fmla="*/ 194 w 254"/>
              <a:gd name="T91" fmla="*/ 9 h 120"/>
              <a:gd name="T92" fmla="*/ 194 w 254"/>
              <a:gd name="T93" fmla="*/ 0 h 120"/>
              <a:gd name="T94" fmla="*/ 217 w 254"/>
              <a:gd name="T95" fmla="*/ 0 h 120"/>
              <a:gd name="T96" fmla="*/ 217 w 254"/>
              <a:gd name="T97" fmla="*/ 9 h 120"/>
              <a:gd name="T98" fmla="*/ 180 w 254"/>
              <a:gd name="T99" fmla="*/ 9 h 120"/>
              <a:gd name="T100" fmla="*/ 157 w 254"/>
              <a:gd name="T101" fmla="*/ 9 h 120"/>
              <a:gd name="T102" fmla="*/ 157 w 254"/>
              <a:gd name="T103" fmla="*/ 0 h 120"/>
              <a:gd name="T104" fmla="*/ 180 w 254"/>
              <a:gd name="T105" fmla="*/ 0 h 120"/>
              <a:gd name="T106" fmla="*/ 180 w 254"/>
              <a:gd name="T107" fmla="*/ 9 h 120"/>
              <a:gd name="T108" fmla="*/ 143 w 254"/>
              <a:gd name="T109" fmla="*/ 9 h 120"/>
              <a:gd name="T110" fmla="*/ 120 w 254"/>
              <a:gd name="T111" fmla="*/ 9 h 120"/>
              <a:gd name="T112" fmla="*/ 120 w 254"/>
              <a:gd name="T113" fmla="*/ 0 h 120"/>
              <a:gd name="T114" fmla="*/ 143 w 254"/>
              <a:gd name="T115" fmla="*/ 0 h 120"/>
              <a:gd name="T116" fmla="*/ 143 w 254"/>
              <a:gd name="T117" fmla="*/ 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54" h="120">
                <a:moveTo>
                  <a:pt x="94" y="120"/>
                </a:moveTo>
                <a:cubicBezTo>
                  <a:pt x="94" y="120"/>
                  <a:pt x="84" y="120"/>
                  <a:pt x="71" y="118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85" y="111"/>
                  <a:pt x="95" y="112"/>
                  <a:pt x="95" y="112"/>
                </a:cubicBezTo>
                <a:lnTo>
                  <a:pt x="94" y="120"/>
                </a:lnTo>
                <a:close/>
                <a:moveTo>
                  <a:pt x="57" y="115"/>
                </a:moveTo>
                <a:cubicBezTo>
                  <a:pt x="49" y="112"/>
                  <a:pt x="41" y="110"/>
                  <a:pt x="34" y="107"/>
                </a:cubicBezTo>
                <a:cubicBezTo>
                  <a:pt x="38" y="99"/>
                  <a:pt x="38" y="99"/>
                  <a:pt x="38" y="99"/>
                </a:cubicBezTo>
                <a:cubicBezTo>
                  <a:pt x="44" y="102"/>
                  <a:pt x="51" y="104"/>
                  <a:pt x="59" y="106"/>
                </a:cubicBezTo>
                <a:lnTo>
                  <a:pt x="57" y="115"/>
                </a:lnTo>
                <a:close/>
                <a:moveTo>
                  <a:pt x="22" y="99"/>
                </a:moveTo>
                <a:cubicBezTo>
                  <a:pt x="14" y="94"/>
                  <a:pt x="9" y="87"/>
                  <a:pt x="5" y="80"/>
                </a:cubicBezTo>
                <a:cubicBezTo>
                  <a:pt x="13" y="77"/>
                  <a:pt x="13" y="77"/>
                  <a:pt x="13" y="77"/>
                </a:cubicBezTo>
                <a:cubicBezTo>
                  <a:pt x="16" y="82"/>
                  <a:pt x="21" y="88"/>
                  <a:pt x="27" y="92"/>
                </a:cubicBezTo>
                <a:lnTo>
                  <a:pt x="22" y="99"/>
                </a:lnTo>
                <a:close/>
                <a:moveTo>
                  <a:pt x="1" y="66"/>
                </a:moveTo>
                <a:cubicBezTo>
                  <a:pt x="1" y="64"/>
                  <a:pt x="0" y="61"/>
                  <a:pt x="0" y="59"/>
                </a:cubicBezTo>
                <a:cubicBezTo>
                  <a:pt x="0" y="53"/>
                  <a:pt x="2" y="47"/>
                  <a:pt x="4" y="41"/>
                </a:cubicBezTo>
                <a:cubicBezTo>
                  <a:pt x="12" y="44"/>
                  <a:pt x="12" y="44"/>
                  <a:pt x="12" y="44"/>
                </a:cubicBezTo>
                <a:cubicBezTo>
                  <a:pt x="10" y="49"/>
                  <a:pt x="9" y="54"/>
                  <a:pt x="9" y="59"/>
                </a:cubicBezTo>
                <a:cubicBezTo>
                  <a:pt x="9" y="61"/>
                  <a:pt x="9" y="63"/>
                  <a:pt x="9" y="65"/>
                </a:cubicBezTo>
                <a:lnTo>
                  <a:pt x="1" y="66"/>
                </a:lnTo>
                <a:close/>
                <a:moveTo>
                  <a:pt x="18" y="34"/>
                </a:moveTo>
                <a:cubicBezTo>
                  <a:pt x="12" y="28"/>
                  <a:pt x="12" y="28"/>
                  <a:pt x="12" y="28"/>
                </a:cubicBezTo>
                <a:cubicBezTo>
                  <a:pt x="17" y="23"/>
                  <a:pt x="24" y="18"/>
                  <a:pt x="32" y="14"/>
                </a:cubicBezTo>
                <a:cubicBezTo>
                  <a:pt x="36" y="21"/>
                  <a:pt x="36" y="21"/>
                  <a:pt x="36" y="21"/>
                </a:cubicBezTo>
                <a:cubicBezTo>
                  <a:pt x="28" y="25"/>
                  <a:pt x="23" y="29"/>
                  <a:pt x="18" y="34"/>
                </a:cubicBezTo>
                <a:close/>
                <a:moveTo>
                  <a:pt x="48" y="17"/>
                </a:moveTo>
                <a:cubicBezTo>
                  <a:pt x="45" y="8"/>
                  <a:pt x="45" y="8"/>
                  <a:pt x="45" y="8"/>
                </a:cubicBezTo>
                <a:cubicBezTo>
                  <a:pt x="52" y="6"/>
                  <a:pt x="60" y="4"/>
                  <a:pt x="68" y="3"/>
                </a:cubicBezTo>
                <a:cubicBezTo>
                  <a:pt x="70" y="11"/>
                  <a:pt x="70" y="11"/>
                  <a:pt x="70" y="11"/>
                </a:cubicBezTo>
                <a:cubicBezTo>
                  <a:pt x="62" y="13"/>
                  <a:pt x="54" y="14"/>
                  <a:pt x="48" y="17"/>
                </a:cubicBezTo>
                <a:close/>
                <a:moveTo>
                  <a:pt x="83" y="10"/>
                </a:moveTo>
                <a:cubicBezTo>
                  <a:pt x="82" y="1"/>
                  <a:pt x="82" y="1"/>
                  <a:pt x="82" y="1"/>
                </a:cubicBezTo>
                <a:cubicBezTo>
                  <a:pt x="90" y="0"/>
                  <a:pt x="96" y="0"/>
                  <a:pt x="9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9"/>
                  <a:pt x="106" y="9"/>
                  <a:pt x="106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6" y="9"/>
                  <a:pt x="91" y="9"/>
                  <a:pt x="83" y="10"/>
                </a:cubicBezTo>
                <a:close/>
                <a:moveTo>
                  <a:pt x="254" y="9"/>
                </a:moveTo>
                <a:cubicBezTo>
                  <a:pt x="231" y="9"/>
                  <a:pt x="231" y="9"/>
                  <a:pt x="231" y="9"/>
                </a:cubicBezTo>
                <a:cubicBezTo>
                  <a:pt x="231" y="0"/>
                  <a:pt x="231" y="0"/>
                  <a:pt x="231" y="0"/>
                </a:cubicBezTo>
                <a:cubicBezTo>
                  <a:pt x="254" y="0"/>
                  <a:pt x="254" y="0"/>
                  <a:pt x="254" y="0"/>
                </a:cubicBezTo>
                <a:lnTo>
                  <a:pt x="254" y="9"/>
                </a:lnTo>
                <a:close/>
                <a:moveTo>
                  <a:pt x="217" y="9"/>
                </a:moveTo>
                <a:cubicBezTo>
                  <a:pt x="194" y="9"/>
                  <a:pt x="194" y="9"/>
                  <a:pt x="194" y="9"/>
                </a:cubicBezTo>
                <a:cubicBezTo>
                  <a:pt x="194" y="0"/>
                  <a:pt x="194" y="0"/>
                  <a:pt x="194" y="0"/>
                </a:cubicBezTo>
                <a:cubicBezTo>
                  <a:pt x="217" y="0"/>
                  <a:pt x="217" y="0"/>
                  <a:pt x="217" y="0"/>
                </a:cubicBezTo>
                <a:lnTo>
                  <a:pt x="217" y="9"/>
                </a:lnTo>
                <a:close/>
                <a:moveTo>
                  <a:pt x="180" y="9"/>
                </a:moveTo>
                <a:cubicBezTo>
                  <a:pt x="157" y="9"/>
                  <a:pt x="157" y="9"/>
                  <a:pt x="157" y="9"/>
                </a:cubicBezTo>
                <a:cubicBezTo>
                  <a:pt x="157" y="0"/>
                  <a:pt x="157" y="0"/>
                  <a:pt x="157" y="0"/>
                </a:cubicBezTo>
                <a:cubicBezTo>
                  <a:pt x="180" y="0"/>
                  <a:pt x="180" y="0"/>
                  <a:pt x="180" y="0"/>
                </a:cubicBezTo>
                <a:lnTo>
                  <a:pt x="180" y="9"/>
                </a:lnTo>
                <a:close/>
                <a:moveTo>
                  <a:pt x="143" y="9"/>
                </a:moveTo>
                <a:cubicBezTo>
                  <a:pt x="120" y="9"/>
                  <a:pt x="120" y="9"/>
                  <a:pt x="120" y="9"/>
                </a:cubicBezTo>
                <a:cubicBezTo>
                  <a:pt x="120" y="0"/>
                  <a:pt x="120" y="0"/>
                  <a:pt x="120" y="0"/>
                </a:cubicBezTo>
                <a:cubicBezTo>
                  <a:pt x="143" y="0"/>
                  <a:pt x="143" y="0"/>
                  <a:pt x="143" y="0"/>
                </a:cubicBezTo>
                <a:lnTo>
                  <a:pt x="143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80" name="Freeform 161"/>
          <p:cNvSpPr>
            <a:spLocks noEditPoints="1"/>
          </p:cNvSpPr>
          <p:nvPr userDrawn="1"/>
        </p:nvSpPr>
        <p:spPr bwMode="auto">
          <a:xfrm>
            <a:off x="9072278" y="-1038135"/>
            <a:ext cx="442913" cy="209550"/>
          </a:xfrm>
          <a:custGeom>
            <a:avLst/>
            <a:gdLst>
              <a:gd name="T0" fmla="*/ 156 w 253"/>
              <a:gd name="T1" fmla="*/ 120 h 120"/>
              <a:gd name="T2" fmla="*/ 155 w 253"/>
              <a:gd name="T3" fmla="*/ 120 h 120"/>
              <a:gd name="T4" fmla="*/ 148 w 253"/>
              <a:gd name="T5" fmla="*/ 120 h 120"/>
              <a:gd name="T6" fmla="*/ 148 w 253"/>
              <a:gd name="T7" fmla="*/ 112 h 120"/>
              <a:gd name="T8" fmla="*/ 155 w 253"/>
              <a:gd name="T9" fmla="*/ 112 h 120"/>
              <a:gd name="T10" fmla="*/ 170 w 253"/>
              <a:gd name="T11" fmla="*/ 111 h 120"/>
              <a:gd name="T12" fmla="*/ 171 w 253"/>
              <a:gd name="T13" fmla="*/ 119 h 120"/>
              <a:gd name="T14" fmla="*/ 156 w 253"/>
              <a:gd name="T15" fmla="*/ 120 h 120"/>
              <a:gd name="T16" fmla="*/ 134 w 253"/>
              <a:gd name="T17" fmla="*/ 120 h 120"/>
              <a:gd name="T18" fmla="*/ 111 w 253"/>
              <a:gd name="T19" fmla="*/ 120 h 120"/>
              <a:gd name="T20" fmla="*/ 111 w 253"/>
              <a:gd name="T21" fmla="*/ 112 h 120"/>
              <a:gd name="T22" fmla="*/ 134 w 253"/>
              <a:gd name="T23" fmla="*/ 112 h 120"/>
              <a:gd name="T24" fmla="*/ 134 w 253"/>
              <a:gd name="T25" fmla="*/ 120 h 120"/>
              <a:gd name="T26" fmla="*/ 97 w 253"/>
              <a:gd name="T27" fmla="*/ 120 h 120"/>
              <a:gd name="T28" fmla="*/ 74 w 253"/>
              <a:gd name="T29" fmla="*/ 120 h 120"/>
              <a:gd name="T30" fmla="*/ 74 w 253"/>
              <a:gd name="T31" fmla="*/ 112 h 120"/>
              <a:gd name="T32" fmla="*/ 97 w 253"/>
              <a:gd name="T33" fmla="*/ 112 h 120"/>
              <a:gd name="T34" fmla="*/ 97 w 253"/>
              <a:gd name="T35" fmla="*/ 120 h 120"/>
              <a:gd name="T36" fmla="*/ 60 w 253"/>
              <a:gd name="T37" fmla="*/ 120 h 120"/>
              <a:gd name="T38" fmla="*/ 37 w 253"/>
              <a:gd name="T39" fmla="*/ 120 h 120"/>
              <a:gd name="T40" fmla="*/ 37 w 253"/>
              <a:gd name="T41" fmla="*/ 112 h 120"/>
              <a:gd name="T42" fmla="*/ 60 w 253"/>
              <a:gd name="T43" fmla="*/ 112 h 120"/>
              <a:gd name="T44" fmla="*/ 60 w 253"/>
              <a:gd name="T45" fmla="*/ 120 h 120"/>
              <a:gd name="T46" fmla="*/ 23 w 253"/>
              <a:gd name="T47" fmla="*/ 120 h 120"/>
              <a:gd name="T48" fmla="*/ 0 w 253"/>
              <a:gd name="T49" fmla="*/ 120 h 120"/>
              <a:gd name="T50" fmla="*/ 0 w 253"/>
              <a:gd name="T51" fmla="*/ 112 h 120"/>
              <a:gd name="T52" fmla="*/ 23 w 253"/>
              <a:gd name="T53" fmla="*/ 112 h 120"/>
              <a:gd name="T54" fmla="*/ 23 w 253"/>
              <a:gd name="T55" fmla="*/ 120 h 120"/>
              <a:gd name="T56" fmla="*/ 185 w 253"/>
              <a:gd name="T57" fmla="*/ 118 h 120"/>
              <a:gd name="T58" fmla="*/ 184 w 253"/>
              <a:gd name="T59" fmla="*/ 109 h 120"/>
              <a:gd name="T60" fmla="*/ 206 w 253"/>
              <a:gd name="T61" fmla="*/ 104 h 120"/>
              <a:gd name="T62" fmla="*/ 208 w 253"/>
              <a:gd name="T63" fmla="*/ 112 h 120"/>
              <a:gd name="T64" fmla="*/ 185 w 253"/>
              <a:gd name="T65" fmla="*/ 118 h 120"/>
              <a:gd name="T66" fmla="*/ 222 w 253"/>
              <a:gd name="T67" fmla="*/ 107 h 120"/>
              <a:gd name="T68" fmla="*/ 218 w 253"/>
              <a:gd name="T69" fmla="*/ 99 h 120"/>
              <a:gd name="T70" fmla="*/ 235 w 253"/>
              <a:gd name="T71" fmla="*/ 86 h 120"/>
              <a:gd name="T72" fmla="*/ 242 w 253"/>
              <a:gd name="T73" fmla="*/ 92 h 120"/>
              <a:gd name="T74" fmla="*/ 222 w 253"/>
              <a:gd name="T75" fmla="*/ 107 h 120"/>
              <a:gd name="T76" fmla="*/ 250 w 253"/>
              <a:gd name="T77" fmla="*/ 79 h 120"/>
              <a:gd name="T78" fmla="*/ 242 w 253"/>
              <a:gd name="T79" fmla="*/ 76 h 120"/>
              <a:gd name="T80" fmla="*/ 244 w 253"/>
              <a:gd name="T81" fmla="*/ 61 h 120"/>
              <a:gd name="T82" fmla="*/ 244 w 253"/>
              <a:gd name="T83" fmla="*/ 56 h 120"/>
              <a:gd name="T84" fmla="*/ 253 w 253"/>
              <a:gd name="T85" fmla="*/ 55 h 120"/>
              <a:gd name="T86" fmla="*/ 253 w 253"/>
              <a:gd name="T87" fmla="*/ 61 h 120"/>
              <a:gd name="T88" fmla="*/ 250 w 253"/>
              <a:gd name="T89" fmla="*/ 79 h 120"/>
              <a:gd name="T90" fmla="*/ 240 w 253"/>
              <a:gd name="T91" fmla="*/ 44 h 120"/>
              <a:gd name="T92" fmla="*/ 227 w 253"/>
              <a:gd name="T93" fmla="*/ 28 h 120"/>
              <a:gd name="T94" fmla="*/ 232 w 253"/>
              <a:gd name="T95" fmla="*/ 21 h 120"/>
              <a:gd name="T96" fmla="*/ 248 w 253"/>
              <a:gd name="T97" fmla="*/ 40 h 120"/>
              <a:gd name="T98" fmla="*/ 240 w 253"/>
              <a:gd name="T99" fmla="*/ 44 h 120"/>
              <a:gd name="T100" fmla="*/ 215 w 253"/>
              <a:gd name="T101" fmla="*/ 22 h 120"/>
              <a:gd name="T102" fmla="*/ 194 w 253"/>
              <a:gd name="T103" fmla="*/ 14 h 120"/>
              <a:gd name="T104" fmla="*/ 197 w 253"/>
              <a:gd name="T105" fmla="*/ 6 h 120"/>
              <a:gd name="T106" fmla="*/ 219 w 253"/>
              <a:gd name="T107" fmla="*/ 14 h 120"/>
              <a:gd name="T108" fmla="*/ 215 w 253"/>
              <a:gd name="T109" fmla="*/ 22 h 120"/>
              <a:gd name="T110" fmla="*/ 181 w 253"/>
              <a:gd name="T111" fmla="*/ 11 h 120"/>
              <a:gd name="T112" fmla="*/ 159 w 253"/>
              <a:gd name="T113" fmla="*/ 9 h 120"/>
              <a:gd name="T114" fmla="*/ 159 w 253"/>
              <a:gd name="T115" fmla="*/ 0 h 120"/>
              <a:gd name="T116" fmla="*/ 183 w 253"/>
              <a:gd name="T117" fmla="*/ 3 h 120"/>
              <a:gd name="T118" fmla="*/ 181 w 253"/>
              <a:gd name="T119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3" h="120">
                <a:moveTo>
                  <a:pt x="156" y="120"/>
                </a:moveTo>
                <a:cubicBezTo>
                  <a:pt x="155" y="120"/>
                  <a:pt x="155" y="120"/>
                  <a:pt x="155" y="120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55" y="112"/>
                  <a:pt x="155" y="112"/>
                  <a:pt x="155" y="112"/>
                </a:cubicBezTo>
                <a:cubicBezTo>
                  <a:pt x="158" y="112"/>
                  <a:pt x="163" y="111"/>
                  <a:pt x="170" y="111"/>
                </a:cubicBezTo>
                <a:cubicBezTo>
                  <a:pt x="171" y="119"/>
                  <a:pt x="171" y="119"/>
                  <a:pt x="171" y="119"/>
                </a:cubicBezTo>
                <a:cubicBezTo>
                  <a:pt x="163" y="120"/>
                  <a:pt x="158" y="120"/>
                  <a:pt x="156" y="120"/>
                </a:cubicBezTo>
                <a:close/>
                <a:moveTo>
                  <a:pt x="134" y="120"/>
                </a:moveTo>
                <a:cubicBezTo>
                  <a:pt x="111" y="120"/>
                  <a:pt x="111" y="120"/>
                  <a:pt x="111" y="120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34" y="112"/>
                  <a:pt x="134" y="112"/>
                  <a:pt x="134" y="112"/>
                </a:cubicBezTo>
                <a:lnTo>
                  <a:pt x="134" y="120"/>
                </a:lnTo>
                <a:close/>
                <a:moveTo>
                  <a:pt x="97" y="120"/>
                </a:moveTo>
                <a:cubicBezTo>
                  <a:pt x="74" y="120"/>
                  <a:pt x="74" y="120"/>
                  <a:pt x="74" y="120"/>
                </a:cubicBezTo>
                <a:cubicBezTo>
                  <a:pt x="74" y="112"/>
                  <a:pt x="74" y="112"/>
                  <a:pt x="74" y="112"/>
                </a:cubicBezTo>
                <a:cubicBezTo>
                  <a:pt x="97" y="112"/>
                  <a:pt x="97" y="112"/>
                  <a:pt x="97" y="112"/>
                </a:cubicBezTo>
                <a:lnTo>
                  <a:pt x="97" y="120"/>
                </a:lnTo>
                <a:close/>
                <a:moveTo>
                  <a:pt x="60" y="120"/>
                </a:moveTo>
                <a:cubicBezTo>
                  <a:pt x="37" y="120"/>
                  <a:pt x="37" y="120"/>
                  <a:pt x="37" y="120"/>
                </a:cubicBezTo>
                <a:cubicBezTo>
                  <a:pt x="37" y="112"/>
                  <a:pt x="37" y="112"/>
                  <a:pt x="37" y="112"/>
                </a:cubicBezTo>
                <a:cubicBezTo>
                  <a:pt x="60" y="112"/>
                  <a:pt x="60" y="112"/>
                  <a:pt x="60" y="112"/>
                </a:cubicBezTo>
                <a:lnTo>
                  <a:pt x="60" y="120"/>
                </a:lnTo>
                <a:close/>
                <a:moveTo>
                  <a:pt x="23" y="120"/>
                </a:moveTo>
                <a:cubicBezTo>
                  <a:pt x="0" y="120"/>
                  <a:pt x="0" y="120"/>
                  <a:pt x="0" y="120"/>
                </a:cubicBezTo>
                <a:cubicBezTo>
                  <a:pt x="0" y="112"/>
                  <a:pt x="0" y="112"/>
                  <a:pt x="0" y="112"/>
                </a:cubicBezTo>
                <a:cubicBezTo>
                  <a:pt x="23" y="112"/>
                  <a:pt x="23" y="112"/>
                  <a:pt x="23" y="112"/>
                </a:cubicBezTo>
                <a:lnTo>
                  <a:pt x="23" y="120"/>
                </a:lnTo>
                <a:close/>
                <a:moveTo>
                  <a:pt x="185" y="118"/>
                </a:moveTo>
                <a:cubicBezTo>
                  <a:pt x="184" y="109"/>
                  <a:pt x="184" y="109"/>
                  <a:pt x="184" y="109"/>
                </a:cubicBezTo>
                <a:cubicBezTo>
                  <a:pt x="192" y="108"/>
                  <a:pt x="199" y="106"/>
                  <a:pt x="206" y="104"/>
                </a:cubicBezTo>
                <a:cubicBezTo>
                  <a:pt x="208" y="112"/>
                  <a:pt x="208" y="112"/>
                  <a:pt x="208" y="112"/>
                </a:cubicBezTo>
                <a:cubicBezTo>
                  <a:pt x="201" y="114"/>
                  <a:pt x="194" y="116"/>
                  <a:pt x="185" y="118"/>
                </a:cubicBezTo>
                <a:close/>
                <a:moveTo>
                  <a:pt x="222" y="107"/>
                </a:moveTo>
                <a:cubicBezTo>
                  <a:pt x="218" y="99"/>
                  <a:pt x="218" y="99"/>
                  <a:pt x="218" y="99"/>
                </a:cubicBezTo>
                <a:cubicBezTo>
                  <a:pt x="225" y="95"/>
                  <a:pt x="231" y="91"/>
                  <a:pt x="235" y="86"/>
                </a:cubicBezTo>
                <a:cubicBezTo>
                  <a:pt x="242" y="92"/>
                  <a:pt x="242" y="92"/>
                  <a:pt x="242" y="92"/>
                </a:cubicBezTo>
                <a:cubicBezTo>
                  <a:pt x="237" y="98"/>
                  <a:pt x="230" y="103"/>
                  <a:pt x="222" y="107"/>
                </a:cubicBezTo>
                <a:close/>
                <a:moveTo>
                  <a:pt x="250" y="79"/>
                </a:moveTo>
                <a:cubicBezTo>
                  <a:pt x="242" y="76"/>
                  <a:pt x="242" y="76"/>
                  <a:pt x="242" y="76"/>
                </a:cubicBezTo>
                <a:cubicBezTo>
                  <a:pt x="244" y="72"/>
                  <a:pt x="244" y="67"/>
                  <a:pt x="244" y="61"/>
                </a:cubicBezTo>
                <a:cubicBezTo>
                  <a:pt x="244" y="59"/>
                  <a:pt x="244" y="57"/>
                  <a:pt x="244" y="56"/>
                </a:cubicBezTo>
                <a:cubicBezTo>
                  <a:pt x="253" y="55"/>
                  <a:pt x="253" y="55"/>
                  <a:pt x="253" y="55"/>
                </a:cubicBezTo>
                <a:cubicBezTo>
                  <a:pt x="253" y="57"/>
                  <a:pt x="253" y="59"/>
                  <a:pt x="253" y="61"/>
                </a:cubicBezTo>
                <a:cubicBezTo>
                  <a:pt x="253" y="68"/>
                  <a:pt x="252" y="74"/>
                  <a:pt x="250" y="79"/>
                </a:cubicBezTo>
                <a:close/>
                <a:moveTo>
                  <a:pt x="240" y="44"/>
                </a:moveTo>
                <a:cubicBezTo>
                  <a:pt x="238" y="38"/>
                  <a:pt x="233" y="33"/>
                  <a:pt x="227" y="28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9" y="27"/>
                  <a:pt x="245" y="33"/>
                  <a:pt x="248" y="40"/>
                </a:cubicBezTo>
                <a:lnTo>
                  <a:pt x="240" y="44"/>
                </a:lnTo>
                <a:close/>
                <a:moveTo>
                  <a:pt x="215" y="22"/>
                </a:moveTo>
                <a:cubicBezTo>
                  <a:pt x="209" y="19"/>
                  <a:pt x="202" y="16"/>
                  <a:pt x="194" y="14"/>
                </a:cubicBezTo>
                <a:cubicBezTo>
                  <a:pt x="197" y="6"/>
                  <a:pt x="197" y="6"/>
                  <a:pt x="197" y="6"/>
                </a:cubicBezTo>
                <a:cubicBezTo>
                  <a:pt x="205" y="8"/>
                  <a:pt x="213" y="11"/>
                  <a:pt x="219" y="14"/>
                </a:cubicBezTo>
                <a:lnTo>
                  <a:pt x="215" y="22"/>
                </a:lnTo>
                <a:close/>
                <a:moveTo>
                  <a:pt x="181" y="11"/>
                </a:moveTo>
                <a:cubicBezTo>
                  <a:pt x="169" y="9"/>
                  <a:pt x="159" y="9"/>
                  <a:pt x="159" y="9"/>
                </a:cubicBezTo>
                <a:cubicBezTo>
                  <a:pt x="159" y="0"/>
                  <a:pt x="159" y="0"/>
                  <a:pt x="159" y="0"/>
                </a:cubicBezTo>
                <a:cubicBezTo>
                  <a:pt x="159" y="0"/>
                  <a:pt x="169" y="0"/>
                  <a:pt x="183" y="3"/>
                </a:cubicBezTo>
                <a:lnTo>
                  <a:pt x="18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81" name="Freeform 162"/>
          <p:cNvSpPr>
            <a:spLocks noEditPoints="1"/>
          </p:cNvSpPr>
          <p:nvPr userDrawn="1"/>
        </p:nvSpPr>
        <p:spPr bwMode="auto">
          <a:xfrm>
            <a:off x="9256428" y="-1076235"/>
            <a:ext cx="76200" cy="95250"/>
          </a:xfrm>
          <a:custGeom>
            <a:avLst/>
            <a:gdLst>
              <a:gd name="T0" fmla="*/ 47 w 48"/>
              <a:gd name="T1" fmla="*/ 60 h 60"/>
              <a:gd name="T2" fmla="*/ 0 w 48"/>
              <a:gd name="T3" fmla="*/ 29 h 60"/>
              <a:gd name="T4" fmla="*/ 48 w 48"/>
              <a:gd name="T5" fmla="*/ 0 h 60"/>
              <a:gd name="T6" fmla="*/ 47 w 48"/>
              <a:gd name="T7" fmla="*/ 60 h 60"/>
              <a:gd name="T8" fmla="*/ 18 w 48"/>
              <a:gd name="T9" fmla="*/ 29 h 60"/>
              <a:gd name="T10" fmla="*/ 39 w 48"/>
              <a:gd name="T11" fmla="*/ 43 h 60"/>
              <a:gd name="T12" fmla="*/ 39 w 48"/>
              <a:gd name="T13" fmla="*/ 17 h 60"/>
              <a:gd name="T14" fmla="*/ 18 w 48"/>
              <a:gd name="T15" fmla="*/ 2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60">
                <a:moveTo>
                  <a:pt x="47" y="60"/>
                </a:moveTo>
                <a:lnTo>
                  <a:pt x="0" y="29"/>
                </a:lnTo>
                <a:lnTo>
                  <a:pt x="48" y="0"/>
                </a:lnTo>
                <a:lnTo>
                  <a:pt x="47" y="60"/>
                </a:lnTo>
                <a:close/>
                <a:moveTo>
                  <a:pt x="18" y="29"/>
                </a:moveTo>
                <a:lnTo>
                  <a:pt x="39" y="43"/>
                </a:lnTo>
                <a:lnTo>
                  <a:pt x="39" y="17"/>
                </a:lnTo>
                <a:lnTo>
                  <a:pt x="1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grpSp>
        <p:nvGrpSpPr>
          <p:cNvPr id="236" name="Group 235"/>
          <p:cNvGrpSpPr>
            <a:grpSpLocks noChangeAspect="1"/>
          </p:cNvGrpSpPr>
          <p:nvPr userDrawn="1"/>
        </p:nvGrpSpPr>
        <p:grpSpPr>
          <a:xfrm>
            <a:off x="9901047" y="6189689"/>
            <a:ext cx="1802954" cy="393192"/>
            <a:chOff x="187326" y="5085556"/>
            <a:chExt cx="8393112" cy="1830388"/>
          </a:xfrm>
          <a:solidFill>
            <a:schemeClr val="bg1"/>
          </a:solidFill>
        </p:grpSpPr>
        <p:sp>
          <p:nvSpPr>
            <p:cNvPr id="237" name="Freeform 7"/>
            <p:cNvSpPr>
              <a:spLocks/>
            </p:cNvSpPr>
            <p:nvPr userDrawn="1"/>
          </p:nvSpPr>
          <p:spPr bwMode="auto">
            <a:xfrm>
              <a:off x="3603626" y="5388769"/>
              <a:ext cx="585787" cy="892175"/>
            </a:xfrm>
            <a:custGeom>
              <a:avLst/>
              <a:gdLst>
                <a:gd name="T0" fmla="*/ 0 w 156"/>
                <a:gd name="T1" fmla="*/ 218 h 238"/>
                <a:gd name="T2" fmla="*/ 20 w 156"/>
                <a:gd name="T3" fmla="*/ 238 h 238"/>
                <a:gd name="T4" fmla="*/ 156 w 156"/>
                <a:gd name="T5" fmla="*/ 238 h 238"/>
                <a:gd name="T6" fmla="*/ 126 w 156"/>
                <a:gd name="T7" fmla="*/ 189 h 238"/>
                <a:gd name="T8" fmla="*/ 47 w 156"/>
                <a:gd name="T9" fmla="*/ 189 h 238"/>
                <a:gd name="T10" fmla="*/ 47 w 156"/>
                <a:gd name="T11" fmla="*/ 0 h 238"/>
                <a:gd name="T12" fmla="*/ 0 w 156"/>
                <a:gd name="T13" fmla="*/ 0 h 238"/>
                <a:gd name="T14" fmla="*/ 0 w 156"/>
                <a:gd name="T15" fmla="*/ 21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8">
                  <a:moveTo>
                    <a:pt x="0" y="218"/>
                  </a:moveTo>
                  <a:cubicBezTo>
                    <a:pt x="0" y="227"/>
                    <a:pt x="11" y="238"/>
                    <a:pt x="20" y="238"/>
                  </a:cubicBezTo>
                  <a:cubicBezTo>
                    <a:pt x="156" y="238"/>
                    <a:pt x="156" y="238"/>
                    <a:pt x="156" y="238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38" name="Freeform 8"/>
            <p:cNvSpPr>
              <a:spLocks noEditPoints="1"/>
            </p:cNvSpPr>
            <p:nvPr userDrawn="1"/>
          </p:nvSpPr>
          <p:spPr bwMode="auto">
            <a:xfrm>
              <a:off x="187326" y="5085556"/>
              <a:ext cx="1541462" cy="1830388"/>
            </a:xfrm>
            <a:custGeom>
              <a:avLst/>
              <a:gdLst>
                <a:gd name="T0" fmla="*/ 411 w 411"/>
                <a:gd name="T1" fmla="*/ 206 h 488"/>
                <a:gd name="T2" fmla="*/ 206 w 411"/>
                <a:gd name="T3" fmla="*/ 0 h 488"/>
                <a:gd name="T4" fmla="*/ 0 w 411"/>
                <a:gd name="T5" fmla="*/ 206 h 488"/>
                <a:gd name="T6" fmla="*/ 206 w 411"/>
                <a:gd name="T7" fmla="*/ 412 h 488"/>
                <a:gd name="T8" fmla="*/ 241 w 411"/>
                <a:gd name="T9" fmla="*/ 408 h 488"/>
                <a:gd name="T10" fmla="*/ 240 w 411"/>
                <a:gd name="T11" fmla="*/ 488 h 488"/>
                <a:gd name="T12" fmla="*/ 298 w 411"/>
                <a:gd name="T13" fmla="*/ 488 h 488"/>
                <a:gd name="T14" fmla="*/ 298 w 411"/>
                <a:gd name="T15" fmla="*/ 389 h 488"/>
                <a:gd name="T16" fmla="*/ 411 w 411"/>
                <a:gd name="T17" fmla="*/ 206 h 488"/>
                <a:gd name="T18" fmla="*/ 298 w 411"/>
                <a:gd name="T19" fmla="*/ 302 h 488"/>
                <a:gd name="T20" fmla="*/ 298 w 411"/>
                <a:gd name="T21" fmla="*/ 236 h 488"/>
                <a:gd name="T22" fmla="*/ 240 w 411"/>
                <a:gd name="T23" fmla="*/ 252 h 488"/>
                <a:gd name="T24" fmla="*/ 241 w 411"/>
                <a:gd name="T25" fmla="*/ 334 h 488"/>
                <a:gd name="T26" fmla="*/ 206 w 411"/>
                <a:gd name="T27" fmla="*/ 339 h 488"/>
                <a:gd name="T28" fmla="*/ 73 w 411"/>
                <a:gd name="T29" fmla="*/ 206 h 488"/>
                <a:gd name="T30" fmla="*/ 206 w 411"/>
                <a:gd name="T31" fmla="*/ 73 h 488"/>
                <a:gd name="T32" fmla="*/ 339 w 411"/>
                <a:gd name="T33" fmla="*/ 206 h 488"/>
                <a:gd name="T34" fmla="*/ 298 w 411"/>
                <a:gd name="T35" fmla="*/ 30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1" h="488">
                  <a:moveTo>
                    <a:pt x="411" y="206"/>
                  </a:moveTo>
                  <a:cubicBezTo>
                    <a:pt x="411" y="92"/>
                    <a:pt x="319" y="0"/>
                    <a:pt x="206" y="0"/>
                  </a:cubicBezTo>
                  <a:cubicBezTo>
                    <a:pt x="92" y="0"/>
                    <a:pt x="0" y="92"/>
                    <a:pt x="0" y="206"/>
                  </a:cubicBezTo>
                  <a:cubicBezTo>
                    <a:pt x="0" y="319"/>
                    <a:pt x="92" y="412"/>
                    <a:pt x="206" y="412"/>
                  </a:cubicBezTo>
                  <a:cubicBezTo>
                    <a:pt x="218" y="412"/>
                    <a:pt x="229" y="410"/>
                    <a:pt x="241" y="408"/>
                  </a:cubicBezTo>
                  <a:cubicBezTo>
                    <a:pt x="240" y="488"/>
                    <a:pt x="240" y="488"/>
                    <a:pt x="240" y="488"/>
                  </a:cubicBezTo>
                  <a:cubicBezTo>
                    <a:pt x="298" y="488"/>
                    <a:pt x="298" y="488"/>
                    <a:pt x="298" y="488"/>
                  </a:cubicBezTo>
                  <a:cubicBezTo>
                    <a:pt x="298" y="389"/>
                    <a:pt x="298" y="389"/>
                    <a:pt x="298" y="389"/>
                  </a:cubicBezTo>
                  <a:cubicBezTo>
                    <a:pt x="365" y="355"/>
                    <a:pt x="411" y="286"/>
                    <a:pt x="411" y="206"/>
                  </a:cubicBezTo>
                  <a:close/>
                  <a:moveTo>
                    <a:pt x="298" y="302"/>
                  </a:moveTo>
                  <a:cubicBezTo>
                    <a:pt x="298" y="236"/>
                    <a:pt x="298" y="236"/>
                    <a:pt x="298" y="236"/>
                  </a:cubicBezTo>
                  <a:cubicBezTo>
                    <a:pt x="240" y="252"/>
                    <a:pt x="240" y="252"/>
                    <a:pt x="240" y="252"/>
                  </a:cubicBezTo>
                  <a:cubicBezTo>
                    <a:pt x="241" y="334"/>
                    <a:pt x="241" y="334"/>
                    <a:pt x="241" y="334"/>
                  </a:cubicBezTo>
                  <a:cubicBezTo>
                    <a:pt x="229" y="337"/>
                    <a:pt x="218" y="339"/>
                    <a:pt x="206" y="339"/>
                  </a:cubicBezTo>
                  <a:cubicBezTo>
                    <a:pt x="132" y="339"/>
                    <a:pt x="73" y="279"/>
                    <a:pt x="73" y="206"/>
                  </a:cubicBezTo>
                  <a:cubicBezTo>
                    <a:pt x="73" y="132"/>
                    <a:pt x="132" y="73"/>
                    <a:pt x="206" y="73"/>
                  </a:cubicBezTo>
                  <a:cubicBezTo>
                    <a:pt x="279" y="73"/>
                    <a:pt x="339" y="132"/>
                    <a:pt x="339" y="206"/>
                  </a:cubicBezTo>
                  <a:cubicBezTo>
                    <a:pt x="339" y="244"/>
                    <a:pt x="323" y="278"/>
                    <a:pt x="298" y="3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39" name="Freeform 9"/>
            <p:cNvSpPr>
              <a:spLocks/>
            </p:cNvSpPr>
            <p:nvPr userDrawn="1"/>
          </p:nvSpPr>
          <p:spPr bwMode="auto">
            <a:xfrm>
              <a:off x="1863726" y="5388769"/>
              <a:ext cx="652462" cy="892175"/>
            </a:xfrm>
            <a:custGeom>
              <a:avLst/>
              <a:gdLst>
                <a:gd name="T0" fmla="*/ 154 w 174"/>
                <a:gd name="T1" fmla="*/ 238 h 238"/>
                <a:gd name="T2" fmla="*/ 20 w 174"/>
                <a:gd name="T3" fmla="*/ 238 h 238"/>
                <a:gd name="T4" fmla="*/ 0 w 174"/>
                <a:gd name="T5" fmla="*/ 218 h 238"/>
                <a:gd name="T6" fmla="*/ 0 w 174"/>
                <a:gd name="T7" fmla="*/ 0 h 238"/>
                <a:gd name="T8" fmla="*/ 46 w 174"/>
                <a:gd name="T9" fmla="*/ 0 h 238"/>
                <a:gd name="T10" fmla="*/ 46 w 174"/>
                <a:gd name="T11" fmla="*/ 189 h 238"/>
                <a:gd name="T12" fmla="*/ 127 w 174"/>
                <a:gd name="T13" fmla="*/ 189 h 238"/>
                <a:gd name="T14" fmla="*/ 127 w 174"/>
                <a:gd name="T15" fmla="*/ 0 h 238"/>
                <a:gd name="T16" fmla="*/ 174 w 174"/>
                <a:gd name="T17" fmla="*/ 0 h 238"/>
                <a:gd name="T18" fmla="*/ 174 w 174"/>
                <a:gd name="T19" fmla="*/ 218 h 238"/>
                <a:gd name="T20" fmla="*/ 154 w 174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238">
                  <a:moveTo>
                    <a:pt x="154" y="238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11" y="238"/>
                    <a:pt x="0" y="228"/>
                    <a:pt x="0" y="2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89"/>
                    <a:pt x="46" y="189"/>
                    <a:pt x="46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218"/>
                    <a:pt x="174" y="218"/>
                    <a:pt x="174" y="218"/>
                  </a:cubicBezTo>
                  <a:cubicBezTo>
                    <a:pt x="174" y="228"/>
                    <a:pt x="163" y="238"/>
                    <a:pt x="15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40" name="Freeform 10"/>
            <p:cNvSpPr>
              <a:spLocks/>
            </p:cNvSpPr>
            <p:nvPr userDrawn="1"/>
          </p:nvSpPr>
          <p:spPr bwMode="auto">
            <a:xfrm>
              <a:off x="4079876" y="5358606"/>
              <a:ext cx="712787" cy="946150"/>
            </a:xfrm>
            <a:custGeom>
              <a:avLst/>
              <a:gdLst>
                <a:gd name="T0" fmla="*/ 190 w 190"/>
                <a:gd name="T1" fmla="*/ 17 h 252"/>
                <a:gd name="T2" fmla="*/ 126 w 190"/>
                <a:gd name="T3" fmla="*/ 0 h 252"/>
                <a:gd name="T4" fmla="*/ 0 w 190"/>
                <a:gd name="T5" fmla="*/ 126 h 252"/>
                <a:gd name="T6" fmla="*/ 126 w 190"/>
                <a:gd name="T7" fmla="*/ 252 h 252"/>
                <a:gd name="T8" fmla="*/ 187 w 190"/>
                <a:gd name="T9" fmla="*/ 237 h 252"/>
                <a:gd name="T10" fmla="*/ 164 w 190"/>
                <a:gd name="T11" fmla="*/ 196 h 252"/>
                <a:gd name="T12" fmla="*/ 126 w 190"/>
                <a:gd name="T13" fmla="*/ 205 h 252"/>
                <a:gd name="T14" fmla="*/ 47 w 190"/>
                <a:gd name="T15" fmla="*/ 126 h 252"/>
                <a:gd name="T16" fmla="*/ 126 w 190"/>
                <a:gd name="T17" fmla="*/ 46 h 252"/>
                <a:gd name="T18" fmla="*/ 167 w 190"/>
                <a:gd name="T19" fmla="*/ 58 h 252"/>
                <a:gd name="T20" fmla="*/ 190 w 190"/>
                <a:gd name="T21" fmla="*/ 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252">
                  <a:moveTo>
                    <a:pt x="190" y="17"/>
                  </a:moveTo>
                  <a:cubicBezTo>
                    <a:pt x="171" y="6"/>
                    <a:pt x="149" y="0"/>
                    <a:pt x="126" y="0"/>
                  </a:cubicBezTo>
                  <a:cubicBezTo>
                    <a:pt x="57" y="0"/>
                    <a:pt x="0" y="56"/>
                    <a:pt x="0" y="126"/>
                  </a:cubicBezTo>
                  <a:cubicBezTo>
                    <a:pt x="0" y="196"/>
                    <a:pt x="57" y="252"/>
                    <a:pt x="126" y="252"/>
                  </a:cubicBezTo>
                  <a:cubicBezTo>
                    <a:pt x="148" y="252"/>
                    <a:pt x="169" y="246"/>
                    <a:pt x="187" y="237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53" y="202"/>
                    <a:pt x="140" y="205"/>
                    <a:pt x="126" y="205"/>
                  </a:cubicBezTo>
                  <a:cubicBezTo>
                    <a:pt x="82" y="205"/>
                    <a:pt x="47" y="170"/>
                    <a:pt x="47" y="126"/>
                  </a:cubicBezTo>
                  <a:cubicBezTo>
                    <a:pt x="47" y="82"/>
                    <a:pt x="82" y="46"/>
                    <a:pt x="126" y="46"/>
                  </a:cubicBezTo>
                  <a:cubicBezTo>
                    <a:pt x="141" y="46"/>
                    <a:pt x="155" y="51"/>
                    <a:pt x="167" y="58"/>
                  </a:cubicBezTo>
                  <a:lnTo>
                    <a:pt x="19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41" name="Freeform 11"/>
            <p:cNvSpPr>
              <a:spLocks noEditPoints="1"/>
            </p:cNvSpPr>
            <p:nvPr userDrawn="1"/>
          </p:nvSpPr>
          <p:spPr bwMode="auto">
            <a:xfrm>
              <a:off x="4725988" y="5358606"/>
              <a:ext cx="944562" cy="949325"/>
            </a:xfrm>
            <a:custGeom>
              <a:avLst/>
              <a:gdLst>
                <a:gd name="T0" fmla="*/ 126 w 252"/>
                <a:gd name="T1" fmla="*/ 0 h 253"/>
                <a:gd name="T2" fmla="*/ 0 w 252"/>
                <a:gd name="T3" fmla="*/ 127 h 253"/>
                <a:gd name="T4" fmla="*/ 126 w 252"/>
                <a:gd name="T5" fmla="*/ 253 h 253"/>
                <a:gd name="T6" fmla="*/ 252 w 252"/>
                <a:gd name="T7" fmla="*/ 127 h 253"/>
                <a:gd name="T8" fmla="*/ 126 w 252"/>
                <a:gd name="T9" fmla="*/ 0 h 253"/>
                <a:gd name="T10" fmla="*/ 126 w 252"/>
                <a:gd name="T11" fmla="*/ 206 h 253"/>
                <a:gd name="T12" fmla="*/ 47 w 252"/>
                <a:gd name="T13" fmla="*/ 127 h 253"/>
                <a:gd name="T14" fmla="*/ 126 w 252"/>
                <a:gd name="T15" fmla="*/ 47 h 253"/>
                <a:gd name="T16" fmla="*/ 206 w 252"/>
                <a:gd name="T17" fmla="*/ 127 h 253"/>
                <a:gd name="T18" fmla="*/ 126 w 252"/>
                <a:gd name="T19" fmla="*/ 20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3">
                  <a:moveTo>
                    <a:pt x="126" y="0"/>
                  </a:moveTo>
                  <a:cubicBezTo>
                    <a:pt x="56" y="0"/>
                    <a:pt x="0" y="57"/>
                    <a:pt x="0" y="127"/>
                  </a:cubicBezTo>
                  <a:cubicBezTo>
                    <a:pt x="0" y="197"/>
                    <a:pt x="56" y="253"/>
                    <a:pt x="126" y="253"/>
                  </a:cubicBezTo>
                  <a:cubicBezTo>
                    <a:pt x="196" y="253"/>
                    <a:pt x="252" y="196"/>
                    <a:pt x="252" y="127"/>
                  </a:cubicBezTo>
                  <a:cubicBezTo>
                    <a:pt x="252" y="57"/>
                    <a:pt x="196" y="0"/>
                    <a:pt x="126" y="0"/>
                  </a:cubicBezTo>
                  <a:close/>
                  <a:moveTo>
                    <a:pt x="126" y="206"/>
                  </a:moveTo>
                  <a:cubicBezTo>
                    <a:pt x="82" y="206"/>
                    <a:pt x="47" y="171"/>
                    <a:pt x="47" y="127"/>
                  </a:cubicBezTo>
                  <a:cubicBezTo>
                    <a:pt x="47" y="83"/>
                    <a:pt x="82" y="47"/>
                    <a:pt x="126" y="47"/>
                  </a:cubicBezTo>
                  <a:cubicBezTo>
                    <a:pt x="170" y="47"/>
                    <a:pt x="206" y="83"/>
                    <a:pt x="206" y="127"/>
                  </a:cubicBezTo>
                  <a:cubicBezTo>
                    <a:pt x="206" y="170"/>
                    <a:pt x="170" y="206"/>
                    <a:pt x="126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44" name="Freeform 12"/>
            <p:cNvSpPr>
              <a:spLocks noEditPoints="1"/>
            </p:cNvSpPr>
            <p:nvPr userDrawn="1"/>
          </p:nvSpPr>
          <p:spPr bwMode="auto">
            <a:xfrm>
              <a:off x="2584451" y="5393531"/>
              <a:ext cx="952500" cy="884238"/>
            </a:xfrm>
            <a:custGeom>
              <a:avLst/>
              <a:gdLst>
                <a:gd name="T0" fmla="*/ 354 w 600"/>
                <a:gd name="T1" fmla="*/ 0 h 557"/>
                <a:gd name="T2" fmla="*/ 245 w 600"/>
                <a:gd name="T3" fmla="*/ 0 h 557"/>
                <a:gd name="T4" fmla="*/ 0 w 600"/>
                <a:gd name="T5" fmla="*/ 557 h 557"/>
                <a:gd name="T6" fmla="*/ 115 w 600"/>
                <a:gd name="T7" fmla="*/ 557 h 557"/>
                <a:gd name="T8" fmla="*/ 174 w 600"/>
                <a:gd name="T9" fmla="*/ 434 h 557"/>
                <a:gd name="T10" fmla="*/ 430 w 600"/>
                <a:gd name="T11" fmla="*/ 434 h 557"/>
                <a:gd name="T12" fmla="*/ 434 w 600"/>
                <a:gd name="T13" fmla="*/ 446 h 557"/>
                <a:gd name="T14" fmla="*/ 484 w 600"/>
                <a:gd name="T15" fmla="*/ 557 h 557"/>
                <a:gd name="T16" fmla="*/ 600 w 600"/>
                <a:gd name="T17" fmla="*/ 557 h 557"/>
                <a:gd name="T18" fmla="*/ 354 w 600"/>
                <a:gd name="T19" fmla="*/ 0 h 557"/>
                <a:gd name="T20" fmla="*/ 210 w 600"/>
                <a:gd name="T21" fmla="*/ 342 h 557"/>
                <a:gd name="T22" fmla="*/ 300 w 600"/>
                <a:gd name="T23" fmla="*/ 141 h 557"/>
                <a:gd name="T24" fmla="*/ 389 w 600"/>
                <a:gd name="T25" fmla="*/ 342 h 557"/>
                <a:gd name="T26" fmla="*/ 210 w 600"/>
                <a:gd name="T27" fmla="*/ 342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0" h="557">
                  <a:moveTo>
                    <a:pt x="354" y="0"/>
                  </a:moveTo>
                  <a:lnTo>
                    <a:pt x="245" y="0"/>
                  </a:lnTo>
                  <a:lnTo>
                    <a:pt x="0" y="557"/>
                  </a:lnTo>
                  <a:lnTo>
                    <a:pt x="115" y="557"/>
                  </a:lnTo>
                  <a:lnTo>
                    <a:pt x="174" y="434"/>
                  </a:lnTo>
                  <a:lnTo>
                    <a:pt x="430" y="434"/>
                  </a:lnTo>
                  <a:lnTo>
                    <a:pt x="434" y="446"/>
                  </a:lnTo>
                  <a:lnTo>
                    <a:pt x="484" y="557"/>
                  </a:lnTo>
                  <a:lnTo>
                    <a:pt x="600" y="557"/>
                  </a:lnTo>
                  <a:lnTo>
                    <a:pt x="354" y="0"/>
                  </a:lnTo>
                  <a:close/>
                  <a:moveTo>
                    <a:pt x="210" y="342"/>
                  </a:moveTo>
                  <a:lnTo>
                    <a:pt x="300" y="141"/>
                  </a:lnTo>
                  <a:lnTo>
                    <a:pt x="389" y="342"/>
                  </a:lnTo>
                  <a:lnTo>
                    <a:pt x="210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45" name="Freeform 13"/>
            <p:cNvSpPr>
              <a:spLocks/>
            </p:cNvSpPr>
            <p:nvPr userDrawn="1"/>
          </p:nvSpPr>
          <p:spPr bwMode="auto">
            <a:xfrm>
              <a:off x="5599113" y="5382419"/>
              <a:ext cx="2932112" cy="966788"/>
            </a:xfrm>
            <a:custGeom>
              <a:avLst/>
              <a:gdLst>
                <a:gd name="T0" fmla="*/ 770 w 782"/>
                <a:gd name="T1" fmla="*/ 211 h 258"/>
                <a:gd name="T2" fmla="*/ 685 w 782"/>
                <a:gd name="T3" fmla="*/ 14 h 258"/>
                <a:gd name="T4" fmla="*/ 658 w 782"/>
                <a:gd name="T5" fmla="*/ 0 h 258"/>
                <a:gd name="T6" fmla="*/ 632 w 782"/>
                <a:gd name="T7" fmla="*/ 14 h 258"/>
                <a:gd name="T8" fmla="*/ 569 w 782"/>
                <a:gd name="T9" fmla="*/ 158 h 258"/>
                <a:gd name="T10" fmla="*/ 506 w 782"/>
                <a:gd name="T11" fmla="*/ 14 h 258"/>
                <a:gd name="T12" fmla="*/ 480 w 782"/>
                <a:gd name="T13" fmla="*/ 0 h 258"/>
                <a:gd name="T14" fmla="*/ 454 w 782"/>
                <a:gd name="T15" fmla="*/ 14 h 258"/>
                <a:gd name="T16" fmla="*/ 391 w 782"/>
                <a:gd name="T17" fmla="*/ 159 h 258"/>
                <a:gd name="T18" fmla="*/ 328 w 782"/>
                <a:gd name="T19" fmla="*/ 14 h 258"/>
                <a:gd name="T20" fmla="*/ 302 w 782"/>
                <a:gd name="T21" fmla="*/ 0 h 258"/>
                <a:gd name="T22" fmla="*/ 276 w 782"/>
                <a:gd name="T23" fmla="*/ 14 h 258"/>
                <a:gd name="T24" fmla="*/ 213 w 782"/>
                <a:gd name="T25" fmla="*/ 158 h 258"/>
                <a:gd name="T26" fmla="*/ 150 w 782"/>
                <a:gd name="T27" fmla="*/ 14 h 258"/>
                <a:gd name="T28" fmla="*/ 124 w 782"/>
                <a:gd name="T29" fmla="*/ 0 h 258"/>
                <a:gd name="T30" fmla="*/ 97 w 782"/>
                <a:gd name="T31" fmla="*/ 14 h 258"/>
                <a:gd name="T32" fmla="*/ 12 w 782"/>
                <a:gd name="T33" fmla="*/ 211 h 258"/>
                <a:gd name="T34" fmla="*/ 56 w 782"/>
                <a:gd name="T35" fmla="*/ 233 h 258"/>
                <a:gd name="T36" fmla="*/ 124 w 782"/>
                <a:gd name="T37" fmla="*/ 76 h 258"/>
                <a:gd name="T38" fmla="*/ 191 w 782"/>
                <a:gd name="T39" fmla="*/ 233 h 258"/>
                <a:gd name="T40" fmla="*/ 235 w 782"/>
                <a:gd name="T41" fmla="*/ 233 h 258"/>
                <a:gd name="T42" fmla="*/ 302 w 782"/>
                <a:gd name="T43" fmla="*/ 76 h 258"/>
                <a:gd name="T44" fmla="*/ 369 w 782"/>
                <a:gd name="T45" fmla="*/ 233 h 258"/>
                <a:gd name="T46" fmla="*/ 388 w 782"/>
                <a:gd name="T47" fmla="*/ 245 h 258"/>
                <a:gd name="T48" fmla="*/ 391 w 782"/>
                <a:gd name="T49" fmla="*/ 245 h 258"/>
                <a:gd name="T50" fmla="*/ 394 w 782"/>
                <a:gd name="T51" fmla="*/ 245 h 258"/>
                <a:gd name="T52" fmla="*/ 413 w 782"/>
                <a:gd name="T53" fmla="*/ 233 h 258"/>
                <a:gd name="T54" fmla="*/ 480 w 782"/>
                <a:gd name="T55" fmla="*/ 76 h 258"/>
                <a:gd name="T56" fmla="*/ 547 w 782"/>
                <a:gd name="T57" fmla="*/ 233 h 258"/>
                <a:gd name="T58" fmla="*/ 591 w 782"/>
                <a:gd name="T59" fmla="*/ 233 h 258"/>
                <a:gd name="T60" fmla="*/ 658 w 782"/>
                <a:gd name="T61" fmla="*/ 76 h 258"/>
                <a:gd name="T62" fmla="*/ 726 w 782"/>
                <a:gd name="T63" fmla="*/ 233 h 258"/>
                <a:gd name="T64" fmla="*/ 770 w 782"/>
                <a:gd name="T65" fmla="*/ 21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2" h="258">
                  <a:moveTo>
                    <a:pt x="770" y="211"/>
                  </a:moveTo>
                  <a:cubicBezTo>
                    <a:pt x="685" y="14"/>
                    <a:pt x="685" y="14"/>
                    <a:pt x="685" y="14"/>
                  </a:cubicBezTo>
                  <a:cubicBezTo>
                    <a:pt x="680" y="4"/>
                    <a:pt x="671" y="0"/>
                    <a:pt x="658" y="0"/>
                  </a:cubicBezTo>
                  <a:cubicBezTo>
                    <a:pt x="646" y="0"/>
                    <a:pt x="637" y="4"/>
                    <a:pt x="632" y="14"/>
                  </a:cubicBezTo>
                  <a:cubicBezTo>
                    <a:pt x="569" y="158"/>
                    <a:pt x="569" y="158"/>
                    <a:pt x="569" y="158"/>
                  </a:cubicBezTo>
                  <a:cubicBezTo>
                    <a:pt x="506" y="14"/>
                    <a:pt x="506" y="14"/>
                    <a:pt x="506" y="14"/>
                  </a:cubicBezTo>
                  <a:cubicBezTo>
                    <a:pt x="501" y="4"/>
                    <a:pt x="493" y="0"/>
                    <a:pt x="480" y="0"/>
                  </a:cubicBezTo>
                  <a:cubicBezTo>
                    <a:pt x="468" y="0"/>
                    <a:pt x="459" y="4"/>
                    <a:pt x="454" y="14"/>
                  </a:cubicBezTo>
                  <a:cubicBezTo>
                    <a:pt x="391" y="159"/>
                    <a:pt x="391" y="159"/>
                    <a:pt x="391" y="159"/>
                  </a:cubicBezTo>
                  <a:cubicBezTo>
                    <a:pt x="328" y="14"/>
                    <a:pt x="328" y="14"/>
                    <a:pt x="328" y="14"/>
                  </a:cubicBezTo>
                  <a:cubicBezTo>
                    <a:pt x="323" y="4"/>
                    <a:pt x="314" y="0"/>
                    <a:pt x="302" y="0"/>
                  </a:cubicBezTo>
                  <a:cubicBezTo>
                    <a:pt x="289" y="0"/>
                    <a:pt x="281" y="4"/>
                    <a:pt x="276" y="14"/>
                  </a:cubicBezTo>
                  <a:cubicBezTo>
                    <a:pt x="213" y="158"/>
                    <a:pt x="213" y="158"/>
                    <a:pt x="213" y="158"/>
                  </a:cubicBezTo>
                  <a:cubicBezTo>
                    <a:pt x="150" y="14"/>
                    <a:pt x="150" y="14"/>
                    <a:pt x="150" y="14"/>
                  </a:cubicBezTo>
                  <a:cubicBezTo>
                    <a:pt x="145" y="4"/>
                    <a:pt x="136" y="0"/>
                    <a:pt x="124" y="0"/>
                  </a:cubicBezTo>
                  <a:cubicBezTo>
                    <a:pt x="111" y="0"/>
                    <a:pt x="102" y="4"/>
                    <a:pt x="97" y="14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0" y="242"/>
                    <a:pt x="42" y="258"/>
                    <a:pt x="56" y="233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91" y="233"/>
                    <a:pt x="191" y="233"/>
                    <a:pt x="191" y="233"/>
                  </a:cubicBezTo>
                  <a:cubicBezTo>
                    <a:pt x="200" y="249"/>
                    <a:pt x="227" y="248"/>
                    <a:pt x="235" y="233"/>
                  </a:cubicBezTo>
                  <a:cubicBezTo>
                    <a:pt x="302" y="76"/>
                    <a:pt x="302" y="76"/>
                    <a:pt x="302" y="76"/>
                  </a:cubicBezTo>
                  <a:cubicBezTo>
                    <a:pt x="369" y="233"/>
                    <a:pt x="369" y="233"/>
                    <a:pt x="369" y="233"/>
                  </a:cubicBezTo>
                  <a:cubicBezTo>
                    <a:pt x="373" y="241"/>
                    <a:pt x="381" y="244"/>
                    <a:pt x="388" y="245"/>
                  </a:cubicBezTo>
                  <a:cubicBezTo>
                    <a:pt x="389" y="245"/>
                    <a:pt x="390" y="245"/>
                    <a:pt x="391" y="245"/>
                  </a:cubicBezTo>
                  <a:cubicBezTo>
                    <a:pt x="392" y="245"/>
                    <a:pt x="393" y="245"/>
                    <a:pt x="394" y="245"/>
                  </a:cubicBezTo>
                  <a:cubicBezTo>
                    <a:pt x="401" y="244"/>
                    <a:pt x="409" y="241"/>
                    <a:pt x="413" y="233"/>
                  </a:cubicBezTo>
                  <a:cubicBezTo>
                    <a:pt x="480" y="76"/>
                    <a:pt x="480" y="76"/>
                    <a:pt x="480" y="76"/>
                  </a:cubicBezTo>
                  <a:cubicBezTo>
                    <a:pt x="547" y="233"/>
                    <a:pt x="547" y="233"/>
                    <a:pt x="547" y="233"/>
                  </a:cubicBezTo>
                  <a:cubicBezTo>
                    <a:pt x="555" y="248"/>
                    <a:pt x="582" y="249"/>
                    <a:pt x="591" y="233"/>
                  </a:cubicBezTo>
                  <a:cubicBezTo>
                    <a:pt x="658" y="76"/>
                    <a:pt x="658" y="76"/>
                    <a:pt x="658" y="76"/>
                  </a:cubicBezTo>
                  <a:cubicBezTo>
                    <a:pt x="726" y="233"/>
                    <a:pt x="726" y="233"/>
                    <a:pt x="726" y="233"/>
                  </a:cubicBezTo>
                  <a:cubicBezTo>
                    <a:pt x="740" y="258"/>
                    <a:pt x="782" y="242"/>
                    <a:pt x="770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47" name="Freeform 14"/>
            <p:cNvSpPr>
              <a:spLocks noEditPoints="1"/>
            </p:cNvSpPr>
            <p:nvPr userDrawn="1"/>
          </p:nvSpPr>
          <p:spPr bwMode="auto">
            <a:xfrm>
              <a:off x="8370888" y="5396706"/>
              <a:ext cx="209550" cy="206375"/>
            </a:xfrm>
            <a:custGeom>
              <a:avLst/>
              <a:gdLst>
                <a:gd name="T0" fmla="*/ 29 w 56"/>
                <a:gd name="T1" fmla="*/ 0 h 55"/>
                <a:gd name="T2" fmla="*/ 0 w 56"/>
                <a:gd name="T3" fmla="*/ 28 h 55"/>
                <a:gd name="T4" fmla="*/ 29 w 56"/>
                <a:gd name="T5" fmla="*/ 55 h 55"/>
                <a:gd name="T6" fmla="*/ 56 w 56"/>
                <a:gd name="T7" fmla="*/ 28 h 55"/>
                <a:gd name="T8" fmla="*/ 29 w 56"/>
                <a:gd name="T9" fmla="*/ 0 h 55"/>
                <a:gd name="T10" fmla="*/ 29 w 56"/>
                <a:gd name="T11" fmla="*/ 51 h 55"/>
                <a:gd name="T12" fmla="*/ 6 w 56"/>
                <a:gd name="T13" fmla="*/ 28 h 55"/>
                <a:gd name="T14" fmla="*/ 29 w 56"/>
                <a:gd name="T15" fmla="*/ 5 h 55"/>
                <a:gd name="T16" fmla="*/ 51 w 56"/>
                <a:gd name="T17" fmla="*/ 28 h 55"/>
                <a:gd name="T18" fmla="*/ 29 w 56"/>
                <a:gd name="T19" fmla="*/ 51 h 55"/>
                <a:gd name="T20" fmla="*/ 41 w 56"/>
                <a:gd name="T21" fmla="*/ 21 h 55"/>
                <a:gd name="T22" fmla="*/ 30 w 56"/>
                <a:gd name="T23" fmla="*/ 12 h 55"/>
                <a:gd name="T24" fmla="*/ 18 w 56"/>
                <a:gd name="T25" fmla="*/ 12 h 55"/>
                <a:gd name="T26" fmla="*/ 18 w 56"/>
                <a:gd name="T27" fmla="*/ 44 h 55"/>
                <a:gd name="T28" fmla="*/ 23 w 56"/>
                <a:gd name="T29" fmla="*/ 44 h 55"/>
                <a:gd name="T30" fmla="*/ 23 w 56"/>
                <a:gd name="T31" fmla="*/ 30 h 55"/>
                <a:gd name="T32" fmla="*/ 28 w 56"/>
                <a:gd name="T33" fmla="*/ 30 h 55"/>
                <a:gd name="T34" fmla="*/ 37 w 56"/>
                <a:gd name="T35" fmla="*/ 44 h 55"/>
                <a:gd name="T36" fmla="*/ 42 w 56"/>
                <a:gd name="T37" fmla="*/ 44 h 55"/>
                <a:gd name="T38" fmla="*/ 33 w 56"/>
                <a:gd name="T39" fmla="*/ 30 h 55"/>
                <a:gd name="T40" fmla="*/ 41 w 56"/>
                <a:gd name="T41" fmla="*/ 21 h 55"/>
                <a:gd name="T42" fmla="*/ 23 w 56"/>
                <a:gd name="T43" fmla="*/ 26 h 55"/>
                <a:gd name="T44" fmla="*/ 23 w 56"/>
                <a:gd name="T45" fmla="*/ 16 h 55"/>
                <a:gd name="T46" fmla="*/ 29 w 56"/>
                <a:gd name="T47" fmla="*/ 16 h 55"/>
                <a:gd name="T48" fmla="*/ 36 w 56"/>
                <a:gd name="T49" fmla="*/ 21 h 55"/>
                <a:gd name="T50" fmla="*/ 28 w 56"/>
                <a:gd name="T51" fmla="*/ 26 h 55"/>
                <a:gd name="T52" fmla="*/ 23 w 56"/>
                <a:gd name="T53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55">
                  <a:moveTo>
                    <a:pt x="29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5"/>
                    <a:pt x="29" y="55"/>
                  </a:cubicBezTo>
                  <a:cubicBezTo>
                    <a:pt x="44" y="55"/>
                    <a:pt x="56" y="44"/>
                    <a:pt x="56" y="28"/>
                  </a:cubicBezTo>
                  <a:cubicBezTo>
                    <a:pt x="56" y="12"/>
                    <a:pt x="44" y="0"/>
                    <a:pt x="29" y="0"/>
                  </a:cubicBezTo>
                  <a:close/>
                  <a:moveTo>
                    <a:pt x="29" y="51"/>
                  </a:moveTo>
                  <a:cubicBezTo>
                    <a:pt x="16" y="51"/>
                    <a:pt x="6" y="41"/>
                    <a:pt x="6" y="28"/>
                  </a:cubicBezTo>
                  <a:cubicBezTo>
                    <a:pt x="6" y="15"/>
                    <a:pt x="16" y="5"/>
                    <a:pt x="29" y="5"/>
                  </a:cubicBezTo>
                  <a:cubicBezTo>
                    <a:pt x="41" y="5"/>
                    <a:pt x="51" y="15"/>
                    <a:pt x="51" y="28"/>
                  </a:cubicBezTo>
                  <a:cubicBezTo>
                    <a:pt x="51" y="41"/>
                    <a:pt x="41" y="51"/>
                    <a:pt x="29" y="51"/>
                  </a:cubicBezTo>
                  <a:close/>
                  <a:moveTo>
                    <a:pt x="41" y="21"/>
                  </a:moveTo>
                  <a:cubicBezTo>
                    <a:pt x="41" y="15"/>
                    <a:pt x="38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8" y="29"/>
                    <a:pt x="41" y="27"/>
                    <a:pt x="41" y="21"/>
                  </a:cubicBezTo>
                  <a:close/>
                  <a:moveTo>
                    <a:pt x="23" y="2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3" y="16"/>
                    <a:pt x="36" y="17"/>
                    <a:pt x="36" y="21"/>
                  </a:cubicBezTo>
                  <a:cubicBezTo>
                    <a:pt x="36" y="26"/>
                    <a:pt x="33" y="26"/>
                    <a:pt x="28" y="26"/>
                  </a:cubicBezTo>
                  <a:lnTo>
                    <a:pt x="2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sp>
        <p:nvSpPr>
          <p:cNvPr id="4" name="Freeform 8"/>
          <p:cNvSpPr>
            <a:spLocks noEditPoints="1"/>
          </p:cNvSpPr>
          <p:nvPr userDrawn="1"/>
        </p:nvSpPr>
        <p:spPr bwMode="auto">
          <a:xfrm>
            <a:off x="9412115" y="3258382"/>
            <a:ext cx="214312" cy="214312"/>
          </a:xfrm>
          <a:custGeom>
            <a:avLst/>
            <a:gdLst>
              <a:gd name="T0" fmla="*/ 982 w 1859"/>
              <a:gd name="T1" fmla="*/ 1671 h 1859"/>
              <a:gd name="T2" fmla="*/ 1096 w 1859"/>
              <a:gd name="T3" fmla="*/ 1848 h 1859"/>
              <a:gd name="T4" fmla="*/ 825 w 1859"/>
              <a:gd name="T5" fmla="*/ 1859 h 1859"/>
              <a:gd name="T6" fmla="*/ 773 w 1859"/>
              <a:gd name="T7" fmla="*/ 1650 h 1859"/>
              <a:gd name="T8" fmla="*/ 825 w 1859"/>
              <a:gd name="T9" fmla="*/ 1859 h 1859"/>
              <a:gd name="T10" fmla="*/ 1253 w 1859"/>
              <a:gd name="T11" fmla="*/ 1807 h 1859"/>
              <a:gd name="T12" fmla="*/ 1264 w 1859"/>
              <a:gd name="T13" fmla="*/ 1598 h 1859"/>
              <a:gd name="T14" fmla="*/ 1253 w 1859"/>
              <a:gd name="T15" fmla="*/ 1807 h 1859"/>
              <a:gd name="T16" fmla="*/ 491 w 1859"/>
              <a:gd name="T17" fmla="*/ 1754 h 1859"/>
              <a:gd name="T18" fmla="*/ 647 w 1859"/>
              <a:gd name="T19" fmla="*/ 1619 h 1859"/>
              <a:gd name="T20" fmla="*/ 574 w 1859"/>
              <a:gd name="T21" fmla="*/ 1786 h 1859"/>
              <a:gd name="T22" fmla="*/ 1378 w 1859"/>
              <a:gd name="T23" fmla="*/ 1525 h 1859"/>
              <a:gd name="T24" fmla="*/ 1556 w 1859"/>
              <a:gd name="T25" fmla="*/ 1619 h 1859"/>
              <a:gd name="T26" fmla="*/ 344 w 1859"/>
              <a:gd name="T27" fmla="*/ 1660 h 1859"/>
              <a:gd name="T28" fmla="*/ 417 w 1859"/>
              <a:gd name="T29" fmla="*/ 1462 h 1859"/>
              <a:gd name="T30" fmla="*/ 344 w 1859"/>
              <a:gd name="T31" fmla="*/ 1660 h 1859"/>
              <a:gd name="T32" fmla="*/ 1671 w 1859"/>
              <a:gd name="T33" fmla="*/ 1493 h 1859"/>
              <a:gd name="T34" fmla="*/ 1566 w 1859"/>
              <a:gd name="T35" fmla="*/ 1316 h 1859"/>
              <a:gd name="T36" fmla="*/ 1671 w 1859"/>
              <a:gd name="T37" fmla="*/ 1493 h 1859"/>
              <a:gd name="T38" fmla="*/ 115 w 1859"/>
              <a:gd name="T39" fmla="*/ 1389 h 1859"/>
              <a:gd name="T40" fmla="*/ 323 w 1859"/>
              <a:gd name="T41" fmla="*/ 1357 h 1859"/>
              <a:gd name="T42" fmla="*/ 167 w 1859"/>
              <a:gd name="T43" fmla="*/ 1462 h 1859"/>
              <a:gd name="T44" fmla="*/ 1619 w 1859"/>
              <a:gd name="T45" fmla="*/ 1190 h 1859"/>
              <a:gd name="T46" fmla="*/ 1828 w 1859"/>
              <a:gd name="T47" fmla="*/ 1169 h 1859"/>
              <a:gd name="T48" fmla="*/ 52 w 1859"/>
              <a:gd name="T49" fmla="*/ 1232 h 1859"/>
              <a:gd name="T50" fmla="*/ 209 w 1859"/>
              <a:gd name="T51" fmla="*/ 1096 h 1859"/>
              <a:gd name="T52" fmla="*/ 52 w 1859"/>
              <a:gd name="T53" fmla="*/ 1232 h 1859"/>
              <a:gd name="T54" fmla="*/ 1859 w 1859"/>
              <a:gd name="T55" fmla="*/ 1002 h 1859"/>
              <a:gd name="T56" fmla="*/ 1671 w 1859"/>
              <a:gd name="T57" fmla="*/ 929 h 1859"/>
              <a:gd name="T58" fmla="*/ 1859 w 1859"/>
              <a:gd name="T59" fmla="*/ 908 h 1859"/>
              <a:gd name="T60" fmla="*/ 1859 w 1859"/>
              <a:gd name="T61" fmla="*/ 1002 h 1859"/>
              <a:gd name="T62" fmla="*/ 0 w 1859"/>
              <a:gd name="T63" fmla="*/ 929 h 1859"/>
              <a:gd name="T64" fmla="*/ 198 w 1859"/>
              <a:gd name="T65" fmla="*/ 856 h 1859"/>
              <a:gd name="T66" fmla="*/ 188 w 1859"/>
              <a:gd name="T67" fmla="*/ 961 h 1859"/>
              <a:gd name="T68" fmla="*/ 0 w 1859"/>
              <a:gd name="T69" fmla="*/ 971 h 1859"/>
              <a:gd name="T70" fmla="*/ 1640 w 1859"/>
              <a:gd name="T71" fmla="*/ 710 h 1859"/>
              <a:gd name="T72" fmla="*/ 1849 w 1859"/>
              <a:gd name="T73" fmla="*/ 741 h 1859"/>
              <a:gd name="T74" fmla="*/ 1661 w 1859"/>
              <a:gd name="T75" fmla="*/ 783 h 1859"/>
              <a:gd name="T76" fmla="*/ 41 w 1859"/>
              <a:gd name="T77" fmla="*/ 668 h 1859"/>
              <a:gd name="T78" fmla="*/ 240 w 1859"/>
              <a:gd name="T79" fmla="*/ 658 h 1859"/>
              <a:gd name="T80" fmla="*/ 1587 w 1859"/>
              <a:gd name="T81" fmla="*/ 584 h 1859"/>
              <a:gd name="T82" fmla="*/ 1702 w 1859"/>
              <a:gd name="T83" fmla="*/ 417 h 1859"/>
              <a:gd name="T84" fmla="*/ 1587 w 1859"/>
              <a:gd name="T85" fmla="*/ 584 h 1859"/>
              <a:gd name="T86" fmla="*/ 303 w 1859"/>
              <a:gd name="T87" fmla="*/ 532 h 1859"/>
              <a:gd name="T88" fmla="*/ 198 w 1859"/>
              <a:gd name="T89" fmla="*/ 355 h 1859"/>
              <a:gd name="T90" fmla="*/ 303 w 1859"/>
              <a:gd name="T91" fmla="*/ 532 h 1859"/>
              <a:gd name="T92" fmla="*/ 1410 w 1859"/>
              <a:gd name="T93" fmla="*/ 365 h 1859"/>
              <a:gd name="T94" fmla="*/ 1598 w 1859"/>
              <a:gd name="T95" fmla="*/ 282 h 1859"/>
              <a:gd name="T96" fmla="*/ 1462 w 1859"/>
              <a:gd name="T97" fmla="*/ 417 h 1859"/>
              <a:gd name="T98" fmla="*/ 313 w 1859"/>
              <a:gd name="T99" fmla="*/ 229 h 1859"/>
              <a:gd name="T100" fmla="*/ 501 w 1859"/>
              <a:gd name="T101" fmla="*/ 323 h 1859"/>
              <a:gd name="T102" fmla="*/ 1295 w 1859"/>
              <a:gd name="T103" fmla="*/ 282 h 1859"/>
              <a:gd name="T104" fmla="*/ 1305 w 1859"/>
              <a:gd name="T105" fmla="*/ 73 h 1859"/>
              <a:gd name="T106" fmla="*/ 1295 w 1859"/>
              <a:gd name="T107" fmla="*/ 282 h 1859"/>
              <a:gd name="T108" fmla="*/ 616 w 1859"/>
              <a:gd name="T109" fmla="*/ 261 h 1859"/>
              <a:gd name="T110" fmla="*/ 626 w 1859"/>
              <a:gd name="T111" fmla="*/ 52 h 1859"/>
              <a:gd name="T112" fmla="*/ 616 w 1859"/>
              <a:gd name="T113" fmla="*/ 261 h 1859"/>
              <a:gd name="T114" fmla="*/ 1023 w 1859"/>
              <a:gd name="T115" fmla="*/ 198 h 1859"/>
              <a:gd name="T116" fmla="*/ 1149 w 1859"/>
              <a:gd name="T117" fmla="*/ 20 h 1859"/>
              <a:gd name="T118" fmla="*/ 1096 w 1859"/>
              <a:gd name="T119" fmla="*/ 208 h 1859"/>
              <a:gd name="T120" fmla="*/ 794 w 1859"/>
              <a:gd name="T121" fmla="*/ 10 h 1859"/>
              <a:gd name="T122" fmla="*/ 887 w 1859"/>
              <a:gd name="T123" fmla="*/ 188 h 1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59" h="1859">
                <a:moveTo>
                  <a:pt x="1002" y="1859"/>
                </a:moveTo>
                <a:cubicBezTo>
                  <a:pt x="982" y="1671"/>
                  <a:pt x="982" y="1671"/>
                  <a:pt x="982" y="1671"/>
                </a:cubicBezTo>
                <a:cubicBezTo>
                  <a:pt x="1013" y="1671"/>
                  <a:pt x="1034" y="1660"/>
                  <a:pt x="1055" y="1660"/>
                </a:cubicBezTo>
                <a:cubicBezTo>
                  <a:pt x="1096" y="1848"/>
                  <a:pt x="1096" y="1848"/>
                  <a:pt x="1096" y="1848"/>
                </a:cubicBezTo>
                <a:cubicBezTo>
                  <a:pt x="1065" y="1848"/>
                  <a:pt x="1034" y="1859"/>
                  <a:pt x="1002" y="1859"/>
                </a:cubicBezTo>
                <a:close/>
                <a:moveTo>
                  <a:pt x="825" y="1859"/>
                </a:moveTo>
                <a:cubicBezTo>
                  <a:pt x="804" y="1848"/>
                  <a:pt x="773" y="1848"/>
                  <a:pt x="741" y="1838"/>
                </a:cubicBezTo>
                <a:cubicBezTo>
                  <a:pt x="773" y="1650"/>
                  <a:pt x="773" y="1650"/>
                  <a:pt x="773" y="1650"/>
                </a:cubicBezTo>
                <a:cubicBezTo>
                  <a:pt x="804" y="1660"/>
                  <a:pt x="825" y="1660"/>
                  <a:pt x="846" y="1671"/>
                </a:cubicBezTo>
                <a:cubicBezTo>
                  <a:pt x="825" y="1859"/>
                  <a:pt x="825" y="1859"/>
                  <a:pt x="825" y="1859"/>
                </a:cubicBezTo>
                <a:cubicBezTo>
                  <a:pt x="825" y="1859"/>
                  <a:pt x="825" y="1859"/>
                  <a:pt x="825" y="1859"/>
                </a:cubicBezTo>
                <a:close/>
                <a:moveTo>
                  <a:pt x="1253" y="1807"/>
                </a:moveTo>
                <a:cubicBezTo>
                  <a:pt x="1191" y="1619"/>
                  <a:pt x="1191" y="1619"/>
                  <a:pt x="1191" y="1619"/>
                </a:cubicBezTo>
                <a:cubicBezTo>
                  <a:pt x="1211" y="1619"/>
                  <a:pt x="1232" y="1608"/>
                  <a:pt x="1264" y="1598"/>
                </a:cubicBezTo>
                <a:cubicBezTo>
                  <a:pt x="1347" y="1765"/>
                  <a:pt x="1347" y="1765"/>
                  <a:pt x="1347" y="1765"/>
                </a:cubicBezTo>
                <a:cubicBezTo>
                  <a:pt x="1316" y="1775"/>
                  <a:pt x="1284" y="1796"/>
                  <a:pt x="1253" y="1807"/>
                </a:cubicBezTo>
                <a:close/>
                <a:moveTo>
                  <a:pt x="574" y="1786"/>
                </a:moveTo>
                <a:cubicBezTo>
                  <a:pt x="543" y="1775"/>
                  <a:pt x="522" y="1765"/>
                  <a:pt x="491" y="1754"/>
                </a:cubicBezTo>
                <a:cubicBezTo>
                  <a:pt x="585" y="1587"/>
                  <a:pt x="585" y="1587"/>
                  <a:pt x="585" y="1587"/>
                </a:cubicBezTo>
                <a:cubicBezTo>
                  <a:pt x="605" y="1598"/>
                  <a:pt x="626" y="1608"/>
                  <a:pt x="647" y="1619"/>
                </a:cubicBezTo>
                <a:cubicBezTo>
                  <a:pt x="574" y="1786"/>
                  <a:pt x="574" y="1786"/>
                  <a:pt x="574" y="1786"/>
                </a:cubicBezTo>
                <a:cubicBezTo>
                  <a:pt x="574" y="1786"/>
                  <a:pt x="574" y="1786"/>
                  <a:pt x="574" y="1786"/>
                </a:cubicBezTo>
                <a:close/>
                <a:moveTo>
                  <a:pt x="1493" y="1671"/>
                </a:moveTo>
                <a:cubicBezTo>
                  <a:pt x="1378" y="1525"/>
                  <a:pt x="1378" y="1525"/>
                  <a:pt x="1378" y="1525"/>
                </a:cubicBezTo>
                <a:cubicBezTo>
                  <a:pt x="1389" y="1504"/>
                  <a:pt x="1410" y="1493"/>
                  <a:pt x="1431" y="1472"/>
                </a:cubicBezTo>
                <a:cubicBezTo>
                  <a:pt x="1556" y="1619"/>
                  <a:pt x="1556" y="1619"/>
                  <a:pt x="1556" y="1619"/>
                </a:cubicBezTo>
                <a:cubicBezTo>
                  <a:pt x="1535" y="1640"/>
                  <a:pt x="1514" y="1660"/>
                  <a:pt x="1493" y="1671"/>
                </a:cubicBezTo>
                <a:close/>
                <a:moveTo>
                  <a:pt x="344" y="1660"/>
                </a:moveTo>
                <a:cubicBezTo>
                  <a:pt x="323" y="1640"/>
                  <a:pt x="303" y="1619"/>
                  <a:pt x="282" y="1598"/>
                </a:cubicBezTo>
                <a:cubicBezTo>
                  <a:pt x="417" y="1462"/>
                  <a:pt x="417" y="1462"/>
                  <a:pt x="417" y="1462"/>
                </a:cubicBezTo>
                <a:cubicBezTo>
                  <a:pt x="428" y="1472"/>
                  <a:pt x="449" y="1493"/>
                  <a:pt x="470" y="1504"/>
                </a:cubicBezTo>
                <a:cubicBezTo>
                  <a:pt x="344" y="1660"/>
                  <a:pt x="344" y="1660"/>
                  <a:pt x="344" y="1660"/>
                </a:cubicBezTo>
                <a:cubicBezTo>
                  <a:pt x="344" y="1660"/>
                  <a:pt x="344" y="1660"/>
                  <a:pt x="344" y="1660"/>
                </a:cubicBezTo>
                <a:close/>
                <a:moveTo>
                  <a:pt x="1671" y="1493"/>
                </a:moveTo>
                <a:cubicBezTo>
                  <a:pt x="1525" y="1378"/>
                  <a:pt x="1525" y="1378"/>
                  <a:pt x="1525" y="1378"/>
                </a:cubicBezTo>
                <a:cubicBezTo>
                  <a:pt x="1535" y="1357"/>
                  <a:pt x="1556" y="1337"/>
                  <a:pt x="1566" y="1316"/>
                </a:cubicBezTo>
                <a:cubicBezTo>
                  <a:pt x="1723" y="1410"/>
                  <a:pt x="1723" y="1410"/>
                  <a:pt x="1723" y="1410"/>
                </a:cubicBezTo>
                <a:cubicBezTo>
                  <a:pt x="1713" y="1441"/>
                  <a:pt x="1692" y="1462"/>
                  <a:pt x="1671" y="1493"/>
                </a:cubicBezTo>
                <a:close/>
                <a:moveTo>
                  <a:pt x="167" y="1462"/>
                </a:moveTo>
                <a:cubicBezTo>
                  <a:pt x="146" y="1441"/>
                  <a:pt x="135" y="1410"/>
                  <a:pt x="115" y="1389"/>
                </a:cubicBezTo>
                <a:cubicBezTo>
                  <a:pt x="282" y="1295"/>
                  <a:pt x="282" y="1295"/>
                  <a:pt x="282" y="1295"/>
                </a:cubicBezTo>
                <a:cubicBezTo>
                  <a:pt x="292" y="1316"/>
                  <a:pt x="313" y="1337"/>
                  <a:pt x="323" y="1357"/>
                </a:cubicBezTo>
                <a:cubicBezTo>
                  <a:pt x="167" y="1462"/>
                  <a:pt x="167" y="1462"/>
                  <a:pt x="167" y="1462"/>
                </a:cubicBezTo>
                <a:cubicBezTo>
                  <a:pt x="167" y="1462"/>
                  <a:pt x="167" y="1462"/>
                  <a:pt x="167" y="1462"/>
                </a:cubicBezTo>
                <a:close/>
                <a:moveTo>
                  <a:pt x="1807" y="1263"/>
                </a:moveTo>
                <a:cubicBezTo>
                  <a:pt x="1619" y="1190"/>
                  <a:pt x="1619" y="1190"/>
                  <a:pt x="1619" y="1190"/>
                </a:cubicBezTo>
                <a:cubicBezTo>
                  <a:pt x="1629" y="1169"/>
                  <a:pt x="1640" y="1149"/>
                  <a:pt x="1650" y="1117"/>
                </a:cubicBezTo>
                <a:cubicBezTo>
                  <a:pt x="1828" y="1169"/>
                  <a:pt x="1828" y="1169"/>
                  <a:pt x="1828" y="1169"/>
                </a:cubicBezTo>
                <a:cubicBezTo>
                  <a:pt x="1828" y="1201"/>
                  <a:pt x="1817" y="1232"/>
                  <a:pt x="1807" y="1263"/>
                </a:cubicBezTo>
                <a:close/>
                <a:moveTo>
                  <a:pt x="52" y="1232"/>
                </a:moveTo>
                <a:cubicBezTo>
                  <a:pt x="41" y="1201"/>
                  <a:pt x="31" y="1169"/>
                  <a:pt x="21" y="1138"/>
                </a:cubicBezTo>
                <a:cubicBezTo>
                  <a:pt x="209" y="1096"/>
                  <a:pt x="209" y="1096"/>
                  <a:pt x="209" y="1096"/>
                </a:cubicBezTo>
                <a:cubicBezTo>
                  <a:pt x="219" y="1117"/>
                  <a:pt x="219" y="1149"/>
                  <a:pt x="229" y="1169"/>
                </a:cubicBezTo>
                <a:cubicBezTo>
                  <a:pt x="52" y="1232"/>
                  <a:pt x="52" y="1232"/>
                  <a:pt x="52" y="1232"/>
                </a:cubicBezTo>
                <a:cubicBezTo>
                  <a:pt x="52" y="1232"/>
                  <a:pt x="52" y="1232"/>
                  <a:pt x="52" y="1232"/>
                </a:cubicBezTo>
                <a:close/>
                <a:moveTo>
                  <a:pt x="1859" y="1002"/>
                </a:moveTo>
                <a:cubicBezTo>
                  <a:pt x="1671" y="992"/>
                  <a:pt x="1671" y="992"/>
                  <a:pt x="1671" y="992"/>
                </a:cubicBezTo>
                <a:cubicBezTo>
                  <a:pt x="1671" y="971"/>
                  <a:pt x="1671" y="950"/>
                  <a:pt x="1671" y="929"/>
                </a:cubicBezTo>
                <a:cubicBezTo>
                  <a:pt x="1671" y="919"/>
                  <a:pt x="1671" y="919"/>
                  <a:pt x="1671" y="919"/>
                </a:cubicBezTo>
                <a:cubicBezTo>
                  <a:pt x="1859" y="908"/>
                  <a:pt x="1859" y="908"/>
                  <a:pt x="1859" y="908"/>
                </a:cubicBezTo>
                <a:cubicBezTo>
                  <a:pt x="1859" y="929"/>
                  <a:pt x="1859" y="929"/>
                  <a:pt x="1859" y="929"/>
                </a:cubicBezTo>
                <a:cubicBezTo>
                  <a:pt x="1859" y="950"/>
                  <a:pt x="1859" y="981"/>
                  <a:pt x="1859" y="1002"/>
                </a:cubicBezTo>
                <a:close/>
                <a:moveTo>
                  <a:pt x="0" y="971"/>
                </a:moveTo>
                <a:cubicBezTo>
                  <a:pt x="0" y="961"/>
                  <a:pt x="0" y="940"/>
                  <a:pt x="0" y="929"/>
                </a:cubicBezTo>
                <a:cubicBezTo>
                  <a:pt x="0" y="898"/>
                  <a:pt x="0" y="866"/>
                  <a:pt x="0" y="835"/>
                </a:cubicBezTo>
                <a:cubicBezTo>
                  <a:pt x="198" y="856"/>
                  <a:pt x="198" y="856"/>
                  <a:pt x="198" y="856"/>
                </a:cubicBezTo>
                <a:cubicBezTo>
                  <a:pt x="188" y="877"/>
                  <a:pt x="188" y="908"/>
                  <a:pt x="188" y="929"/>
                </a:cubicBezTo>
                <a:cubicBezTo>
                  <a:pt x="188" y="940"/>
                  <a:pt x="188" y="950"/>
                  <a:pt x="188" y="961"/>
                </a:cubicBezTo>
                <a:cubicBezTo>
                  <a:pt x="0" y="971"/>
                  <a:pt x="0" y="971"/>
                  <a:pt x="0" y="971"/>
                </a:cubicBezTo>
                <a:cubicBezTo>
                  <a:pt x="0" y="971"/>
                  <a:pt x="0" y="971"/>
                  <a:pt x="0" y="971"/>
                </a:cubicBezTo>
                <a:close/>
                <a:moveTo>
                  <a:pt x="1661" y="783"/>
                </a:moveTo>
                <a:cubicBezTo>
                  <a:pt x="1650" y="752"/>
                  <a:pt x="1650" y="731"/>
                  <a:pt x="1640" y="710"/>
                </a:cubicBezTo>
                <a:cubicBezTo>
                  <a:pt x="1817" y="647"/>
                  <a:pt x="1817" y="647"/>
                  <a:pt x="1817" y="647"/>
                </a:cubicBezTo>
                <a:cubicBezTo>
                  <a:pt x="1828" y="679"/>
                  <a:pt x="1838" y="710"/>
                  <a:pt x="1849" y="741"/>
                </a:cubicBezTo>
                <a:cubicBezTo>
                  <a:pt x="1661" y="783"/>
                  <a:pt x="1661" y="783"/>
                  <a:pt x="1661" y="783"/>
                </a:cubicBezTo>
                <a:cubicBezTo>
                  <a:pt x="1661" y="783"/>
                  <a:pt x="1661" y="783"/>
                  <a:pt x="1661" y="783"/>
                </a:cubicBezTo>
                <a:close/>
                <a:moveTo>
                  <a:pt x="219" y="720"/>
                </a:moveTo>
                <a:cubicBezTo>
                  <a:pt x="41" y="668"/>
                  <a:pt x="41" y="668"/>
                  <a:pt x="41" y="668"/>
                </a:cubicBezTo>
                <a:cubicBezTo>
                  <a:pt x="41" y="637"/>
                  <a:pt x="52" y="605"/>
                  <a:pt x="62" y="584"/>
                </a:cubicBezTo>
                <a:cubicBezTo>
                  <a:pt x="240" y="658"/>
                  <a:pt x="240" y="658"/>
                  <a:pt x="240" y="658"/>
                </a:cubicBezTo>
                <a:cubicBezTo>
                  <a:pt x="240" y="679"/>
                  <a:pt x="229" y="699"/>
                  <a:pt x="219" y="720"/>
                </a:cubicBezTo>
                <a:close/>
                <a:moveTo>
                  <a:pt x="1587" y="584"/>
                </a:moveTo>
                <a:cubicBezTo>
                  <a:pt x="1577" y="564"/>
                  <a:pt x="1556" y="543"/>
                  <a:pt x="1546" y="522"/>
                </a:cubicBezTo>
                <a:cubicBezTo>
                  <a:pt x="1702" y="417"/>
                  <a:pt x="1702" y="417"/>
                  <a:pt x="1702" y="417"/>
                </a:cubicBezTo>
                <a:cubicBezTo>
                  <a:pt x="1723" y="438"/>
                  <a:pt x="1744" y="470"/>
                  <a:pt x="1755" y="490"/>
                </a:cubicBezTo>
                <a:cubicBezTo>
                  <a:pt x="1587" y="584"/>
                  <a:pt x="1587" y="584"/>
                  <a:pt x="1587" y="584"/>
                </a:cubicBezTo>
                <a:cubicBezTo>
                  <a:pt x="1587" y="584"/>
                  <a:pt x="1587" y="584"/>
                  <a:pt x="1587" y="584"/>
                </a:cubicBezTo>
                <a:close/>
                <a:moveTo>
                  <a:pt x="303" y="532"/>
                </a:moveTo>
                <a:cubicBezTo>
                  <a:pt x="146" y="428"/>
                  <a:pt x="146" y="428"/>
                  <a:pt x="146" y="428"/>
                </a:cubicBezTo>
                <a:cubicBezTo>
                  <a:pt x="167" y="407"/>
                  <a:pt x="177" y="376"/>
                  <a:pt x="198" y="355"/>
                </a:cubicBezTo>
                <a:cubicBezTo>
                  <a:pt x="355" y="470"/>
                  <a:pt x="355" y="470"/>
                  <a:pt x="355" y="470"/>
                </a:cubicBezTo>
                <a:cubicBezTo>
                  <a:pt x="334" y="490"/>
                  <a:pt x="323" y="511"/>
                  <a:pt x="303" y="532"/>
                </a:cubicBezTo>
                <a:close/>
                <a:moveTo>
                  <a:pt x="1462" y="417"/>
                </a:moveTo>
                <a:cubicBezTo>
                  <a:pt x="1441" y="396"/>
                  <a:pt x="1431" y="376"/>
                  <a:pt x="1410" y="365"/>
                </a:cubicBezTo>
                <a:cubicBezTo>
                  <a:pt x="1535" y="219"/>
                  <a:pt x="1535" y="219"/>
                  <a:pt x="1535" y="219"/>
                </a:cubicBezTo>
                <a:cubicBezTo>
                  <a:pt x="1556" y="240"/>
                  <a:pt x="1577" y="261"/>
                  <a:pt x="1598" y="282"/>
                </a:cubicBezTo>
                <a:cubicBezTo>
                  <a:pt x="1462" y="417"/>
                  <a:pt x="1462" y="417"/>
                  <a:pt x="1462" y="417"/>
                </a:cubicBezTo>
                <a:cubicBezTo>
                  <a:pt x="1462" y="417"/>
                  <a:pt x="1462" y="417"/>
                  <a:pt x="1462" y="417"/>
                </a:cubicBezTo>
                <a:close/>
                <a:moveTo>
                  <a:pt x="438" y="376"/>
                </a:moveTo>
                <a:cubicBezTo>
                  <a:pt x="313" y="229"/>
                  <a:pt x="313" y="229"/>
                  <a:pt x="313" y="229"/>
                </a:cubicBezTo>
                <a:cubicBezTo>
                  <a:pt x="344" y="208"/>
                  <a:pt x="365" y="188"/>
                  <a:pt x="386" y="167"/>
                </a:cubicBezTo>
                <a:cubicBezTo>
                  <a:pt x="501" y="323"/>
                  <a:pt x="501" y="323"/>
                  <a:pt x="501" y="323"/>
                </a:cubicBezTo>
                <a:cubicBezTo>
                  <a:pt x="480" y="344"/>
                  <a:pt x="459" y="355"/>
                  <a:pt x="438" y="376"/>
                </a:cubicBezTo>
                <a:close/>
                <a:moveTo>
                  <a:pt x="1295" y="282"/>
                </a:moveTo>
                <a:cubicBezTo>
                  <a:pt x="1274" y="271"/>
                  <a:pt x="1253" y="261"/>
                  <a:pt x="1232" y="250"/>
                </a:cubicBezTo>
                <a:cubicBezTo>
                  <a:pt x="1305" y="73"/>
                  <a:pt x="1305" y="73"/>
                  <a:pt x="1305" y="73"/>
                </a:cubicBezTo>
                <a:cubicBezTo>
                  <a:pt x="1337" y="94"/>
                  <a:pt x="1368" y="104"/>
                  <a:pt x="1389" y="114"/>
                </a:cubicBezTo>
                <a:cubicBezTo>
                  <a:pt x="1295" y="282"/>
                  <a:pt x="1295" y="282"/>
                  <a:pt x="1295" y="282"/>
                </a:cubicBezTo>
                <a:cubicBezTo>
                  <a:pt x="1295" y="282"/>
                  <a:pt x="1295" y="282"/>
                  <a:pt x="1295" y="282"/>
                </a:cubicBezTo>
                <a:close/>
                <a:moveTo>
                  <a:pt x="616" y="261"/>
                </a:moveTo>
                <a:cubicBezTo>
                  <a:pt x="543" y="83"/>
                  <a:pt x="543" y="83"/>
                  <a:pt x="543" y="83"/>
                </a:cubicBezTo>
                <a:cubicBezTo>
                  <a:pt x="564" y="73"/>
                  <a:pt x="595" y="62"/>
                  <a:pt x="626" y="52"/>
                </a:cubicBezTo>
                <a:cubicBezTo>
                  <a:pt x="689" y="229"/>
                  <a:pt x="689" y="229"/>
                  <a:pt x="689" y="229"/>
                </a:cubicBezTo>
                <a:cubicBezTo>
                  <a:pt x="668" y="240"/>
                  <a:pt x="637" y="250"/>
                  <a:pt x="616" y="261"/>
                </a:cubicBezTo>
                <a:close/>
                <a:moveTo>
                  <a:pt x="1096" y="208"/>
                </a:moveTo>
                <a:cubicBezTo>
                  <a:pt x="1076" y="208"/>
                  <a:pt x="1055" y="198"/>
                  <a:pt x="1023" y="198"/>
                </a:cubicBezTo>
                <a:cubicBezTo>
                  <a:pt x="1055" y="10"/>
                  <a:pt x="1055" y="10"/>
                  <a:pt x="1055" y="10"/>
                </a:cubicBezTo>
                <a:cubicBezTo>
                  <a:pt x="1086" y="10"/>
                  <a:pt x="1117" y="20"/>
                  <a:pt x="1149" y="20"/>
                </a:cubicBezTo>
                <a:cubicBezTo>
                  <a:pt x="1096" y="208"/>
                  <a:pt x="1096" y="208"/>
                  <a:pt x="1096" y="208"/>
                </a:cubicBezTo>
                <a:cubicBezTo>
                  <a:pt x="1096" y="208"/>
                  <a:pt x="1096" y="208"/>
                  <a:pt x="1096" y="208"/>
                </a:cubicBezTo>
                <a:close/>
                <a:moveTo>
                  <a:pt x="814" y="198"/>
                </a:moveTo>
                <a:cubicBezTo>
                  <a:pt x="794" y="10"/>
                  <a:pt x="794" y="10"/>
                  <a:pt x="794" y="10"/>
                </a:cubicBezTo>
                <a:cubicBezTo>
                  <a:pt x="825" y="0"/>
                  <a:pt x="856" y="0"/>
                  <a:pt x="887" y="0"/>
                </a:cubicBezTo>
                <a:cubicBezTo>
                  <a:pt x="887" y="188"/>
                  <a:pt x="887" y="188"/>
                  <a:pt x="887" y="188"/>
                </a:cubicBezTo>
                <a:cubicBezTo>
                  <a:pt x="867" y="188"/>
                  <a:pt x="846" y="198"/>
                  <a:pt x="814" y="19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2"/>
          <p:cNvSpPr>
            <a:spLocks noEditPoints="1"/>
          </p:cNvSpPr>
          <p:nvPr userDrawn="1"/>
        </p:nvSpPr>
        <p:spPr bwMode="auto">
          <a:xfrm>
            <a:off x="9011330" y="3464150"/>
            <a:ext cx="411162" cy="411162"/>
          </a:xfrm>
          <a:custGeom>
            <a:avLst/>
            <a:gdLst>
              <a:gd name="T0" fmla="*/ 714 w 1538"/>
              <a:gd name="T1" fmla="*/ 1535 h 1537"/>
              <a:gd name="T2" fmla="*/ 771 w 1538"/>
              <a:gd name="T3" fmla="*/ 1537 h 1537"/>
              <a:gd name="T4" fmla="*/ 907 w 1538"/>
              <a:gd name="T5" fmla="*/ 1365 h 1537"/>
              <a:gd name="T6" fmla="*/ 601 w 1538"/>
              <a:gd name="T7" fmla="*/ 1519 h 1537"/>
              <a:gd name="T8" fmla="*/ 635 w 1538"/>
              <a:gd name="T9" fmla="*/ 1366 h 1537"/>
              <a:gd name="T10" fmla="*/ 994 w 1538"/>
              <a:gd name="T11" fmla="*/ 1338 h 1537"/>
              <a:gd name="T12" fmla="*/ 1052 w 1538"/>
              <a:gd name="T13" fmla="*/ 1484 h 1537"/>
              <a:gd name="T14" fmla="*/ 465 w 1538"/>
              <a:gd name="T15" fmla="*/ 1300 h 1537"/>
              <a:gd name="T16" fmla="*/ 1204 w 1538"/>
              <a:gd name="T17" fmla="*/ 1403 h 1537"/>
              <a:gd name="T18" fmla="*/ 1250 w 1538"/>
              <a:gd name="T19" fmla="*/ 1368 h 1537"/>
              <a:gd name="T20" fmla="*/ 248 w 1538"/>
              <a:gd name="T21" fmla="*/ 1334 h 1537"/>
              <a:gd name="T22" fmla="*/ 292 w 1538"/>
              <a:gd name="T23" fmla="*/ 1371 h 1537"/>
              <a:gd name="T24" fmla="*/ 1249 w 1538"/>
              <a:gd name="T25" fmla="*/ 1149 h 1537"/>
              <a:gd name="T26" fmla="*/ 170 w 1538"/>
              <a:gd name="T27" fmla="*/ 1250 h 1537"/>
              <a:gd name="T28" fmla="*/ 292 w 1538"/>
              <a:gd name="T29" fmla="*/ 1152 h 1537"/>
              <a:gd name="T30" fmla="*/ 1300 w 1538"/>
              <a:gd name="T31" fmla="*/ 1073 h 1537"/>
              <a:gd name="T32" fmla="*/ 1436 w 1538"/>
              <a:gd name="T33" fmla="*/ 1152 h 1537"/>
              <a:gd name="T34" fmla="*/ 200 w 1538"/>
              <a:gd name="T35" fmla="*/ 994 h 1537"/>
              <a:gd name="T36" fmla="*/ 1504 w 1538"/>
              <a:gd name="T37" fmla="*/ 994 h 1537"/>
              <a:gd name="T38" fmla="*/ 1519 w 1538"/>
              <a:gd name="T39" fmla="*/ 938 h 1537"/>
              <a:gd name="T40" fmla="*/ 9 w 1538"/>
              <a:gd name="T41" fmla="*/ 886 h 1537"/>
              <a:gd name="T42" fmla="*/ 20 w 1538"/>
              <a:gd name="T43" fmla="*/ 943 h 1537"/>
              <a:gd name="T44" fmla="*/ 1381 w 1538"/>
              <a:gd name="T45" fmla="*/ 769 h 1537"/>
              <a:gd name="T46" fmla="*/ 1536 w 1538"/>
              <a:gd name="T47" fmla="*/ 824 h 1537"/>
              <a:gd name="T48" fmla="*/ 2 w 1538"/>
              <a:gd name="T49" fmla="*/ 711 h 1537"/>
              <a:gd name="T50" fmla="*/ 0 w 1538"/>
              <a:gd name="T51" fmla="*/ 772 h 1537"/>
              <a:gd name="T52" fmla="*/ 1518 w 1538"/>
              <a:gd name="T53" fmla="*/ 596 h 1537"/>
              <a:gd name="T54" fmla="*/ 172 w 1538"/>
              <a:gd name="T55" fmla="*/ 632 h 1537"/>
              <a:gd name="T56" fmla="*/ 184 w 1538"/>
              <a:gd name="T57" fmla="*/ 588 h 1537"/>
              <a:gd name="T58" fmla="*/ 1320 w 1538"/>
              <a:gd name="T59" fmla="*/ 502 h 1537"/>
              <a:gd name="T60" fmla="*/ 1339 w 1538"/>
              <a:gd name="T61" fmla="*/ 544 h 1537"/>
              <a:gd name="T62" fmla="*/ 103 w 1538"/>
              <a:gd name="T63" fmla="*/ 384 h 1537"/>
              <a:gd name="T64" fmla="*/ 1274 w 1538"/>
              <a:gd name="T65" fmla="*/ 423 h 1537"/>
              <a:gd name="T66" fmla="*/ 1404 w 1538"/>
              <a:gd name="T67" fmla="*/ 334 h 1537"/>
              <a:gd name="T68" fmla="*/ 168 w 1538"/>
              <a:gd name="T69" fmla="*/ 289 h 1537"/>
              <a:gd name="T70" fmla="*/ 291 w 1538"/>
              <a:gd name="T71" fmla="*/ 387 h 1537"/>
              <a:gd name="T72" fmla="*/ 1248 w 1538"/>
              <a:gd name="T73" fmla="*/ 167 h 1537"/>
              <a:gd name="T74" fmla="*/ 387 w 1538"/>
              <a:gd name="T75" fmla="*/ 290 h 1537"/>
              <a:gd name="T76" fmla="*/ 424 w 1538"/>
              <a:gd name="T77" fmla="*/ 263 h 1537"/>
              <a:gd name="T78" fmla="*/ 1034 w 1538"/>
              <a:gd name="T79" fmla="*/ 217 h 1537"/>
              <a:gd name="T80" fmla="*/ 1074 w 1538"/>
              <a:gd name="T81" fmla="*/ 238 h 1537"/>
              <a:gd name="T82" fmla="*/ 488 w 1538"/>
              <a:gd name="T83" fmla="*/ 53 h 1537"/>
              <a:gd name="T84" fmla="*/ 949 w 1538"/>
              <a:gd name="T85" fmla="*/ 183 h 1537"/>
              <a:gd name="T86" fmla="*/ 995 w 1538"/>
              <a:gd name="T87" fmla="*/ 33 h 1537"/>
              <a:gd name="T88" fmla="*/ 597 w 1538"/>
              <a:gd name="T89" fmla="*/ 19 h 1537"/>
              <a:gd name="T90" fmla="*/ 632 w 1538"/>
              <a:gd name="T91" fmla="*/ 172 h 1537"/>
              <a:gd name="T92" fmla="*/ 768 w 1538"/>
              <a:gd name="T93" fmla="*/ 0 h 1537"/>
              <a:gd name="T94" fmla="*/ 814 w 1538"/>
              <a:gd name="T95" fmla="*/ 158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38" h="1537">
                <a:moveTo>
                  <a:pt x="771" y="1537"/>
                </a:moveTo>
                <a:cubicBezTo>
                  <a:pt x="769" y="1537"/>
                  <a:pt x="769" y="1537"/>
                  <a:pt x="769" y="1537"/>
                </a:cubicBezTo>
                <a:cubicBezTo>
                  <a:pt x="751" y="1537"/>
                  <a:pt x="732" y="1537"/>
                  <a:pt x="714" y="1535"/>
                </a:cubicBezTo>
                <a:cubicBezTo>
                  <a:pt x="725" y="1379"/>
                  <a:pt x="725" y="1379"/>
                  <a:pt x="725" y="1379"/>
                </a:cubicBezTo>
                <a:cubicBezTo>
                  <a:pt x="740" y="1380"/>
                  <a:pt x="754" y="1380"/>
                  <a:pt x="769" y="1380"/>
                </a:cubicBezTo>
                <a:lnTo>
                  <a:pt x="771" y="1537"/>
                </a:lnTo>
                <a:close/>
                <a:moveTo>
                  <a:pt x="886" y="1529"/>
                </a:moveTo>
                <a:cubicBezTo>
                  <a:pt x="862" y="1373"/>
                  <a:pt x="862" y="1373"/>
                  <a:pt x="862" y="1373"/>
                </a:cubicBezTo>
                <a:cubicBezTo>
                  <a:pt x="877" y="1371"/>
                  <a:pt x="892" y="1368"/>
                  <a:pt x="907" y="1365"/>
                </a:cubicBezTo>
                <a:cubicBezTo>
                  <a:pt x="942" y="1518"/>
                  <a:pt x="942" y="1518"/>
                  <a:pt x="942" y="1518"/>
                </a:cubicBezTo>
                <a:cubicBezTo>
                  <a:pt x="924" y="1522"/>
                  <a:pt x="905" y="1526"/>
                  <a:pt x="886" y="1529"/>
                </a:cubicBezTo>
                <a:close/>
                <a:moveTo>
                  <a:pt x="601" y="1519"/>
                </a:moveTo>
                <a:cubicBezTo>
                  <a:pt x="582" y="1515"/>
                  <a:pt x="563" y="1510"/>
                  <a:pt x="545" y="1504"/>
                </a:cubicBezTo>
                <a:cubicBezTo>
                  <a:pt x="591" y="1354"/>
                  <a:pt x="591" y="1354"/>
                  <a:pt x="591" y="1354"/>
                </a:cubicBezTo>
                <a:cubicBezTo>
                  <a:pt x="605" y="1358"/>
                  <a:pt x="620" y="1362"/>
                  <a:pt x="635" y="1366"/>
                </a:cubicBezTo>
                <a:lnTo>
                  <a:pt x="601" y="1519"/>
                </a:lnTo>
                <a:close/>
                <a:moveTo>
                  <a:pt x="1052" y="1484"/>
                </a:moveTo>
                <a:cubicBezTo>
                  <a:pt x="994" y="1338"/>
                  <a:pt x="994" y="1338"/>
                  <a:pt x="994" y="1338"/>
                </a:cubicBezTo>
                <a:cubicBezTo>
                  <a:pt x="1009" y="1332"/>
                  <a:pt x="1023" y="1326"/>
                  <a:pt x="1036" y="1319"/>
                </a:cubicBezTo>
                <a:cubicBezTo>
                  <a:pt x="1105" y="1460"/>
                  <a:pt x="1105" y="1460"/>
                  <a:pt x="1105" y="1460"/>
                </a:cubicBezTo>
                <a:cubicBezTo>
                  <a:pt x="1088" y="1469"/>
                  <a:pt x="1070" y="1477"/>
                  <a:pt x="1052" y="1484"/>
                </a:cubicBezTo>
                <a:close/>
                <a:moveTo>
                  <a:pt x="438" y="1462"/>
                </a:moveTo>
                <a:cubicBezTo>
                  <a:pt x="420" y="1454"/>
                  <a:pt x="403" y="1445"/>
                  <a:pt x="387" y="1436"/>
                </a:cubicBezTo>
                <a:cubicBezTo>
                  <a:pt x="465" y="1300"/>
                  <a:pt x="465" y="1300"/>
                  <a:pt x="465" y="1300"/>
                </a:cubicBezTo>
                <a:cubicBezTo>
                  <a:pt x="478" y="1307"/>
                  <a:pt x="492" y="1314"/>
                  <a:pt x="506" y="1321"/>
                </a:cubicBezTo>
                <a:lnTo>
                  <a:pt x="438" y="1462"/>
                </a:lnTo>
                <a:close/>
                <a:moveTo>
                  <a:pt x="1204" y="1403"/>
                </a:moveTo>
                <a:cubicBezTo>
                  <a:pt x="1115" y="1273"/>
                  <a:pt x="1115" y="1273"/>
                  <a:pt x="1115" y="1273"/>
                </a:cubicBezTo>
                <a:cubicBezTo>
                  <a:pt x="1128" y="1265"/>
                  <a:pt x="1140" y="1256"/>
                  <a:pt x="1152" y="1246"/>
                </a:cubicBezTo>
                <a:cubicBezTo>
                  <a:pt x="1250" y="1368"/>
                  <a:pt x="1250" y="1368"/>
                  <a:pt x="1250" y="1368"/>
                </a:cubicBezTo>
                <a:cubicBezTo>
                  <a:pt x="1235" y="1380"/>
                  <a:pt x="1220" y="1392"/>
                  <a:pt x="1204" y="1403"/>
                </a:cubicBezTo>
                <a:close/>
                <a:moveTo>
                  <a:pt x="292" y="1371"/>
                </a:moveTo>
                <a:cubicBezTo>
                  <a:pt x="277" y="1359"/>
                  <a:pt x="262" y="1347"/>
                  <a:pt x="248" y="1334"/>
                </a:cubicBezTo>
                <a:cubicBezTo>
                  <a:pt x="355" y="1219"/>
                  <a:pt x="355" y="1219"/>
                  <a:pt x="355" y="1219"/>
                </a:cubicBezTo>
                <a:cubicBezTo>
                  <a:pt x="366" y="1229"/>
                  <a:pt x="377" y="1239"/>
                  <a:pt x="389" y="1248"/>
                </a:cubicBezTo>
                <a:lnTo>
                  <a:pt x="292" y="1371"/>
                </a:lnTo>
                <a:close/>
                <a:moveTo>
                  <a:pt x="1334" y="1290"/>
                </a:moveTo>
                <a:cubicBezTo>
                  <a:pt x="1219" y="1184"/>
                  <a:pt x="1219" y="1184"/>
                  <a:pt x="1219" y="1184"/>
                </a:cubicBezTo>
                <a:cubicBezTo>
                  <a:pt x="1229" y="1172"/>
                  <a:pt x="1239" y="1161"/>
                  <a:pt x="1249" y="1149"/>
                </a:cubicBezTo>
                <a:cubicBezTo>
                  <a:pt x="1371" y="1247"/>
                  <a:pt x="1371" y="1247"/>
                  <a:pt x="1371" y="1247"/>
                </a:cubicBezTo>
                <a:cubicBezTo>
                  <a:pt x="1359" y="1262"/>
                  <a:pt x="1347" y="1276"/>
                  <a:pt x="1334" y="1290"/>
                </a:cubicBezTo>
                <a:close/>
                <a:moveTo>
                  <a:pt x="170" y="1250"/>
                </a:moveTo>
                <a:cubicBezTo>
                  <a:pt x="158" y="1235"/>
                  <a:pt x="146" y="1220"/>
                  <a:pt x="135" y="1204"/>
                </a:cubicBezTo>
                <a:cubicBezTo>
                  <a:pt x="265" y="1115"/>
                  <a:pt x="265" y="1115"/>
                  <a:pt x="265" y="1115"/>
                </a:cubicBezTo>
                <a:cubicBezTo>
                  <a:pt x="273" y="1128"/>
                  <a:pt x="282" y="1140"/>
                  <a:pt x="292" y="1152"/>
                </a:cubicBezTo>
                <a:lnTo>
                  <a:pt x="170" y="1250"/>
                </a:lnTo>
                <a:close/>
                <a:moveTo>
                  <a:pt x="1436" y="1152"/>
                </a:moveTo>
                <a:cubicBezTo>
                  <a:pt x="1300" y="1073"/>
                  <a:pt x="1300" y="1073"/>
                  <a:pt x="1300" y="1073"/>
                </a:cubicBezTo>
                <a:cubicBezTo>
                  <a:pt x="1307" y="1060"/>
                  <a:pt x="1315" y="1047"/>
                  <a:pt x="1321" y="1033"/>
                </a:cubicBezTo>
                <a:cubicBezTo>
                  <a:pt x="1463" y="1101"/>
                  <a:pt x="1463" y="1101"/>
                  <a:pt x="1463" y="1101"/>
                </a:cubicBezTo>
                <a:cubicBezTo>
                  <a:pt x="1454" y="1118"/>
                  <a:pt x="1445" y="1135"/>
                  <a:pt x="1436" y="1152"/>
                </a:cubicBezTo>
                <a:close/>
                <a:moveTo>
                  <a:pt x="78" y="1105"/>
                </a:moveTo>
                <a:cubicBezTo>
                  <a:pt x="69" y="1088"/>
                  <a:pt x="62" y="1070"/>
                  <a:pt x="54" y="1053"/>
                </a:cubicBezTo>
                <a:cubicBezTo>
                  <a:pt x="200" y="994"/>
                  <a:pt x="200" y="994"/>
                  <a:pt x="200" y="994"/>
                </a:cubicBezTo>
                <a:cubicBezTo>
                  <a:pt x="206" y="1009"/>
                  <a:pt x="212" y="1022"/>
                  <a:pt x="219" y="1036"/>
                </a:cubicBezTo>
                <a:lnTo>
                  <a:pt x="78" y="1105"/>
                </a:lnTo>
                <a:close/>
                <a:moveTo>
                  <a:pt x="1504" y="994"/>
                </a:moveTo>
                <a:cubicBezTo>
                  <a:pt x="1354" y="947"/>
                  <a:pt x="1354" y="947"/>
                  <a:pt x="1354" y="947"/>
                </a:cubicBezTo>
                <a:cubicBezTo>
                  <a:pt x="1359" y="933"/>
                  <a:pt x="1363" y="918"/>
                  <a:pt x="1366" y="903"/>
                </a:cubicBezTo>
                <a:cubicBezTo>
                  <a:pt x="1519" y="938"/>
                  <a:pt x="1519" y="938"/>
                  <a:pt x="1519" y="938"/>
                </a:cubicBezTo>
                <a:cubicBezTo>
                  <a:pt x="1515" y="957"/>
                  <a:pt x="1510" y="975"/>
                  <a:pt x="1504" y="994"/>
                </a:cubicBezTo>
                <a:close/>
                <a:moveTo>
                  <a:pt x="20" y="943"/>
                </a:moveTo>
                <a:cubicBezTo>
                  <a:pt x="16" y="924"/>
                  <a:pt x="12" y="905"/>
                  <a:pt x="9" y="886"/>
                </a:cubicBezTo>
                <a:cubicBezTo>
                  <a:pt x="164" y="863"/>
                  <a:pt x="164" y="863"/>
                  <a:pt x="164" y="863"/>
                </a:cubicBezTo>
                <a:cubicBezTo>
                  <a:pt x="167" y="878"/>
                  <a:pt x="170" y="893"/>
                  <a:pt x="173" y="907"/>
                </a:cubicBezTo>
                <a:lnTo>
                  <a:pt x="20" y="943"/>
                </a:lnTo>
                <a:close/>
                <a:moveTo>
                  <a:pt x="1536" y="824"/>
                </a:moveTo>
                <a:cubicBezTo>
                  <a:pt x="1379" y="813"/>
                  <a:pt x="1379" y="813"/>
                  <a:pt x="1379" y="813"/>
                </a:cubicBezTo>
                <a:cubicBezTo>
                  <a:pt x="1380" y="798"/>
                  <a:pt x="1381" y="784"/>
                  <a:pt x="1381" y="769"/>
                </a:cubicBezTo>
                <a:cubicBezTo>
                  <a:pt x="1538" y="767"/>
                  <a:pt x="1538" y="767"/>
                  <a:pt x="1538" y="767"/>
                </a:cubicBezTo>
                <a:cubicBezTo>
                  <a:pt x="1538" y="769"/>
                  <a:pt x="1538" y="769"/>
                  <a:pt x="1538" y="769"/>
                </a:cubicBezTo>
                <a:cubicBezTo>
                  <a:pt x="1538" y="787"/>
                  <a:pt x="1537" y="806"/>
                  <a:pt x="1536" y="824"/>
                </a:cubicBezTo>
                <a:close/>
                <a:moveTo>
                  <a:pt x="0" y="772"/>
                </a:moveTo>
                <a:cubicBezTo>
                  <a:pt x="0" y="769"/>
                  <a:pt x="0" y="769"/>
                  <a:pt x="0" y="769"/>
                </a:cubicBezTo>
                <a:cubicBezTo>
                  <a:pt x="0" y="749"/>
                  <a:pt x="1" y="730"/>
                  <a:pt x="2" y="711"/>
                </a:cubicBezTo>
                <a:cubicBezTo>
                  <a:pt x="159" y="723"/>
                  <a:pt x="159" y="723"/>
                  <a:pt x="159" y="723"/>
                </a:cubicBezTo>
                <a:cubicBezTo>
                  <a:pt x="158" y="738"/>
                  <a:pt x="157" y="753"/>
                  <a:pt x="157" y="769"/>
                </a:cubicBezTo>
                <a:lnTo>
                  <a:pt x="0" y="772"/>
                </a:lnTo>
                <a:close/>
                <a:moveTo>
                  <a:pt x="1374" y="676"/>
                </a:moveTo>
                <a:cubicBezTo>
                  <a:pt x="1372" y="661"/>
                  <a:pt x="1369" y="646"/>
                  <a:pt x="1366" y="631"/>
                </a:cubicBezTo>
                <a:cubicBezTo>
                  <a:pt x="1518" y="596"/>
                  <a:pt x="1518" y="596"/>
                  <a:pt x="1518" y="596"/>
                </a:cubicBezTo>
                <a:cubicBezTo>
                  <a:pt x="1523" y="615"/>
                  <a:pt x="1526" y="633"/>
                  <a:pt x="1529" y="652"/>
                </a:cubicBezTo>
                <a:lnTo>
                  <a:pt x="1374" y="676"/>
                </a:lnTo>
                <a:close/>
                <a:moveTo>
                  <a:pt x="172" y="632"/>
                </a:moveTo>
                <a:cubicBezTo>
                  <a:pt x="19" y="598"/>
                  <a:pt x="19" y="598"/>
                  <a:pt x="19" y="598"/>
                </a:cubicBezTo>
                <a:cubicBezTo>
                  <a:pt x="24" y="579"/>
                  <a:pt x="29" y="560"/>
                  <a:pt x="34" y="542"/>
                </a:cubicBezTo>
                <a:cubicBezTo>
                  <a:pt x="184" y="588"/>
                  <a:pt x="184" y="588"/>
                  <a:pt x="184" y="588"/>
                </a:cubicBezTo>
                <a:cubicBezTo>
                  <a:pt x="180" y="603"/>
                  <a:pt x="176" y="617"/>
                  <a:pt x="172" y="632"/>
                </a:cubicBezTo>
                <a:close/>
                <a:moveTo>
                  <a:pt x="1339" y="544"/>
                </a:moveTo>
                <a:cubicBezTo>
                  <a:pt x="1333" y="530"/>
                  <a:pt x="1327" y="516"/>
                  <a:pt x="1320" y="502"/>
                </a:cubicBezTo>
                <a:cubicBezTo>
                  <a:pt x="1461" y="434"/>
                  <a:pt x="1461" y="434"/>
                  <a:pt x="1461" y="434"/>
                </a:cubicBezTo>
                <a:cubicBezTo>
                  <a:pt x="1470" y="451"/>
                  <a:pt x="1477" y="468"/>
                  <a:pt x="1484" y="486"/>
                </a:cubicBezTo>
                <a:lnTo>
                  <a:pt x="1339" y="544"/>
                </a:lnTo>
                <a:close/>
                <a:moveTo>
                  <a:pt x="218" y="503"/>
                </a:moveTo>
                <a:cubicBezTo>
                  <a:pt x="76" y="435"/>
                  <a:pt x="76" y="435"/>
                  <a:pt x="76" y="435"/>
                </a:cubicBezTo>
                <a:cubicBezTo>
                  <a:pt x="85" y="418"/>
                  <a:pt x="94" y="401"/>
                  <a:pt x="103" y="384"/>
                </a:cubicBezTo>
                <a:cubicBezTo>
                  <a:pt x="239" y="463"/>
                  <a:pt x="239" y="463"/>
                  <a:pt x="239" y="463"/>
                </a:cubicBezTo>
                <a:cubicBezTo>
                  <a:pt x="231" y="476"/>
                  <a:pt x="224" y="489"/>
                  <a:pt x="218" y="503"/>
                </a:cubicBezTo>
                <a:close/>
                <a:moveTo>
                  <a:pt x="1274" y="423"/>
                </a:moveTo>
                <a:cubicBezTo>
                  <a:pt x="1266" y="411"/>
                  <a:pt x="1257" y="398"/>
                  <a:pt x="1247" y="386"/>
                </a:cubicBezTo>
                <a:cubicBezTo>
                  <a:pt x="1370" y="288"/>
                  <a:pt x="1370" y="288"/>
                  <a:pt x="1370" y="288"/>
                </a:cubicBezTo>
                <a:cubicBezTo>
                  <a:pt x="1381" y="303"/>
                  <a:pt x="1393" y="319"/>
                  <a:pt x="1404" y="334"/>
                </a:cubicBezTo>
                <a:lnTo>
                  <a:pt x="1274" y="423"/>
                </a:lnTo>
                <a:close/>
                <a:moveTo>
                  <a:pt x="291" y="387"/>
                </a:moveTo>
                <a:cubicBezTo>
                  <a:pt x="168" y="289"/>
                  <a:pt x="168" y="289"/>
                  <a:pt x="168" y="289"/>
                </a:cubicBezTo>
                <a:cubicBezTo>
                  <a:pt x="180" y="274"/>
                  <a:pt x="192" y="260"/>
                  <a:pt x="205" y="246"/>
                </a:cubicBezTo>
                <a:cubicBezTo>
                  <a:pt x="320" y="352"/>
                  <a:pt x="320" y="352"/>
                  <a:pt x="320" y="352"/>
                </a:cubicBezTo>
                <a:cubicBezTo>
                  <a:pt x="310" y="364"/>
                  <a:pt x="300" y="375"/>
                  <a:pt x="291" y="387"/>
                </a:cubicBezTo>
                <a:close/>
                <a:moveTo>
                  <a:pt x="1185" y="319"/>
                </a:moveTo>
                <a:cubicBezTo>
                  <a:pt x="1174" y="309"/>
                  <a:pt x="1162" y="299"/>
                  <a:pt x="1150" y="290"/>
                </a:cubicBezTo>
                <a:cubicBezTo>
                  <a:pt x="1248" y="167"/>
                  <a:pt x="1248" y="167"/>
                  <a:pt x="1248" y="167"/>
                </a:cubicBezTo>
                <a:cubicBezTo>
                  <a:pt x="1263" y="179"/>
                  <a:pt x="1277" y="191"/>
                  <a:pt x="1291" y="204"/>
                </a:cubicBezTo>
                <a:lnTo>
                  <a:pt x="1185" y="319"/>
                </a:lnTo>
                <a:close/>
                <a:moveTo>
                  <a:pt x="387" y="290"/>
                </a:moveTo>
                <a:cubicBezTo>
                  <a:pt x="289" y="168"/>
                  <a:pt x="289" y="168"/>
                  <a:pt x="289" y="168"/>
                </a:cubicBezTo>
                <a:cubicBezTo>
                  <a:pt x="304" y="156"/>
                  <a:pt x="320" y="144"/>
                  <a:pt x="336" y="134"/>
                </a:cubicBezTo>
                <a:cubicBezTo>
                  <a:pt x="424" y="263"/>
                  <a:pt x="424" y="263"/>
                  <a:pt x="424" y="263"/>
                </a:cubicBezTo>
                <a:cubicBezTo>
                  <a:pt x="412" y="272"/>
                  <a:pt x="399" y="281"/>
                  <a:pt x="387" y="290"/>
                </a:cubicBezTo>
                <a:close/>
                <a:moveTo>
                  <a:pt x="1074" y="238"/>
                </a:moveTo>
                <a:cubicBezTo>
                  <a:pt x="1061" y="230"/>
                  <a:pt x="1048" y="223"/>
                  <a:pt x="1034" y="217"/>
                </a:cubicBezTo>
                <a:cubicBezTo>
                  <a:pt x="1102" y="75"/>
                  <a:pt x="1102" y="75"/>
                  <a:pt x="1102" y="75"/>
                </a:cubicBezTo>
                <a:cubicBezTo>
                  <a:pt x="1119" y="84"/>
                  <a:pt x="1136" y="93"/>
                  <a:pt x="1153" y="102"/>
                </a:cubicBezTo>
                <a:lnTo>
                  <a:pt x="1074" y="238"/>
                </a:lnTo>
                <a:close/>
                <a:moveTo>
                  <a:pt x="503" y="217"/>
                </a:moveTo>
                <a:cubicBezTo>
                  <a:pt x="435" y="76"/>
                  <a:pt x="435" y="76"/>
                  <a:pt x="435" y="76"/>
                </a:cubicBezTo>
                <a:cubicBezTo>
                  <a:pt x="452" y="68"/>
                  <a:pt x="470" y="60"/>
                  <a:pt x="488" y="53"/>
                </a:cubicBezTo>
                <a:cubicBezTo>
                  <a:pt x="545" y="199"/>
                  <a:pt x="545" y="199"/>
                  <a:pt x="545" y="199"/>
                </a:cubicBezTo>
                <a:cubicBezTo>
                  <a:pt x="531" y="205"/>
                  <a:pt x="517" y="211"/>
                  <a:pt x="503" y="217"/>
                </a:cubicBezTo>
                <a:close/>
                <a:moveTo>
                  <a:pt x="949" y="183"/>
                </a:moveTo>
                <a:cubicBezTo>
                  <a:pt x="934" y="179"/>
                  <a:pt x="920" y="175"/>
                  <a:pt x="905" y="172"/>
                </a:cubicBezTo>
                <a:cubicBezTo>
                  <a:pt x="939" y="19"/>
                  <a:pt x="939" y="19"/>
                  <a:pt x="939" y="19"/>
                </a:cubicBezTo>
                <a:cubicBezTo>
                  <a:pt x="958" y="23"/>
                  <a:pt x="977" y="28"/>
                  <a:pt x="995" y="33"/>
                </a:cubicBezTo>
                <a:lnTo>
                  <a:pt x="949" y="183"/>
                </a:lnTo>
                <a:close/>
                <a:moveTo>
                  <a:pt x="632" y="172"/>
                </a:moveTo>
                <a:cubicBezTo>
                  <a:pt x="597" y="19"/>
                  <a:pt x="597" y="19"/>
                  <a:pt x="597" y="19"/>
                </a:cubicBezTo>
                <a:cubicBezTo>
                  <a:pt x="616" y="15"/>
                  <a:pt x="635" y="11"/>
                  <a:pt x="654" y="8"/>
                </a:cubicBezTo>
                <a:cubicBezTo>
                  <a:pt x="677" y="164"/>
                  <a:pt x="677" y="164"/>
                  <a:pt x="677" y="164"/>
                </a:cubicBezTo>
                <a:cubicBezTo>
                  <a:pt x="662" y="166"/>
                  <a:pt x="647" y="169"/>
                  <a:pt x="632" y="172"/>
                </a:cubicBezTo>
                <a:close/>
                <a:moveTo>
                  <a:pt x="814" y="158"/>
                </a:moveTo>
                <a:cubicBezTo>
                  <a:pt x="799" y="157"/>
                  <a:pt x="784" y="157"/>
                  <a:pt x="769" y="157"/>
                </a:cubicBezTo>
                <a:cubicBezTo>
                  <a:pt x="768" y="0"/>
                  <a:pt x="768" y="0"/>
                  <a:pt x="768" y="0"/>
                </a:cubicBezTo>
                <a:cubicBezTo>
                  <a:pt x="769" y="0"/>
                  <a:pt x="769" y="0"/>
                  <a:pt x="769" y="0"/>
                </a:cubicBezTo>
                <a:cubicBezTo>
                  <a:pt x="788" y="0"/>
                  <a:pt x="807" y="0"/>
                  <a:pt x="826" y="2"/>
                </a:cubicBezTo>
                <a:lnTo>
                  <a:pt x="814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500" fill="hold"/>
                                        <p:tgtEl>
                                          <p:spTgt spid="3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3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9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1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8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2775E-6 0.59537 L 1.02775E-6 -0.8215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85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500"/>
                            </p:stCondLst>
                            <p:childTnLst>
                              <p:par>
                                <p:cTn id="1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7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decel="100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72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66" tmFilter="0, 0; 0.125,0.2665; 0.25,0.4; 0.375,0.465; 0.5,0.5;  0.625,0.535; 0.75,0.6; 0.875,0.7335; 1,1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33" tmFilter="0, 0; 0.125,0.2665; 0.25,0.4; 0.375,0.465; 0.5,0.5;  0.625,0.535; 0.75,0.6; 0.875,0.7335; 1,1">
                                          <p:stCondLst>
                                            <p:cond delay="53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10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66" decel="50000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0">
                                          <p:stCondLst>
                                            <p:cond delay="525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66" decel="50000">
                                          <p:stCondLst>
                                            <p:cond delay="535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0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66" decel="50000">
                                          <p:stCondLst>
                                            <p:cond delay="667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0">
                                          <p:stCondLst>
                                            <p:cond delay="723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66" decel="50000">
                                          <p:stCondLst>
                                            <p:cond delay="734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6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8" presetID="26" presetClass="emph" presetSubtype="0" repeatCount="2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3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450"/>
                                        <p:tgtEl>
                                          <p:spTgt spid="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3712E-6 1.48148E-6 L -2.53712E-6 0.69074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3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537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6" presetClass="emph" presetSubtype="0" repeatCount="3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 tmFilter="0, 0; .2, .5; .8, .5; 1, 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9" dur="250" autoRev="1" fill="hold"/>
                                        <p:tgtEl>
                                          <p:spTgt spid="3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11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5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7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1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3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7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9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3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5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27" presetClass="emph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7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8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3750"/>
                            </p:stCondLst>
                            <p:childTnLst>
                              <p:par>
                                <p:cTn id="24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3" dur="2000" fill="hold"/>
                                        <p:tgtEl>
                                          <p:spTgt spid="3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4" presetID="32" presetClass="emph" presetSubtype="0" fill="hold" grpId="1" nodeType="withEffect">
                                  <p:stCondLst>
                                    <p:cond delay="10500"/>
                                  </p:stCondLst>
                                  <p:childTnLst>
                                    <p:animRot by="120000">
                                      <p:cBhvr>
                                        <p:cTn id="2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0" presetID="35" presetClass="path" presetSubtype="0" decel="76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8197E-6 4.07407E-6 L -0.14457 4.07407E-6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3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81" grpId="0" animBg="1"/>
      <p:bldP spid="84" grpId="0" animBg="1"/>
      <p:bldP spid="112" grpId="0" animBg="1"/>
      <p:bldP spid="112" grpId="1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306" grpId="0" animBg="1"/>
      <p:bldP spid="306" grpId="1" animBg="1"/>
      <p:bldP spid="3154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4" grpId="0" animBg="1"/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53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bg bwMode="gray">
      <p:bgPr>
        <a:gradFill>
          <a:gsLst>
            <a:gs pos="100000">
              <a:srgbClr val="008E95"/>
            </a:gs>
            <a:gs pos="0">
              <a:srgbClr val="143C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"/>
          <p:cNvSpPr/>
          <p:nvPr userDrawn="1"/>
        </p:nvSpPr>
        <p:spPr bwMode="gray">
          <a:xfrm>
            <a:off x="50117" y="6472429"/>
            <a:ext cx="4353601" cy="316449"/>
          </a:xfrm>
          <a:custGeom>
            <a:avLst/>
            <a:gdLst>
              <a:gd name="connsiteX0" fmla="*/ 0 w 3807323"/>
              <a:gd name="connsiteY0" fmla="*/ 0 h 1804946"/>
              <a:gd name="connsiteX1" fmla="*/ 3807323 w 3807323"/>
              <a:gd name="connsiteY1" fmla="*/ 0 h 1804946"/>
              <a:gd name="connsiteX2" fmla="*/ 3807323 w 3807323"/>
              <a:gd name="connsiteY2" fmla="*/ 1804946 h 1804946"/>
              <a:gd name="connsiteX3" fmla="*/ 0 w 3807323"/>
              <a:gd name="connsiteY3" fmla="*/ 1804946 h 1804946"/>
              <a:gd name="connsiteX4" fmla="*/ 0 w 3807323"/>
              <a:gd name="connsiteY4" fmla="*/ 0 h 1804946"/>
              <a:gd name="connsiteX0" fmla="*/ 0 w 3807323"/>
              <a:gd name="connsiteY0" fmla="*/ 0 h 1804946"/>
              <a:gd name="connsiteX1" fmla="*/ 3807323 w 3807323"/>
              <a:gd name="connsiteY1" fmla="*/ 0 h 1804946"/>
              <a:gd name="connsiteX2" fmla="*/ 3807323 w 3807323"/>
              <a:gd name="connsiteY2" fmla="*/ 1804946 h 1804946"/>
              <a:gd name="connsiteX3" fmla="*/ 0 w 3807323"/>
              <a:gd name="connsiteY3" fmla="*/ 0 h 1804946"/>
              <a:gd name="connsiteX0" fmla="*/ 0 w 3115560"/>
              <a:gd name="connsiteY0" fmla="*/ 326004 h 1804946"/>
              <a:gd name="connsiteX1" fmla="*/ 3115560 w 3115560"/>
              <a:gd name="connsiteY1" fmla="*/ 0 h 1804946"/>
              <a:gd name="connsiteX2" fmla="*/ 3115560 w 3115560"/>
              <a:gd name="connsiteY2" fmla="*/ 1804946 h 1804946"/>
              <a:gd name="connsiteX3" fmla="*/ 0 w 3115560"/>
              <a:gd name="connsiteY3" fmla="*/ 326004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0 w 3322294"/>
              <a:gd name="connsiteY3" fmla="*/ 0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592556 w 3322294"/>
              <a:gd name="connsiteY3" fmla="*/ 304306 h 1804946"/>
              <a:gd name="connsiteX4" fmla="*/ 0 w 3322294"/>
              <a:gd name="connsiteY4" fmla="*/ 0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20062 w 3322294"/>
              <a:gd name="connsiteY3" fmla="*/ 908605 h 1804946"/>
              <a:gd name="connsiteX4" fmla="*/ 0 w 3322294"/>
              <a:gd name="connsiteY4" fmla="*/ 0 h 1804946"/>
              <a:gd name="connsiteX0" fmla="*/ 0 w 3322294"/>
              <a:gd name="connsiteY0" fmla="*/ 0 h 1979875"/>
              <a:gd name="connsiteX1" fmla="*/ 3322294 w 3322294"/>
              <a:gd name="connsiteY1" fmla="*/ 0 h 1979875"/>
              <a:gd name="connsiteX2" fmla="*/ 3266635 w 3322294"/>
              <a:gd name="connsiteY2" fmla="*/ 1979875 h 1979875"/>
              <a:gd name="connsiteX3" fmla="*/ 20062 w 3322294"/>
              <a:gd name="connsiteY3" fmla="*/ 908605 h 1979875"/>
              <a:gd name="connsiteX4" fmla="*/ 0 w 3322294"/>
              <a:gd name="connsiteY4" fmla="*/ 0 h 1979875"/>
              <a:gd name="connsiteX0" fmla="*/ 0 w 3322294"/>
              <a:gd name="connsiteY0" fmla="*/ 0 h 1979875"/>
              <a:gd name="connsiteX1" fmla="*/ 3322294 w 3322294"/>
              <a:gd name="connsiteY1" fmla="*/ 0 h 1979875"/>
              <a:gd name="connsiteX2" fmla="*/ 3266635 w 3322294"/>
              <a:gd name="connsiteY2" fmla="*/ 1979875 h 1979875"/>
              <a:gd name="connsiteX3" fmla="*/ 38283 w 3322294"/>
              <a:gd name="connsiteY3" fmla="*/ 1369879 h 1979875"/>
              <a:gd name="connsiteX4" fmla="*/ 0 w 3322294"/>
              <a:gd name="connsiteY4" fmla="*/ 0 h 1979875"/>
              <a:gd name="connsiteX0" fmla="*/ 77116 w 3284011"/>
              <a:gd name="connsiteY0" fmla="*/ 106448 h 1979875"/>
              <a:gd name="connsiteX1" fmla="*/ 3284011 w 3284011"/>
              <a:gd name="connsiteY1" fmla="*/ 0 h 1979875"/>
              <a:gd name="connsiteX2" fmla="*/ 3228352 w 3284011"/>
              <a:gd name="connsiteY2" fmla="*/ 1979875 h 1979875"/>
              <a:gd name="connsiteX3" fmla="*/ 0 w 3284011"/>
              <a:gd name="connsiteY3" fmla="*/ 1369879 h 1979875"/>
              <a:gd name="connsiteX4" fmla="*/ 77116 w 3284011"/>
              <a:gd name="connsiteY4" fmla="*/ 106448 h 1979875"/>
              <a:gd name="connsiteX0" fmla="*/ 77116 w 3325531"/>
              <a:gd name="connsiteY0" fmla="*/ 106448 h 1412152"/>
              <a:gd name="connsiteX1" fmla="*/ 3284011 w 3325531"/>
              <a:gd name="connsiteY1" fmla="*/ 0 h 1412152"/>
              <a:gd name="connsiteX2" fmla="*/ 3325531 w 3325531"/>
              <a:gd name="connsiteY2" fmla="*/ 1412152 h 1412152"/>
              <a:gd name="connsiteX3" fmla="*/ 0 w 3325531"/>
              <a:gd name="connsiteY3" fmla="*/ 1369879 h 1412152"/>
              <a:gd name="connsiteX4" fmla="*/ 77116 w 3325531"/>
              <a:gd name="connsiteY4" fmla="*/ 106448 h 141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5531" h="1412152">
                <a:moveTo>
                  <a:pt x="77116" y="106448"/>
                </a:moveTo>
                <a:lnTo>
                  <a:pt x="3284011" y="0"/>
                </a:lnTo>
                <a:lnTo>
                  <a:pt x="3325531" y="1412152"/>
                </a:lnTo>
                <a:lnTo>
                  <a:pt x="0" y="1369879"/>
                </a:lnTo>
                <a:lnTo>
                  <a:pt x="77116" y="106448"/>
                </a:lnTo>
                <a:close/>
              </a:path>
            </a:pathLst>
          </a:custGeom>
          <a:gradFill rotWithShape="0">
            <a:gsLst>
              <a:gs pos="100000">
                <a:srgbClr val="008E95"/>
              </a:gs>
              <a:gs pos="0">
                <a:srgbClr val="143C66"/>
              </a:gs>
            </a:gsLst>
            <a:lin ang="5400000" scaled="0"/>
            <a:tileRect t="-1460616" r="-180244" b="14872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Qualcomm Office Regular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374904" y="502920"/>
            <a:ext cx="11430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balloon"/>
          <p:cNvGrpSpPr/>
          <p:nvPr userDrawn="1"/>
        </p:nvGrpSpPr>
        <p:grpSpPr bwMode="black">
          <a:xfrm>
            <a:off x="10136805" y="4128218"/>
            <a:ext cx="547687" cy="1101725"/>
            <a:chOff x="9654651" y="4161470"/>
            <a:chExt cx="547687" cy="1101725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black">
            <a:xfrm>
              <a:off x="9864201" y="4858383"/>
              <a:ext cx="123825" cy="96837"/>
            </a:xfrm>
            <a:custGeom>
              <a:avLst/>
              <a:gdLst>
                <a:gd name="T0" fmla="*/ 20 w 33"/>
                <a:gd name="T1" fmla="*/ 26 h 26"/>
                <a:gd name="T2" fmla="*/ 13 w 33"/>
                <a:gd name="T3" fmla="*/ 26 h 26"/>
                <a:gd name="T4" fmla="*/ 0 w 33"/>
                <a:gd name="T5" fmla="*/ 13 h 26"/>
                <a:gd name="T6" fmla="*/ 0 w 33"/>
                <a:gd name="T7" fmla="*/ 0 h 26"/>
                <a:gd name="T8" fmla="*/ 33 w 33"/>
                <a:gd name="T9" fmla="*/ 0 h 26"/>
                <a:gd name="T10" fmla="*/ 33 w 33"/>
                <a:gd name="T11" fmla="*/ 13 h 26"/>
                <a:gd name="T12" fmla="*/ 20 w 33"/>
                <a:gd name="T13" fmla="*/ 26 h 26"/>
                <a:gd name="T14" fmla="*/ 5 w 33"/>
                <a:gd name="T15" fmla="*/ 5 h 26"/>
                <a:gd name="T16" fmla="*/ 5 w 33"/>
                <a:gd name="T17" fmla="*/ 13 h 26"/>
                <a:gd name="T18" fmla="*/ 13 w 33"/>
                <a:gd name="T19" fmla="*/ 21 h 26"/>
                <a:gd name="T20" fmla="*/ 20 w 33"/>
                <a:gd name="T21" fmla="*/ 21 h 26"/>
                <a:gd name="T22" fmla="*/ 28 w 33"/>
                <a:gd name="T23" fmla="*/ 13 h 26"/>
                <a:gd name="T24" fmla="*/ 28 w 33"/>
                <a:gd name="T25" fmla="*/ 5 h 26"/>
                <a:gd name="T26" fmla="*/ 5 w 33"/>
                <a:gd name="T27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6">
                  <a:moveTo>
                    <a:pt x="20" y="26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20"/>
                    <a:pt x="28" y="26"/>
                    <a:pt x="20" y="26"/>
                  </a:cubicBezTo>
                  <a:close/>
                  <a:moveTo>
                    <a:pt x="5" y="5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8"/>
                    <a:pt x="9" y="21"/>
                    <a:pt x="13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5" y="21"/>
                    <a:pt x="28" y="18"/>
                    <a:pt x="28" y="13"/>
                  </a:cubicBezTo>
                  <a:cubicBezTo>
                    <a:pt x="28" y="5"/>
                    <a:pt x="28" y="5"/>
                    <a:pt x="28" y="5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black">
            <a:xfrm>
              <a:off x="9916588" y="4944108"/>
              <a:ext cx="19050" cy="3190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black">
            <a:xfrm>
              <a:off x="9927701" y="4161470"/>
              <a:ext cx="274637" cy="663575"/>
            </a:xfrm>
            <a:custGeom>
              <a:avLst/>
              <a:gdLst>
                <a:gd name="T0" fmla="*/ 16 w 73"/>
                <a:gd name="T1" fmla="*/ 177 h 177"/>
                <a:gd name="T2" fmla="*/ 8 w 73"/>
                <a:gd name="T3" fmla="*/ 177 h 177"/>
                <a:gd name="T4" fmla="*/ 8 w 73"/>
                <a:gd name="T5" fmla="*/ 174 h 177"/>
                <a:gd name="T6" fmla="*/ 23 w 73"/>
                <a:gd name="T7" fmla="*/ 151 h 177"/>
                <a:gd name="T8" fmla="*/ 53 w 73"/>
                <a:gd name="T9" fmla="*/ 73 h 177"/>
                <a:gd name="T10" fmla="*/ 53 w 73"/>
                <a:gd name="T11" fmla="*/ 69 h 177"/>
                <a:gd name="T12" fmla="*/ 0 w 73"/>
                <a:gd name="T13" fmla="*/ 5 h 177"/>
                <a:gd name="T14" fmla="*/ 0 w 73"/>
                <a:gd name="T15" fmla="*/ 0 h 177"/>
                <a:gd name="T16" fmla="*/ 0 w 73"/>
                <a:gd name="T17" fmla="*/ 0 h 177"/>
                <a:gd name="T18" fmla="*/ 73 w 73"/>
                <a:gd name="T19" fmla="*/ 69 h 177"/>
                <a:gd name="T20" fmla="*/ 72 w 73"/>
                <a:gd name="T21" fmla="*/ 73 h 177"/>
                <a:gd name="T22" fmla="*/ 32 w 73"/>
                <a:gd name="T23" fmla="*/ 154 h 177"/>
                <a:gd name="T24" fmla="*/ 16 w 73"/>
                <a:gd name="T25" fmla="*/ 175 h 177"/>
                <a:gd name="T26" fmla="*/ 16 w 73"/>
                <a:gd name="T27" fmla="*/ 177 h 177"/>
                <a:gd name="T28" fmla="*/ 37 w 73"/>
                <a:gd name="T29" fmla="*/ 16 h 177"/>
                <a:gd name="T30" fmla="*/ 59 w 73"/>
                <a:gd name="T31" fmla="*/ 69 h 177"/>
                <a:gd name="T32" fmla="*/ 58 w 73"/>
                <a:gd name="T33" fmla="*/ 73 h 177"/>
                <a:gd name="T34" fmla="*/ 32 w 73"/>
                <a:gd name="T35" fmla="*/ 148 h 177"/>
                <a:gd name="T36" fmla="*/ 67 w 73"/>
                <a:gd name="T37" fmla="*/ 73 h 177"/>
                <a:gd name="T38" fmla="*/ 67 w 73"/>
                <a:gd name="T39" fmla="*/ 69 h 177"/>
                <a:gd name="T40" fmla="*/ 37 w 73"/>
                <a:gd name="T41" fmla="*/ 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177">
                  <a:moveTo>
                    <a:pt x="16" y="177"/>
                  </a:moveTo>
                  <a:cubicBezTo>
                    <a:pt x="8" y="177"/>
                    <a:pt x="8" y="177"/>
                    <a:pt x="8" y="177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10" y="166"/>
                    <a:pt x="16" y="159"/>
                    <a:pt x="23" y="151"/>
                  </a:cubicBezTo>
                  <a:cubicBezTo>
                    <a:pt x="35" y="136"/>
                    <a:pt x="52" y="117"/>
                    <a:pt x="53" y="73"/>
                  </a:cubicBezTo>
                  <a:cubicBezTo>
                    <a:pt x="53" y="72"/>
                    <a:pt x="53" y="70"/>
                    <a:pt x="53" y="69"/>
                  </a:cubicBezTo>
                  <a:cubicBezTo>
                    <a:pt x="53" y="34"/>
                    <a:pt x="29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73" y="31"/>
                    <a:pt x="73" y="69"/>
                  </a:cubicBezTo>
                  <a:cubicBezTo>
                    <a:pt x="73" y="70"/>
                    <a:pt x="73" y="72"/>
                    <a:pt x="72" y="73"/>
                  </a:cubicBezTo>
                  <a:cubicBezTo>
                    <a:pt x="71" y="119"/>
                    <a:pt x="49" y="139"/>
                    <a:pt x="32" y="154"/>
                  </a:cubicBezTo>
                  <a:cubicBezTo>
                    <a:pt x="24" y="162"/>
                    <a:pt x="18" y="168"/>
                    <a:pt x="16" y="175"/>
                  </a:cubicBezTo>
                  <a:lnTo>
                    <a:pt x="16" y="177"/>
                  </a:lnTo>
                  <a:close/>
                  <a:moveTo>
                    <a:pt x="37" y="16"/>
                  </a:moveTo>
                  <a:cubicBezTo>
                    <a:pt x="50" y="29"/>
                    <a:pt x="59" y="48"/>
                    <a:pt x="59" y="69"/>
                  </a:cubicBezTo>
                  <a:cubicBezTo>
                    <a:pt x="59" y="70"/>
                    <a:pt x="59" y="72"/>
                    <a:pt x="58" y="73"/>
                  </a:cubicBezTo>
                  <a:cubicBezTo>
                    <a:pt x="57" y="113"/>
                    <a:pt x="44" y="133"/>
                    <a:pt x="32" y="148"/>
                  </a:cubicBezTo>
                  <a:cubicBezTo>
                    <a:pt x="47" y="134"/>
                    <a:pt x="66" y="114"/>
                    <a:pt x="67" y="73"/>
                  </a:cubicBezTo>
                  <a:cubicBezTo>
                    <a:pt x="67" y="72"/>
                    <a:pt x="67" y="70"/>
                    <a:pt x="67" y="69"/>
                  </a:cubicBezTo>
                  <a:cubicBezTo>
                    <a:pt x="67" y="47"/>
                    <a:pt x="55" y="28"/>
                    <a:pt x="3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 userDrawn="1"/>
          </p:nvSpPr>
          <p:spPr bwMode="black">
            <a:xfrm>
              <a:off x="9654651" y="4161470"/>
              <a:ext cx="273050" cy="663575"/>
            </a:xfrm>
            <a:custGeom>
              <a:avLst/>
              <a:gdLst>
                <a:gd name="T0" fmla="*/ 65 w 73"/>
                <a:gd name="T1" fmla="*/ 177 h 177"/>
                <a:gd name="T2" fmla="*/ 57 w 73"/>
                <a:gd name="T3" fmla="*/ 177 h 177"/>
                <a:gd name="T4" fmla="*/ 56 w 73"/>
                <a:gd name="T5" fmla="*/ 175 h 177"/>
                <a:gd name="T6" fmla="*/ 40 w 73"/>
                <a:gd name="T7" fmla="*/ 154 h 177"/>
                <a:gd name="T8" fmla="*/ 0 w 73"/>
                <a:gd name="T9" fmla="*/ 73 h 177"/>
                <a:gd name="T10" fmla="*/ 0 w 73"/>
                <a:gd name="T11" fmla="*/ 69 h 177"/>
                <a:gd name="T12" fmla="*/ 73 w 73"/>
                <a:gd name="T13" fmla="*/ 0 h 177"/>
                <a:gd name="T14" fmla="*/ 73 w 73"/>
                <a:gd name="T15" fmla="*/ 0 h 177"/>
                <a:gd name="T16" fmla="*/ 73 w 73"/>
                <a:gd name="T17" fmla="*/ 5 h 177"/>
                <a:gd name="T18" fmla="*/ 19 w 73"/>
                <a:gd name="T19" fmla="*/ 69 h 177"/>
                <a:gd name="T20" fmla="*/ 19 w 73"/>
                <a:gd name="T21" fmla="*/ 73 h 177"/>
                <a:gd name="T22" fmla="*/ 50 w 73"/>
                <a:gd name="T23" fmla="*/ 151 h 177"/>
                <a:gd name="T24" fmla="*/ 64 w 73"/>
                <a:gd name="T25" fmla="*/ 174 h 177"/>
                <a:gd name="T26" fmla="*/ 65 w 73"/>
                <a:gd name="T27" fmla="*/ 177 h 177"/>
                <a:gd name="T28" fmla="*/ 36 w 73"/>
                <a:gd name="T29" fmla="*/ 16 h 177"/>
                <a:gd name="T30" fmla="*/ 5 w 73"/>
                <a:gd name="T31" fmla="*/ 69 h 177"/>
                <a:gd name="T32" fmla="*/ 5 w 73"/>
                <a:gd name="T33" fmla="*/ 73 h 177"/>
                <a:gd name="T34" fmla="*/ 42 w 73"/>
                <a:gd name="T35" fmla="*/ 149 h 177"/>
                <a:gd name="T36" fmla="*/ 14 w 73"/>
                <a:gd name="T37" fmla="*/ 73 h 177"/>
                <a:gd name="T38" fmla="*/ 14 w 73"/>
                <a:gd name="T39" fmla="*/ 69 h 177"/>
                <a:gd name="T40" fmla="*/ 36 w 73"/>
                <a:gd name="T41" fmla="*/ 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177">
                  <a:moveTo>
                    <a:pt x="65" y="177"/>
                  </a:moveTo>
                  <a:cubicBezTo>
                    <a:pt x="57" y="177"/>
                    <a:pt x="57" y="177"/>
                    <a:pt x="57" y="177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5" y="168"/>
                    <a:pt x="48" y="162"/>
                    <a:pt x="40" y="154"/>
                  </a:cubicBezTo>
                  <a:cubicBezTo>
                    <a:pt x="24" y="139"/>
                    <a:pt x="2" y="119"/>
                    <a:pt x="0" y="73"/>
                  </a:cubicBezTo>
                  <a:cubicBezTo>
                    <a:pt x="0" y="72"/>
                    <a:pt x="0" y="70"/>
                    <a:pt x="0" y="69"/>
                  </a:cubicBezTo>
                  <a:cubicBezTo>
                    <a:pt x="0" y="31"/>
                    <a:pt x="3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3" y="5"/>
                    <a:pt x="19" y="34"/>
                    <a:pt x="19" y="69"/>
                  </a:cubicBezTo>
                  <a:cubicBezTo>
                    <a:pt x="19" y="70"/>
                    <a:pt x="19" y="72"/>
                    <a:pt x="19" y="73"/>
                  </a:cubicBezTo>
                  <a:cubicBezTo>
                    <a:pt x="21" y="117"/>
                    <a:pt x="38" y="136"/>
                    <a:pt x="50" y="151"/>
                  </a:cubicBezTo>
                  <a:cubicBezTo>
                    <a:pt x="57" y="159"/>
                    <a:pt x="63" y="166"/>
                    <a:pt x="64" y="174"/>
                  </a:cubicBezTo>
                  <a:lnTo>
                    <a:pt x="65" y="177"/>
                  </a:lnTo>
                  <a:close/>
                  <a:moveTo>
                    <a:pt x="36" y="16"/>
                  </a:moveTo>
                  <a:cubicBezTo>
                    <a:pt x="17" y="27"/>
                    <a:pt x="5" y="47"/>
                    <a:pt x="5" y="69"/>
                  </a:cubicBezTo>
                  <a:cubicBezTo>
                    <a:pt x="5" y="70"/>
                    <a:pt x="5" y="72"/>
                    <a:pt x="5" y="73"/>
                  </a:cubicBezTo>
                  <a:cubicBezTo>
                    <a:pt x="7" y="115"/>
                    <a:pt x="26" y="135"/>
                    <a:pt x="42" y="149"/>
                  </a:cubicBezTo>
                  <a:cubicBezTo>
                    <a:pt x="30" y="134"/>
                    <a:pt x="16" y="113"/>
                    <a:pt x="14" y="73"/>
                  </a:cubicBezTo>
                  <a:cubicBezTo>
                    <a:pt x="14" y="72"/>
                    <a:pt x="14" y="70"/>
                    <a:pt x="14" y="69"/>
                  </a:cubicBezTo>
                  <a:cubicBezTo>
                    <a:pt x="14" y="48"/>
                    <a:pt x="23" y="28"/>
                    <a:pt x="36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2" name="Freeform 16"/>
            <p:cNvSpPr>
              <a:spLocks noEditPoints="1"/>
            </p:cNvSpPr>
            <p:nvPr userDrawn="1"/>
          </p:nvSpPr>
          <p:spPr bwMode="black">
            <a:xfrm>
              <a:off x="9811813" y="4161470"/>
              <a:ext cx="228600" cy="663575"/>
            </a:xfrm>
            <a:custGeom>
              <a:avLst/>
              <a:gdLst>
                <a:gd name="T0" fmla="*/ 39 w 61"/>
                <a:gd name="T1" fmla="*/ 177 h 177"/>
                <a:gd name="T2" fmla="*/ 23 w 61"/>
                <a:gd name="T3" fmla="*/ 177 h 177"/>
                <a:gd name="T4" fmla="*/ 23 w 61"/>
                <a:gd name="T5" fmla="*/ 175 h 177"/>
                <a:gd name="T6" fmla="*/ 16 w 61"/>
                <a:gd name="T7" fmla="*/ 154 h 177"/>
                <a:gd name="T8" fmla="*/ 0 w 61"/>
                <a:gd name="T9" fmla="*/ 73 h 177"/>
                <a:gd name="T10" fmla="*/ 0 w 61"/>
                <a:gd name="T11" fmla="*/ 69 h 177"/>
                <a:gd name="T12" fmla="*/ 31 w 61"/>
                <a:gd name="T13" fmla="*/ 0 h 177"/>
                <a:gd name="T14" fmla="*/ 61 w 61"/>
                <a:gd name="T15" fmla="*/ 69 h 177"/>
                <a:gd name="T16" fmla="*/ 61 w 61"/>
                <a:gd name="T17" fmla="*/ 73 h 177"/>
                <a:gd name="T18" fmla="*/ 46 w 61"/>
                <a:gd name="T19" fmla="*/ 154 h 177"/>
                <a:gd name="T20" fmla="*/ 39 w 61"/>
                <a:gd name="T21" fmla="*/ 175 h 177"/>
                <a:gd name="T22" fmla="*/ 39 w 61"/>
                <a:gd name="T23" fmla="*/ 177 h 177"/>
                <a:gd name="T24" fmla="*/ 28 w 61"/>
                <a:gd name="T25" fmla="*/ 172 h 177"/>
                <a:gd name="T26" fmla="*/ 34 w 61"/>
                <a:gd name="T27" fmla="*/ 172 h 177"/>
                <a:gd name="T28" fmla="*/ 41 w 61"/>
                <a:gd name="T29" fmla="*/ 152 h 177"/>
                <a:gd name="T30" fmla="*/ 56 w 61"/>
                <a:gd name="T31" fmla="*/ 73 h 177"/>
                <a:gd name="T32" fmla="*/ 56 w 61"/>
                <a:gd name="T33" fmla="*/ 69 h 177"/>
                <a:gd name="T34" fmla="*/ 31 w 61"/>
                <a:gd name="T35" fmla="*/ 5 h 177"/>
                <a:gd name="T36" fmla="*/ 5 w 61"/>
                <a:gd name="T37" fmla="*/ 69 h 177"/>
                <a:gd name="T38" fmla="*/ 6 w 61"/>
                <a:gd name="T39" fmla="*/ 72 h 177"/>
                <a:gd name="T40" fmla="*/ 21 w 61"/>
                <a:gd name="T41" fmla="*/ 152 h 177"/>
                <a:gd name="T42" fmla="*/ 28 w 61"/>
                <a:gd name="T43" fmla="*/ 17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177">
                  <a:moveTo>
                    <a:pt x="39" y="177"/>
                  </a:moveTo>
                  <a:cubicBezTo>
                    <a:pt x="23" y="177"/>
                    <a:pt x="23" y="177"/>
                    <a:pt x="23" y="177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2" y="167"/>
                    <a:pt x="20" y="161"/>
                    <a:pt x="16" y="154"/>
                  </a:cubicBezTo>
                  <a:cubicBezTo>
                    <a:pt x="10" y="139"/>
                    <a:pt x="1" y="118"/>
                    <a:pt x="0" y="73"/>
                  </a:cubicBezTo>
                  <a:cubicBezTo>
                    <a:pt x="0" y="71"/>
                    <a:pt x="0" y="70"/>
                    <a:pt x="0" y="69"/>
                  </a:cubicBezTo>
                  <a:cubicBezTo>
                    <a:pt x="0" y="31"/>
                    <a:pt x="14" y="0"/>
                    <a:pt x="31" y="0"/>
                  </a:cubicBezTo>
                  <a:cubicBezTo>
                    <a:pt x="48" y="0"/>
                    <a:pt x="61" y="31"/>
                    <a:pt x="61" y="69"/>
                  </a:cubicBezTo>
                  <a:cubicBezTo>
                    <a:pt x="61" y="70"/>
                    <a:pt x="61" y="72"/>
                    <a:pt x="61" y="73"/>
                  </a:cubicBezTo>
                  <a:cubicBezTo>
                    <a:pt x="61" y="118"/>
                    <a:pt x="52" y="139"/>
                    <a:pt x="46" y="154"/>
                  </a:cubicBezTo>
                  <a:cubicBezTo>
                    <a:pt x="42" y="161"/>
                    <a:pt x="40" y="167"/>
                    <a:pt x="39" y="175"/>
                  </a:cubicBezTo>
                  <a:lnTo>
                    <a:pt x="39" y="177"/>
                  </a:lnTo>
                  <a:close/>
                  <a:moveTo>
                    <a:pt x="28" y="172"/>
                  </a:moveTo>
                  <a:cubicBezTo>
                    <a:pt x="34" y="172"/>
                    <a:pt x="34" y="172"/>
                    <a:pt x="34" y="172"/>
                  </a:cubicBezTo>
                  <a:cubicBezTo>
                    <a:pt x="35" y="165"/>
                    <a:pt x="38" y="159"/>
                    <a:pt x="41" y="152"/>
                  </a:cubicBezTo>
                  <a:cubicBezTo>
                    <a:pt x="47" y="137"/>
                    <a:pt x="55" y="117"/>
                    <a:pt x="56" y="73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6" y="35"/>
                    <a:pt x="45" y="5"/>
                    <a:pt x="31" y="5"/>
                  </a:cubicBezTo>
                  <a:cubicBezTo>
                    <a:pt x="17" y="5"/>
                    <a:pt x="5" y="35"/>
                    <a:pt x="5" y="69"/>
                  </a:cubicBezTo>
                  <a:cubicBezTo>
                    <a:pt x="5" y="70"/>
                    <a:pt x="5" y="71"/>
                    <a:pt x="6" y="72"/>
                  </a:cubicBezTo>
                  <a:cubicBezTo>
                    <a:pt x="6" y="117"/>
                    <a:pt x="15" y="137"/>
                    <a:pt x="21" y="152"/>
                  </a:cubicBezTo>
                  <a:cubicBezTo>
                    <a:pt x="24" y="159"/>
                    <a:pt x="27" y="165"/>
                    <a:pt x="28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sp>
        <p:nvSpPr>
          <p:cNvPr id="23" name="Freeform 17"/>
          <p:cNvSpPr>
            <a:spLocks noEditPoints="1"/>
          </p:cNvSpPr>
          <p:nvPr userDrawn="1"/>
        </p:nvSpPr>
        <p:spPr bwMode="black">
          <a:xfrm>
            <a:off x="10774979" y="4016661"/>
            <a:ext cx="752475" cy="506412"/>
          </a:xfrm>
          <a:custGeom>
            <a:avLst/>
            <a:gdLst>
              <a:gd name="T0" fmla="*/ 162 w 201"/>
              <a:gd name="T1" fmla="*/ 135 h 135"/>
              <a:gd name="T2" fmla="*/ 39 w 201"/>
              <a:gd name="T3" fmla="*/ 135 h 135"/>
              <a:gd name="T4" fmla="*/ 0 w 201"/>
              <a:gd name="T5" fmla="*/ 96 h 135"/>
              <a:gd name="T6" fmla="*/ 39 w 201"/>
              <a:gd name="T7" fmla="*/ 57 h 135"/>
              <a:gd name="T8" fmla="*/ 40 w 201"/>
              <a:gd name="T9" fmla="*/ 57 h 135"/>
              <a:gd name="T10" fmla="*/ 107 w 201"/>
              <a:gd name="T11" fmla="*/ 0 h 135"/>
              <a:gd name="T12" fmla="*/ 174 w 201"/>
              <a:gd name="T13" fmla="*/ 59 h 135"/>
              <a:gd name="T14" fmla="*/ 201 w 201"/>
              <a:gd name="T15" fmla="*/ 96 h 135"/>
              <a:gd name="T16" fmla="*/ 162 w 201"/>
              <a:gd name="T17" fmla="*/ 135 h 135"/>
              <a:gd name="T18" fmla="*/ 39 w 201"/>
              <a:gd name="T19" fmla="*/ 62 h 135"/>
              <a:gd name="T20" fmla="*/ 6 w 201"/>
              <a:gd name="T21" fmla="*/ 96 h 135"/>
              <a:gd name="T22" fmla="*/ 39 w 201"/>
              <a:gd name="T23" fmla="*/ 130 h 135"/>
              <a:gd name="T24" fmla="*/ 162 w 201"/>
              <a:gd name="T25" fmla="*/ 130 h 135"/>
              <a:gd name="T26" fmla="*/ 196 w 201"/>
              <a:gd name="T27" fmla="*/ 96 h 135"/>
              <a:gd name="T28" fmla="*/ 171 w 201"/>
              <a:gd name="T29" fmla="*/ 63 h 135"/>
              <a:gd name="T30" fmla="*/ 169 w 201"/>
              <a:gd name="T31" fmla="*/ 63 h 135"/>
              <a:gd name="T32" fmla="*/ 169 w 201"/>
              <a:gd name="T33" fmla="*/ 61 h 135"/>
              <a:gd name="T34" fmla="*/ 107 w 201"/>
              <a:gd name="T35" fmla="*/ 6 h 135"/>
              <a:gd name="T36" fmla="*/ 45 w 201"/>
              <a:gd name="T37" fmla="*/ 60 h 135"/>
              <a:gd name="T38" fmla="*/ 45 w 201"/>
              <a:gd name="T39" fmla="*/ 63 h 135"/>
              <a:gd name="T40" fmla="*/ 42 w 201"/>
              <a:gd name="T41" fmla="*/ 62 h 135"/>
              <a:gd name="T42" fmla="*/ 39 w 201"/>
              <a:gd name="T43" fmla="*/ 6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1" h="135">
                <a:moveTo>
                  <a:pt x="162" y="135"/>
                </a:moveTo>
                <a:cubicBezTo>
                  <a:pt x="39" y="135"/>
                  <a:pt x="39" y="135"/>
                  <a:pt x="39" y="135"/>
                </a:cubicBezTo>
                <a:cubicBezTo>
                  <a:pt x="18" y="135"/>
                  <a:pt x="0" y="118"/>
                  <a:pt x="0" y="96"/>
                </a:cubicBezTo>
                <a:cubicBezTo>
                  <a:pt x="0" y="75"/>
                  <a:pt x="18" y="57"/>
                  <a:pt x="39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6" y="25"/>
                  <a:pt x="74" y="0"/>
                  <a:pt x="107" y="0"/>
                </a:cubicBezTo>
                <a:cubicBezTo>
                  <a:pt x="141" y="0"/>
                  <a:pt x="169" y="25"/>
                  <a:pt x="174" y="59"/>
                </a:cubicBezTo>
                <a:cubicBezTo>
                  <a:pt x="190" y="64"/>
                  <a:pt x="201" y="79"/>
                  <a:pt x="201" y="96"/>
                </a:cubicBezTo>
                <a:cubicBezTo>
                  <a:pt x="201" y="118"/>
                  <a:pt x="184" y="135"/>
                  <a:pt x="162" y="135"/>
                </a:cubicBezTo>
                <a:close/>
                <a:moveTo>
                  <a:pt x="39" y="62"/>
                </a:moveTo>
                <a:cubicBezTo>
                  <a:pt x="21" y="62"/>
                  <a:pt x="6" y="77"/>
                  <a:pt x="6" y="96"/>
                </a:cubicBezTo>
                <a:cubicBezTo>
                  <a:pt x="6" y="115"/>
                  <a:pt x="21" y="130"/>
                  <a:pt x="39" y="130"/>
                </a:cubicBezTo>
                <a:cubicBezTo>
                  <a:pt x="162" y="130"/>
                  <a:pt x="162" y="130"/>
                  <a:pt x="162" y="130"/>
                </a:cubicBezTo>
                <a:cubicBezTo>
                  <a:pt x="181" y="130"/>
                  <a:pt x="196" y="115"/>
                  <a:pt x="196" y="96"/>
                </a:cubicBezTo>
                <a:cubicBezTo>
                  <a:pt x="196" y="81"/>
                  <a:pt x="186" y="67"/>
                  <a:pt x="171" y="63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6" y="29"/>
                  <a:pt x="139" y="6"/>
                  <a:pt x="107" y="6"/>
                </a:cubicBezTo>
                <a:cubicBezTo>
                  <a:pt x="76" y="6"/>
                  <a:pt x="49" y="29"/>
                  <a:pt x="45" y="60"/>
                </a:cubicBezTo>
                <a:cubicBezTo>
                  <a:pt x="45" y="63"/>
                  <a:pt x="45" y="63"/>
                  <a:pt x="45" y="6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2"/>
                  <a:pt x="40" y="62"/>
                  <a:pt x="39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grpSp>
        <p:nvGrpSpPr>
          <p:cNvPr id="45" name="sun"/>
          <p:cNvGrpSpPr/>
          <p:nvPr userDrawn="1"/>
        </p:nvGrpSpPr>
        <p:grpSpPr bwMode="black">
          <a:xfrm>
            <a:off x="10894042" y="3518186"/>
            <a:ext cx="352425" cy="349250"/>
            <a:chOff x="6678613" y="2182813"/>
            <a:chExt cx="352425" cy="349250"/>
          </a:xfrm>
          <a:solidFill>
            <a:schemeClr val="accent5"/>
          </a:solidFill>
        </p:grpSpPr>
        <p:sp>
          <p:nvSpPr>
            <p:cNvPr id="24" name="Rectangle 18"/>
            <p:cNvSpPr>
              <a:spLocks noChangeArrowheads="1"/>
            </p:cNvSpPr>
            <p:nvPr userDrawn="1"/>
          </p:nvSpPr>
          <p:spPr bwMode="black">
            <a:xfrm>
              <a:off x="6843713" y="2408238"/>
              <a:ext cx="19050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 userDrawn="1"/>
          </p:nvSpPr>
          <p:spPr bwMode="black">
            <a:xfrm>
              <a:off x="6678613" y="2347913"/>
              <a:ext cx="1238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black">
            <a:xfrm>
              <a:off x="6723063" y="2386013"/>
              <a:ext cx="101600" cy="104775"/>
            </a:xfrm>
            <a:custGeom>
              <a:avLst/>
              <a:gdLst>
                <a:gd name="T0" fmla="*/ 8 w 64"/>
                <a:gd name="T1" fmla="*/ 66 h 66"/>
                <a:gd name="T2" fmla="*/ 0 w 64"/>
                <a:gd name="T3" fmla="*/ 56 h 66"/>
                <a:gd name="T4" fmla="*/ 55 w 64"/>
                <a:gd name="T5" fmla="*/ 0 h 66"/>
                <a:gd name="T6" fmla="*/ 64 w 64"/>
                <a:gd name="T7" fmla="*/ 9 h 66"/>
                <a:gd name="T8" fmla="*/ 8 w 6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8" y="66"/>
                  </a:moveTo>
                  <a:lnTo>
                    <a:pt x="0" y="56"/>
                  </a:lnTo>
                  <a:lnTo>
                    <a:pt x="55" y="0"/>
                  </a:lnTo>
                  <a:lnTo>
                    <a:pt x="64" y="9"/>
                  </a:lnTo>
                  <a:lnTo>
                    <a:pt x="8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black">
            <a:xfrm>
              <a:off x="6723063" y="2227263"/>
              <a:ext cx="101600" cy="101600"/>
            </a:xfrm>
            <a:custGeom>
              <a:avLst/>
              <a:gdLst>
                <a:gd name="T0" fmla="*/ 57 w 64"/>
                <a:gd name="T1" fmla="*/ 64 h 64"/>
                <a:gd name="T2" fmla="*/ 0 w 64"/>
                <a:gd name="T3" fmla="*/ 10 h 64"/>
                <a:gd name="T4" fmla="*/ 8 w 64"/>
                <a:gd name="T5" fmla="*/ 0 h 64"/>
                <a:gd name="T6" fmla="*/ 64 w 64"/>
                <a:gd name="T7" fmla="*/ 57 h 64"/>
                <a:gd name="T8" fmla="*/ 57 w 6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57" y="64"/>
                  </a:moveTo>
                  <a:lnTo>
                    <a:pt x="0" y="10"/>
                  </a:lnTo>
                  <a:lnTo>
                    <a:pt x="8" y="0"/>
                  </a:lnTo>
                  <a:lnTo>
                    <a:pt x="64" y="57"/>
                  </a:lnTo>
                  <a:lnTo>
                    <a:pt x="57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black">
            <a:xfrm>
              <a:off x="6686550" y="2284413"/>
              <a:ext cx="123825" cy="63500"/>
            </a:xfrm>
            <a:custGeom>
              <a:avLst/>
              <a:gdLst>
                <a:gd name="T0" fmla="*/ 73 w 78"/>
                <a:gd name="T1" fmla="*/ 40 h 40"/>
                <a:gd name="T2" fmla="*/ 0 w 78"/>
                <a:gd name="T3" fmla="*/ 12 h 40"/>
                <a:gd name="T4" fmla="*/ 5 w 78"/>
                <a:gd name="T5" fmla="*/ 0 h 40"/>
                <a:gd name="T6" fmla="*/ 78 w 78"/>
                <a:gd name="T7" fmla="*/ 28 h 40"/>
                <a:gd name="T8" fmla="*/ 73 w 7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0">
                  <a:moveTo>
                    <a:pt x="73" y="40"/>
                  </a:moveTo>
                  <a:lnTo>
                    <a:pt x="0" y="12"/>
                  </a:lnTo>
                  <a:lnTo>
                    <a:pt x="5" y="0"/>
                  </a:lnTo>
                  <a:lnTo>
                    <a:pt x="78" y="28"/>
                  </a:lnTo>
                  <a:lnTo>
                    <a:pt x="7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black">
            <a:xfrm>
              <a:off x="6780213" y="2400300"/>
              <a:ext cx="63500" cy="123825"/>
            </a:xfrm>
            <a:custGeom>
              <a:avLst/>
              <a:gdLst>
                <a:gd name="T0" fmla="*/ 12 w 40"/>
                <a:gd name="T1" fmla="*/ 78 h 78"/>
                <a:gd name="T2" fmla="*/ 0 w 40"/>
                <a:gd name="T3" fmla="*/ 73 h 78"/>
                <a:gd name="T4" fmla="*/ 28 w 40"/>
                <a:gd name="T5" fmla="*/ 0 h 78"/>
                <a:gd name="T6" fmla="*/ 40 w 40"/>
                <a:gd name="T7" fmla="*/ 5 h 78"/>
                <a:gd name="T8" fmla="*/ 12 w 4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8">
                  <a:moveTo>
                    <a:pt x="12" y="78"/>
                  </a:moveTo>
                  <a:lnTo>
                    <a:pt x="0" y="73"/>
                  </a:lnTo>
                  <a:lnTo>
                    <a:pt x="28" y="0"/>
                  </a:lnTo>
                  <a:lnTo>
                    <a:pt x="40" y="5"/>
                  </a:lnTo>
                  <a:lnTo>
                    <a:pt x="1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black">
            <a:xfrm>
              <a:off x="6777038" y="2193925"/>
              <a:ext cx="66675" cy="120650"/>
            </a:xfrm>
            <a:custGeom>
              <a:avLst/>
              <a:gdLst>
                <a:gd name="T0" fmla="*/ 30 w 42"/>
                <a:gd name="T1" fmla="*/ 76 h 76"/>
                <a:gd name="T2" fmla="*/ 0 w 42"/>
                <a:gd name="T3" fmla="*/ 5 h 76"/>
                <a:gd name="T4" fmla="*/ 11 w 42"/>
                <a:gd name="T5" fmla="*/ 0 h 76"/>
                <a:gd name="T6" fmla="*/ 42 w 42"/>
                <a:gd name="T7" fmla="*/ 71 h 76"/>
                <a:gd name="T8" fmla="*/ 30 w 42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6">
                  <a:moveTo>
                    <a:pt x="30" y="76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42" y="71"/>
                  </a:lnTo>
                  <a:lnTo>
                    <a:pt x="30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black">
            <a:xfrm>
              <a:off x="6689725" y="2370138"/>
              <a:ext cx="120650" cy="63500"/>
            </a:xfrm>
            <a:custGeom>
              <a:avLst/>
              <a:gdLst>
                <a:gd name="T0" fmla="*/ 5 w 76"/>
                <a:gd name="T1" fmla="*/ 40 h 40"/>
                <a:gd name="T2" fmla="*/ 0 w 76"/>
                <a:gd name="T3" fmla="*/ 31 h 40"/>
                <a:gd name="T4" fmla="*/ 71 w 76"/>
                <a:gd name="T5" fmla="*/ 0 h 40"/>
                <a:gd name="T6" fmla="*/ 76 w 76"/>
                <a:gd name="T7" fmla="*/ 10 h 40"/>
                <a:gd name="T8" fmla="*/ 5 w 76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0">
                  <a:moveTo>
                    <a:pt x="5" y="40"/>
                  </a:moveTo>
                  <a:lnTo>
                    <a:pt x="0" y="31"/>
                  </a:lnTo>
                  <a:lnTo>
                    <a:pt x="71" y="0"/>
                  </a:lnTo>
                  <a:lnTo>
                    <a:pt x="76" y="10"/>
                  </a:lnTo>
                  <a:lnTo>
                    <a:pt x="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 userDrawn="1"/>
          </p:nvSpPr>
          <p:spPr bwMode="black">
            <a:xfrm>
              <a:off x="6904038" y="2347913"/>
              <a:ext cx="1270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black">
            <a:xfrm>
              <a:off x="6881813" y="2386013"/>
              <a:ext cx="104775" cy="104775"/>
            </a:xfrm>
            <a:custGeom>
              <a:avLst/>
              <a:gdLst>
                <a:gd name="T0" fmla="*/ 56 w 66"/>
                <a:gd name="T1" fmla="*/ 66 h 66"/>
                <a:gd name="T2" fmla="*/ 0 w 66"/>
                <a:gd name="T3" fmla="*/ 9 h 66"/>
                <a:gd name="T4" fmla="*/ 9 w 66"/>
                <a:gd name="T5" fmla="*/ 0 h 66"/>
                <a:gd name="T6" fmla="*/ 66 w 66"/>
                <a:gd name="T7" fmla="*/ 56 h 66"/>
                <a:gd name="T8" fmla="*/ 56 w 6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56" y="66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66" y="56"/>
                  </a:lnTo>
                  <a:lnTo>
                    <a:pt x="5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4" name="Freeform 28"/>
            <p:cNvSpPr>
              <a:spLocks/>
            </p:cNvSpPr>
            <p:nvPr userDrawn="1"/>
          </p:nvSpPr>
          <p:spPr bwMode="black">
            <a:xfrm>
              <a:off x="6881813" y="2227263"/>
              <a:ext cx="104775" cy="101600"/>
            </a:xfrm>
            <a:custGeom>
              <a:avLst/>
              <a:gdLst>
                <a:gd name="T0" fmla="*/ 9 w 66"/>
                <a:gd name="T1" fmla="*/ 64 h 64"/>
                <a:gd name="T2" fmla="*/ 0 w 66"/>
                <a:gd name="T3" fmla="*/ 57 h 64"/>
                <a:gd name="T4" fmla="*/ 56 w 66"/>
                <a:gd name="T5" fmla="*/ 0 h 64"/>
                <a:gd name="T6" fmla="*/ 66 w 66"/>
                <a:gd name="T7" fmla="*/ 10 h 64"/>
                <a:gd name="T8" fmla="*/ 9 w 66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4">
                  <a:moveTo>
                    <a:pt x="9" y="64"/>
                  </a:moveTo>
                  <a:lnTo>
                    <a:pt x="0" y="57"/>
                  </a:lnTo>
                  <a:lnTo>
                    <a:pt x="56" y="0"/>
                  </a:lnTo>
                  <a:lnTo>
                    <a:pt x="66" y="10"/>
                  </a:lnTo>
                  <a:lnTo>
                    <a:pt x="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black">
            <a:xfrm>
              <a:off x="6896100" y="2284413"/>
              <a:ext cx="123825" cy="63500"/>
            </a:xfrm>
            <a:custGeom>
              <a:avLst/>
              <a:gdLst>
                <a:gd name="T0" fmla="*/ 5 w 78"/>
                <a:gd name="T1" fmla="*/ 40 h 40"/>
                <a:gd name="T2" fmla="*/ 0 w 78"/>
                <a:gd name="T3" fmla="*/ 28 h 40"/>
                <a:gd name="T4" fmla="*/ 73 w 78"/>
                <a:gd name="T5" fmla="*/ 0 h 40"/>
                <a:gd name="T6" fmla="*/ 78 w 78"/>
                <a:gd name="T7" fmla="*/ 12 h 40"/>
                <a:gd name="T8" fmla="*/ 5 w 7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0">
                  <a:moveTo>
                    <a:pt x="5" y="40"/>
                  </a:moveTo>
                  <a:lnTo>
                    <a:pt x="0" y="28"/>
                  </a:lnTo>
                  <a:lnTo>
                    <a:pt x="73" y="0"/>
                  </a:lnTo>
                  <a:lnTo>
                    <a:pt x="78" y="12"/>
                  </a:lnTo>
                  <a:lnTo>
                    <a:pt x="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6" name="Freeform 30"/>
            <p:cNvSpPr>
              <a:spLocks/>
            </p:cNvSpPr>
            <p:nvPr userDrawn="1"/>
          </p:nvSpPr>
          <p:spPr bwMode="black">
            <a:xfrm>
              <a:off x="6865938" y="2400300"/>
              <a:ext cx="63500" cy="123825"/>
            </a:xfrm>
            <a:custGeom>
              <a:avLst/>
              <a:gdLst>
                <a:gd name="T0" fmla="*/ 29 w 40"/>
                <a:gd name="T1" fmla="*/ 78 h 78"/>
                <a:gd name="T2" fmla="*/ 0 w 40"/>
                <a:gd name="T3" fmla="*/ 5 h 78"/>
                <a:gd name="T4" fmla="*/ 10 w 40"/>
                <a:gd name="T5" fmla="*/ 0 h 78"/>
                <a:gd name="T6" fmla="*/ 40 w 40"/>
                <a:gd name="T7" fmla="*/ 73 h 78"/>
                <a:gd name="T8" fmla="*/ 29 w 4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8">
                  <a:moveTo>
                    <a:pt x="29" y="78"/>
                  </a:moveTo>
                  <a:lnTo>
                    <a:pt x="0" y="5"/>
                  </a:lnTo>
                  <a:lnTo>
                    <a:pt x="10" y="0"/>
                  </a:lnTo>
                  <a:lnTo>
                    <a:pt x="40" y="73"/>
                  </a:lnTo>
                  <a:lnTo>
                    <a:pt x="29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7" name="Freeform 31"/>
            <p:cNvSpPr>
              <a:spLocks/>
            </p:cNvSpPr>
            <p:nvPr userDrawn="1"/>
          </p:nvSpPr>
          <p:spPr bwMode="black">
            <a:xfrm>
              <a:off x="6865938" y="2193925"/>
              <a:ext cx="68262" cy="120650"/>
            </a:xfrm>
            <a:custGeom>
              <a:avLst/>
              <a:gdLst>
                <a:gd name="T0" fmla="*/ 12 w 43"/>
                <a:gd name="T1" fmla="*/ 76 h 76"/>
                <a:gd name="T2" fmla="*/ 0 w 43"/>
                <a:gd name="T3" fmla="*/ 71 h 76"/>
                <a:gd name="T4" fmla="*/ 31 w 43"/>
                <a:gd name="T5" fmla="*/ 0 h 76"/>
                <a:gd name="T6" fmla="*/ 43 w 43"/>
                <a:gd name="T7" fmla="*/ 5 h 76"/>
                <a:gd name="T8" fmla="*/ 12 w 4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6">
                  <a:moveTo>
                    <a:pt x="12" y="76"/>
                  </a:moveTo>
                  <a:lnTo>
                    <a:pt x="0" y="71"/>
                  </a:lnTo>
                  <a:lnTo>
                    <a:pt x="31" y="0"/>
                  </a:lnTo>
                  <a:lnTo>
                    <a:pt x="43" y="5"/>
                  </a:lnTo>
                  <a:lnTo>
                    <a:pt x="1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black">
            <a:xfrm>
              <a:off x="6896100" y="2370138"/>
              <a:ext cx="123825" cy="63500"/>
            </a:xfrm>
            <a:custGeom>
              <a:avLst/>
              <a:gdLst>
                <a:gd name="T0" fmla="*/ 73 w 78"/>
                <a:gd name="T1" fmla="*/ 40 h 40"/>
                <a:gd name="T2" fmla="*/ 0 w 78"/>
                <a:gd name="T3" fmla="*/ 10 h 40"/>
                <a:gd name="T4" fmla="*/ 5 w 78"/>
                <a:gd name="T5" fmla="*/ 0 h 40"/>
                <a:gd name="T6" fmla="*/ 78 w 78"/>
                <a:gd name="T7" fmla="*/ 31 h 40"/>
                <a:gd name="T8" fmla="*/ 73 w 7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0">
                  <a:moveTo>
                    <a:pt x="73" y="40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78" y="31"/>
                  </a:lnTo>
                  <a:lnTo>
                    <a:pt x="7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 userDrawn="1"/>
          </p:nvSpPr>
          <p:spPr bwMode="black">
            <a:xfrm>
              <a:off x="6791325" y="2298700"/>
              <a:ext cx="123825" cy="120650"/>
            </a:xfrm>
            <a:custGeom>
              <a:avLst/>
              <a:gdLst>
                <a:gd name="T0" fmla="*/ 17 w 33"/>
                <a:gd name="T1" fmla="*/ 32 h 32"/>
                <a:gd name="T2" fmla="*/ 0 w 33"/>
                <a:gd name="T3" fmla="*/ 16 h 32"/>
                <a:gd name="T4" fmla="*/ 17 w 33"/>
                <a:gd name="T5" fmla="*/ 0 h 32"/>
                <a:gd name="T6" fmla="*/ 33 w 33"/>
                <a:gd name="T7" fmla="*/ 16 h 32"/>
                <a:gd name="T8" fmla="*/ 17 w 33"/>
                <a:gd name="T9" fmla="*/ 32 h 32"/>
                <a:gd name="T10" fmla="*/ 17 w 33"/>
                <a:gd name="T11" fmla="*/ 5 h 32"/>
                <a:gd name="T12" fmla="*/ 6 w 33"/>
                <a:gd name="T13" fmla="*/ 16 h 32"/>
                <a:gd name="T14" fmla="*/ 17 w 33"/>
                <a:gd name="T15" fmla="*/ 27 h 32"/>
                <a:gd name="T16" fmla="*/ 28 w 33"/>
                <a:gd name="T17" fmla="*/ 16 h 32"/>
                <a:gd name="T18" fmla="*/ 17 w 33"/>
                <a:gd name="T1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8" y="32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7" y="32"/>
                  </a:cubicBezTo>
                  <a:close/>
                  <a:moveTo>
                    <a:pt x="17" y="5"/>
                  </a:moveTo>
                  <a:cubicBezTo>
                    <a:pt x="11" y="5"/>
                    <a:pt x="6" y="10"/>
                    <a:pt x="6" y="16"/>
                  </a:cubicBezTo>
                  <a:cubicBezTo>
                    <a:pt x="6" y="22"/>
                    <a:pt x="11" y="27"/>
                    <a:pt x="17" y="27"/>
                  </a:cubicBezTo>
                  <a:cubicBezTo>
                    <a:pt x="23" y="27"/>
                    <a:pt x="28" y="22"/>
                    <a:pt x="28" y="16"/>
                  </a:cubicBezTo>
                  <a:cubicBezTo>
                    <a:pt x="28" y="10"/>
                    <a:pt x="23" y="5"/>
                    <a:pt x="1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 userDrawn="1"/>
          </p:nvSpPr>
          <p:spPr bwMode="black">
            <a:xfrm>
              <a:off x="6843713" y="2182813"/>
              <a:ext cx="19050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 bwMode="black">
          <a:xfrm>
            <a:off x="9096992" y="3611848"/>
            <a:ext cx="1620837" cy="842963"/>
            <a:chOff x="8614838" y="3645100"/>
            <a:chExt cx="1620837" cy="842963"/>
          </a:xfrm>
        </p:grpSpPr>
        <p:sp>
          <p:nvSpPr>
            <p:cNvPr id="11" name="Freeform 8"/>
            <p:cNvSpPr>
              <a:spLocks noEditPoints="1"/>
            </p:cNvSpPr>
            <p:nvPr userDrawn="1"/>
          </p:nvSpPr>
          <p:spPr bwMode="black">
            <a:xfrm>
              <a:off x="8614838" y="3922913"/>
              <a:ext cx="627062" cy="404812"/>
            </a:xfrm>
            <a:custGeom>
              <a:avLst/>
              <a:gdLst>
                <a:gd name="T0" fmla="*/ 142 w 167"/>
                <a:gd name="T1" fmla="*/ 108 h 108"/>
                <a:gd name="T2" fmla="*/ 31 w 167"/>
                <a:gd name="T3" fmla="*/ 108 h 108"/>
                <a:gd name="T4" fmla="*/ 0 w 167"/>
                <a:gd name="T5" fmla="*/ 76 h 108"/>
                <a:gd name="T6" fmla="*/ 31 w 167"/>
                <a:gd name="T7" fmla="*/ 44 h 108"/>
                <a:gd name="T8" fmla="*/ 35 w 167"/>
                <a:gd name="T9" fmla="*/ 45 h 108"/>
                <a:gd name="T10" fmla="*/ 89 w 167"/>
                <a:gd name="T11" fmla="*/ 0 h 108"/>
                <a:gd name="T12" fmla="*/ 143 w 167"/>
                <a:gd name="T13" fmla="*/ 54 h 108"/>
                <a:gd name="T14" fmla="*/ 143 w 167"/>
                <a:gd name="T15" fmla="*/ 57 h 108"/>
                <a:gd name="T16" fmla="*/ 167 w 167"/>
                <a:gd name="T17" fmla="*/ 83 h 108"/>
                <a:gd name="T18" fmla="*/ 142 w 167"/>
                <a:gd name="T19" fmla="*/ 108 h 108"/>
                <a:gd name="T20" fmla="*/ 31 w 167"/>
                <a:gd name="T21" fmla="*/ 50 h 108"/>
                <a:gd name="T22" fmla="*/ 5 w 167"/>
                <a:gd name="T23" fmla="*/ 76 h 108"/>
                <a:gd name="T24" fmla="*/ 31 w 167"/>
                <a:gd name="T25" fmla="*/ 103 h 108"/>
                <a:gd name="T26" fmla="*/ 142 w 167"/>
                <a:gd name="T27" fmla="*/ 103 h 108"/>
                <a:gd name="T28" fmla="*/ 162 w 167"/>
                <a:gd name="T29" fmla="*/ 83 h 108"/>
                <a:gd name="T30" fmla="*/ 142 w 167"/>
                <a:gd name="T31" fmla="*/ 63 h 108"/>
                <a:gd name="T32" fmla="*/ 140 w 167"/>
                <a:gd name="T33" fmla="*/ 63 h 108"/>
                <a:gd name="T34" fmla="*/ 137 w 167"/>
                <a:gd name="T35" fmla="*/ 63 h 108"/>
                <a:gd name="T36" fmla="*/ 137 w 167"/>
                <a:gd name="T37" fmla="*/ 60 h 108"/>
                <a:gd name="T38" fmla="*/ 138 w 167"/>
                <a:gd name="T39" fmla="*/ 54 h 108"/>
                <a:gd name="T40" fmla="*/ 89 w 167"/>
                <a:gd name="T41" fmla="*/ 5 h 108"/>
                <a:gd name="T42" fmla="*/ 40 w 167"/>
                <a:gd name="T43" fmla="*/ 48 h 108"/>
                <a:gd name="T44" fmla="*/ 39 w 167"/>
                <a:gd name="T45" fmla="*/ 51 h 108"/>
                <a:gd name="T46" fmla="*/ 37 w 167"/>
                <a:gd name="T47" fmla="*/ 50 h 108"/>
                <a:gd name="T48" fmla="*/ 31 w 167"/>
                <a:gd name="T49" fmla="*/ 5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7" h="108">
                  <a:moveTo>
                    <a:pt x="142" y="108"/>
                  </a:moveTo>
                  <a:cubicBezTo>
                    <a:pt x="31" y="108"/>
                    <a:pt x="31" y="108"/>
                    <a:pt x="31" y="108"/>
                  </a:cubicBezTo>
                  <a:cubicBezTo>
                    <a:pt x="14" y="108"/>
                    <a:pt x="0" y="94"/>
                    <a:pt x="0" y="76"/>
                  </a:cubicBezTo>
                  <a:cubicBezTo>
                    <a:pt x="0" y="59"/>
                    <a:pt x="14" y="44"/>
                    <a:pt x="31" y="44"/>
                  </a:cubicBezTo>
                  <a:cubicBezTo>
                    <a:pt x="32" y="44"/>
                    <a:pt x="34" y="45"/>
                    <a:pt x="35" y="45"/>
                  </a:cubicBezTo>
                  <a:cubicBezTo>
                    <a:pt x="39" y="19"/>
                    <a:pt x="62" y="0"/>
                    <a:pt x="89" y="0"/>
                  </a:cubicBezTo>
                  <a:cubicBezTo>
                    <a:pt x="118" y="0"/>
                    <a:pt x="143" y="24"/>
                    <a:pt x="143" y="54"/>
                  </a:cubicBezTo>
                  <a:cubicBezTo>
                    <a:pt x="143" y="55"/>
                    <a:pt x="143" y="56"/>
                    <a:pt x="143" y="57"/>
                  </a:cubicBezTo>
                  <a:cubicBezTo>
                    <a:pt x="156" y="58"/>
                    <a:pt x="167" y="69"/>
                    <a:pt x="167" y="83"/>
                  </a:cubicBezTo>
                  <a:cubicBezTo>
                    <a:pt x="167" y="97"/>
                    <a:pt x="156" y="108"/>
                    <a:pt x="142" y="108"/>
                  </a:cubicBezTo>
                  <a:close/>
                  <a:moveTo>
                    <a:pt x="31" y="50"/>
                  </a:moveTo>
                  <a:cubicBezTo>
                    <a:pt x="17" y="50"/>
                    <a:pt x="5" y="62"/>
                    <a:pt x="5" y="76"/>
                  </a:cubicBezTo>
                  <a:cubicBezTo>
                    <a:pt x="5" y="91"/>
                    <a:pt x="17" y="103"/>
                    <a:pt x="31" y="103"/>
                  </a:cubicBezTo>
                  <a:cubicBezTo>
                    <a:pt x="142" y="103"/>
                    <a:pt x="142" y="103"/>
                    <a:pt x="142" y="103"/>
                  </a:cubicBezTo>
                  <a:cubicBezTo>
                    <a:pt x="153" y="103"/>
                    <a:pt x="162" y="94"/>
                    <a:pt x="162" y="83"/>
                  </a:cubicBezTo>
                  <a:cubicBezTo>
                    <a:pt x="162" y="72"/>
                    <a:pt x="153" y="63"/>
                    <a:pt x="142" y="63"/>
                  </a:cubicBezTo>
                  <a:cubicBezTo>
                    <a:pt x="141" y="63"/>
                    <a:pt x="140" y="63"/>
                    <a:pt x="140" y="63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0"/>
                    <a:pt x="137" y="60"/>
                    <a:pt x="137" y="60"/>
                  </a:cubicBezTo>
                  <a:cubicBezTo>
                    <a:pt x="138" y="58"/>
                    <a:pt x="138" y="56"/>
                    <a:pt x="138" y="54"/>
                  </a:cubicBezTo>
                  <a:cubicBezTo>
                    <a:pt x="138" y="27"/>
                    <a:pt x="116" y="5"/>
                    <a:pt x="89" y="5"/>
                  </a:cubicBezTo>
                  <a:cubicBezTo>
                    <a:pt x="64" y="5"/>
                    <a:pt x="43" y="23"/>
                    <a:pt x="40" y="48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6" y="50"/>
                    <a:pt x="33" y="50"/>
                    <a:pt x="31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black">
            <a:xfrm>
              <a:off x="8945038" y="3645100"/>
              <a:ext cx="1290637" cy="842963"/>
            </a:xfrm>
            <a:custGeom>
              <a:avLst/>
              <a:gdLst>
                <a:gd name="T0" fmla="*/ 277 w 344"/>
                <a:gd name="T1" fmla="*/ 83 h 225"/>
                <a:gd name="T2" fmla="*/ 279 w 344"/>
                <a:gd name="T3" fmla="*/ 68 h 225"/>
                <a:gd name="T4" fmla="*/ 210 w 344"/>
                <a:gd name="T5" fmla="*/ 0 h 225"/>
                <a:gd name="T6" fmla="*/ 148 w 344"/>
                <a:gd name="T7" fmla="*/ 41 h 225"/>
                <a:gd name="T8" fmla="*/ 130 w 344"/>
                <a:gd name="T9" fmla="*/ 38 h 225"/>
                <a:gd name="T10" fmla="*/ 81 w 344"/>
                <a:gd name="T11" fmla="*/ 83 h 225"/>
                <a:gd name="T12" fmla="*/ 71 w 344"/>
                <a:gd name="T13" fmla="*/ 83 h 225"/>
                <a:gd name="T14" fmla="*/ 0 w 344"/>
                <a:gd name="T15" fmla="*/ 154 h 225"/>
                <a:gd name="T16" fmla="*/ 58 w 344"/>
                <a:gd name="T17" fmla="*/ 225 h 225"/>
                <a:gd name="T18" fmla="*/ 168 w 344"/>
                <a:gd name="T19" fmla="*/ 225 h 225"/>
                <a:gd name="T20" fmla="*/ 175 w 344"/>
                <a:gd name="T21" fmla="*/ 225 h 225"/>
                <a:gd name="T22" fmla="*/ 277 w 344"/>
                <a:gd name="T23" fmla="*/ 225 h 225"/>
                <a:gd name="T24" fmla="*/ 285 w 344"/>
                <a:gd name="T25" fmla="*/ 225 h 225"/>
                <a:gd name="T26" fmla="*/ 344 w 344"/>
                <a:gd name="T27" fmla="*/ 154 h 225"/>
                <a:gd name="T28" fmla="*/ 277 w 344"/>
                <a:gd name="T29" fmla="*/ 83 h 225"/>
                <a:gd name="T30" fmla="*/ 285 w 344"/>
                <a:gd name="T31" fmla="*/ 220 h 225"/>
                <a:gd name="T32" fmla="*/ 58 w 344"/>
                <a:gd name="T33" fmla="*/ 220 h 225"/>
                <a:gd name="T34" fmla="*/ 5 w 344"/>
                <a:gd name="T35" fmla="*/ 154 h 225"/>
                <a:gd name="T36" fmla="*/ 71 w 344"/>
                <a:gd name="T37" fmla="*/ 88 h 225"/>
                <a:gd name="T38" fmla="*/ 86 w 344"/>
                <a:gd name="T39" fmla="*/ 88 h 225"/>
                <a:gd name="T40" fmla="*/ 87 w 344"/>
                <a:gd name="T41" fmla="*/ 85 h 225"/>
                <a:gd name="T42" fmla="*/ 130 w 344"/>
                <a:gd name="T43" fmla="*/ 43 h 225"/>
                <a:gd name="T44" fmla="*/ 148 w 344"/>
                <a:gd name="T45" fmla="*/ 46 h 225"/>
                <a:gd name="T46" fmla="*/ 150 w 344"/>
                <a:gd name="T47" fmla="*/ 47 h 225"/>
                <a:gd name="T48" fmla="*/ 151 w 344"/>
                <a:gd name="T49" fmla="*/ 45 h 225"/>
                <a:gd name="T50" fmla="*/ 210 w 344"/>
                <a:gd name="T51" fmla="*/ 5 h 225"/>
                <a:gd name="T52" fmla="*/ 274 w 344"/>
                <a:gd name="T53" fmla="*/ 68 h 225"/>
                <a:gd name="T54" fmla="*/ 272 w 344"/>
                <a:gd name="T55" fmla="*/ 85 h 225"/>
                <a:gd name="T56" fmla="*/ 271 w 344"/>
                <a:gd name="T57" fmla="*/ 88 h 225"/>
                <a:gd name="T58" fmla="*/ 274 w 344"/>
                <a:gd name="T59" fmla="*/ 88 h 225"/>
                <a:gd name="T60" fmla="*/ 338 w 344"/>
                <a:gd name="T61" fmla="*/ 154 h 225"/>
                <a:gd name="T62" fmla="*/ 285 w 344"/>
                <a:gd name="T63" fmla="*/ 22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4" h="225">
                  <a:moveTo>
                    <a:pt x="277" y="83"/>
                  </a:moveTo>
                  <a:cubicBezTo>
                    <a:pt x="279" y="78"/>
                    <a:pt x="279" y="73"/>
                    <a:pt x="279" y="68"/>
                  </a:cubicBezTo>
                  <a:cubicBezTo>
                    <a:pt x="279" y="30"/>
                    <a:pt x="248" y="0"/>
                    <a:pt x="210" y="0"/>
                  </a:cubicBezTo>
                  <a:cubicBezTo>
                    <a:pt x="183" y="0"/>
                    <a:pt x="159" y="16"/>
                    <a:pt x="148" y="41"/>
                  </a:cubicBezTo>
                  <a:cubicBezTo>
                    <a:pt x="142" y="39"/>
                    <a:pt x="136" y="38"/>
                    <a:pt x="130" y="38"/>
                  </a:cubicBezTo>
                  <a:cubicBezTo>
                    <a:pt x="105" y="38"/>
                    <a:pt x="84" y="57"/>
                    <a:pt x="81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32" y="83"/>
                    <a:pt x="0" y="115"/>
                    <a:pt x="0" y="154"/>
                  </a:cubicBezTo>
                  <a:cubicBezTo>
                    <a:pt x="0" y="193"/>
                    <a:pt x="32" y="225"/>
                    <a:pt x="58" y="225"/>
                  </a:cubicBezTo>
                  <a:cubicBezTo>
                    <a:pt x="168" y="225"/>
                    <a:pt x="168" y="225"/>
                    <a:pt x="168" y="225"/>
                  </a:cubicBezTo>
                  <a:cubicBezTo>
                    <a:pt x="175" y="225"/>
                    <a:pt x="175" y="225"/>
                    <a:pt x="175" y="225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311" y="225"/>
                    <a:pt x="344" y="193"/>
                    <a:pt x="344" y="154"/>
                  </a:cubicBezTo>
                  <a:cubicBezTo>
                    <a:pt x="344" y="116"/>
                    <a:pt x="315" y="85"/>
                    <a:pt x="277" y="83"/>
                  </a:cubicBezTo>
                  <a:close/>
                  <a:moveTo>
                    <a:pt x="285" y="220"/>
                  </a:moveTo>
                  <a:cubicBezTo>
                    <a:pt x="58" y="220"/>
                    <a:pt x="58" y="220"/>
                    <a:pt x="58" y="220"/>
                  </a:cubicBezTo>
                  <a:cubicBezTo>
                    <a:pt x="34" y="220"/>
                    <a:pt x="5" y="190"/>
                    <a:pt x="5" y="154"/>
                  </a:cubicBezTo>
                  <a:cubicBezTo>
                    <a:pt x="5" y="117"/>
                    <a:pt x="34" y="88"/>
                    <a:pt x="71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61"/>
                    <a:pt x="107" y="43"/>
                    <a:pt x="130" y="43"/>
                  </a:cubicBezTo>
                  <a:cubicBezTo>
                    <a:pt x="136" y="43"/>
                    <a:pt x="142" y="44"/>
                    <a:pt x="148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61" y="21"/>
                    <a:pt x="184" y="5"/>
                    <a:pt x="210" y="5"/>
                  </a:cubicBezTo>
                  <a:cubicBezTo>
                    <a:pt x="245" y="5"/>
                    <a:pt x="274" y="33"/>
                    <a:pt x="274" y="68"/>
                  </a:cubicBezTo>
                  <a:cubicBezTo>
                    <a:pt x="274" y="74"/>
                    <a:pt x="273" y="79"/>
                    <a:pt x="272" y="85"/>
                  </a:cubicBezTo>
                  <a:cubicBezTo>
                    <a:pt x="271" y="88"/>
                    <a:pt x="271" y="88"/>
                    <a:pt x="271" y="88"/>
                  </a:cubicBezTo>
                  <a:cubicBezTo>
                    <a:pt x="274" y="88"/>
                    <a:pt x="274" y="88"/>
                    <a:pt x="274" y="88"/>
                  </a:cubicBezTo>
                  <a:cubicBezTo>
                    <a:pt x="310" y="89"/>
                    <a:pt x="338" y="118"/>
                    <a:pt x="338" y="154"/>
                  </a:cubicBezTo>
                  <a:cubicBezTo>
                    <a:pt x="338" y="190"/>
                    <a:pt x="309" y="220"/>
                    <a:pt x="285" y="22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6" name="compass"/>
          <p:cNvGrpSpPr/>
          <p:nvPr userDrawn="1"/>
        </p:nvGrpSpPr>
        <p:grpSpPr bwMode="black">
          <a:xfrm>
            <a:off x="9927320" y="5150433"/>
            <a:ext cx="985962" cy="985962"/>
            <a:chOff x="7363812" y="1203877"/>
            <a:chExt cx="985962" cy="985962"/>
          </a:xfrm>
        </p:grpSpPr>
        <p:grpSp>
          <p:nvGrpSpPr>
            <p:cNvPr id="48" name="Group 47"/>
            <p:cNvGrpSpPr/>
            <p:nvPr userDrawn="1"/>
          </p:nvGrpSpPr>
          <p:grpSpPr bwMode="black">
            <a:xfrm>
              <a:off x="7388481" y="1278552"/>
              <a:ext cx="936625" cy="836612"/>
              <a:chOff x="9475263" y="5255258"/>
              <a:chExt cx="936625" cy="836612"/>
            </a:xfrm>
          </p:grpSpPr>
          <p:sp>
            <p:nvSpPr>
              <p:cNvPr id="13" name="Freeform 10"/>
              <p:cNvSpPr>
                <a:spLocks noEditPoints="1"/>
              </p:cNvSpPr>
              <p:nvPr userDrawn="1"/>
            </p:nvSpPr>
            <p:spPr bwMode="black">
              <a:xfrm>
                <a:off x="9475263" y="5255258"/>
                <a:ext cx="936625" cy="836612"/>
              </a:xfrm>
              <a:custGeom>
                <a:avLst/>
                <a:gdLst>
                  <a:gd name="T0" fmla="*/ 215 w 250"/>
                  <a:gd name="T1" fmla="*/ 92 h 223"/>
                  <a:gd name="T2" fmla="*/ 156 w 250"/>
                  <a:gd name="T3" fmla="*/ 109 h 223"/>
                  <a:gd name="T4" fmla="*/ 176 w 250"/>
                  <a:gd name="T5" fmla="*/ 91 h 223"/>
                  <a:gd name="T6" fmla="*/ 152 w 250"/>
                  <a:gd name="T7" fmla="*/ 96 h 223"/>
                  <a:gd name="T8" fmla="*/ 177 w 250"/>
                  <a:gd name="T9" fmla="*/ 61 h 223"/>
                  <a:gd name="T10" fmla="*/ 186 w 250"/>
                  <a:gd name="T11" fmla="*/ 59 h 223"/>
                  <a:gd name="T12" fmla="*/ 175 w 250"/>
                  <a:gd name="T13" fmla="*/ 47 h 223"/>
                  <a:gd name="T14" fmla="*/ 175 w 250"/>
                  <a:gd name="T15" fmla="*/ 47 h 223"/>
                  <a:gd name="T16" fmla="*/ 173 w 250"/>
                  <a:gd name="T17" fmla="*/ 57 h 223"/>
                  <a:gd name="T18" fmla="*/ 137 w 250"/>
                  <a:gd name="T19" fmla="*/ 80 h 223"/>
                  <a:gd name="T20" fmla="*/ 141 w 250"/>
                  <a:gd name="T21" fmla="*/ 56 h 223"/>
                  <a:gd name="T22" fmla="*/ 123 w 250"/>
                  <a:gd name="T23" fmla="*/ 77 h 223"/>
                  <a:gd name="T24" fmla="*/ 129 w 250"/>
                  <a:gd name="T25" fmla="*/ 9 h 223"/>
                  <a:gd name="T26" fmla="*/ 112 w 250"/>
                  <a:gd name="T27" fmla="*/ 9 h 223"/>
                  <a:gd name="T28" fmla="*/ 118 w 250"/>
                  <a:gd name="T29" fmla="*/ 77 h 223"/>
                  <a:gd name="T30" fmla="*/ 101 w 250"/>
                  <a:gd name="T31" fmla="*/ 56 h 223"/>
                  <a:gd name="T32" fmla="*/ 105 w 250"/>
                  <a:gd name="T33" fmla="*/ 80 h 223"/>
                  <a:gd name="T34" fmla="*/ 69 w 250"/>
                  <a:gd name="T35" fmla="*/ 57 h 223"/>
                  <a:gd name="T36" fmla="*/ 67 w 250"/>
                  <a:gd name="T37" fmla="*/ 47 h 223"/>
                  <a:gd name="T38" fmla="*/ 55 w 250"/>
                  <a:gd name="T39" fmla="*/ 59 h 223"/>
                  <a:gd name="T40" fmla="*/ 65 w 250"/>
                  <a:gd name="T41" fmla="*/ 61 h 223"/>
                  <a:gd name="T42" fmla="*/ 90 w 250"/>
                  <a:gd name="T43" fmla="*/ 96 h 223"/>
                  <a:gd name="T44" fmla="*/ 66 w 250"/>
                  <a:gd name="T45" fmla="*/ 91 h 223"/>
                  <a:gd name="T46" fmla="*/ 86 w 250"/>
                  <a:gd name="T47" fmla="*/ 109 h 223"/>
                  <a:gd name="T48" fmla="*/ 35 w 250"/>
                  <a:gd name="T49" fmla="*/ 99 h 223"/>
                  <a:gd name="T50" fmla="*/ 13 w 250"/>
                  <a:gd name="T51" fmla="*/ 112 h 223"/>
                  <a:gd name="T52" fmla="*/ 35 w 250"/>
                  <a:gd name="T53" fmla="*/ 124 h 223"/>
                  <a:gd name="T54" fmla="*/ 86 w 250"/>
                  <a:gd name="T55" fmla="*/ 114 h 223"/>
                  <a:gd name="T56" fmla="*/ 66 w 250"/>
                  <a:gd name="T57" fmla="*/ 132 h 223"/>
                  <a:gd name="T58" fmla="*/ 90 w 250"/>
                  <a:gd name="T59" fmla="*/ 127 h 223"/>
                  <a:gd name="T60" fmla="*/ 65 w 250"/>
                  <a:gd name="T61" fmla="*/ 165 h 223"/>
                  <a:gd name="T62" fmla="*/ 55 w 250"/>
                  <a:gd name="T63" fmla="*/ 166 h 223"/>
                  <a:gd name="T64" fmla="*/ 67 w 250"/>
                  <a:gd name="T65" fmla="*/ 178 h 223"/>
                  <a:gd name="T66" fmla="*/ 69 w 250"/>
                  <a:gd name="T67" fmla="*/ 168 h 223"/>
                  <a:gd name="T68" fmla="*/ 105 w 250"/>
                  <a:gd name="T69" fmla="*/ 143 h 223"/>
                  <a:gd name="T70" fmla="*/ 101 w 250"/>
                  <a:gd name="T71" fmla="*/ 167 h 223"/>
                  <a:gd name="T72" fmla="*/ 118 w 250"/>
                  <a:gd name="T73" fmla="*/ 146 h 223"/>
                  <a:gd name="T74" fmla="*/ 118 w 250"/>
                  <a:gd name="T75" fmla="*/ 206 h 223"/>
                  <a:gd name="T76" fmla="*/ 121 w 250"/>
                  <a:gd name="T77" fmla="*/ 223 h 223"/>
                  <a:gd name="T78" fmla="*/ 123 w 250"/>
                  <a:gd name="T79" fmla="*/ 206 h 223"/>
                  <a:gd name="T80" fmla="*/ 123 w 250"/>
                  <a:gd name="T81" fmla="*/ 146 h 223"/>
                  <a:gd name="T82" fmla="*/ 141 w 250"/>
                  <a:gd name="T83" fmla="*/ 167 h 223"/>
                  <a:gd name="T84" fmla="*/ 137 w 250"/>
                  <a:gd name="T85" fmla="*/ 143 h 223"/>
                  <a:gd name="T86" fmla="*/ 173 w 250"/>
                  <a:gd name="T87" fmla="*/ 168 h 223"/>
                  <a:gd name="T88" fmla="*/ 175 w 250"/>
                  <a:gd name="T89" fmla="*/ 178 h 223"/>
                  <a:gd name="T90" fmla="*/ 187 w 250"/>
                  <a:gd name="T91" fmla="*/ 166 h 223"/>
                  <a:gd name="T92" fmla="*/ 177 w 250"/>
                  <a:gd name="T93" fmla="*/ 165 h 223"/>
                  <a:gd name="T94" fmla="*/ 152 w 250"/>
                  <a:gd name="T95" fmla="*/ 127 h 223"/>
                  <a:gd name="T96" fmla="*/ 176 w 250"/>
                  <a:gd name="T97" fmla="*/ 132 h 223"/>
                  <a:gd name="T98" fmla="*/ 156 w 250"/>
                  <a:gd name="T99" fmla="*/ 114 h 223"/>
                  <a:gd name="T100" fmla="*/ 215 w 250"/>
                  <a:gd name="T101" fmla="*/ 131 h 223"/>
                  <a:gd name="T102" fmla="*/ 121 w 250"/>
                  <a:gd name="T103" fmla="*/ 130 h 223"/>
                  <a:gd name="T104" fmla="*/ 121 w 250"/>
                  <a:gd name="T105" fmla="*/ 93 h 223"/>
                  <a:gd name="T106" fmla="*/ 121 w 250"/>
                  <a:gd name="T107" fmla="*/ 13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0" h="223">
                    <a:moveTo>
                      <a:pt x="250" y="112"/>
                    </a:moveTo>
                    <a:cubicBezTo>
                      <a:pt x="215" y="92"/>
                      <a:pt x="215" y="92"/>
                      <a:pt x="215" y="92"/>
                    </a:cubicBezTo>
                    <a:cubicBezTo>
                      <a:pt x="215" y="109"/>
                      <a:pt x="215" y="109"/>
                      <a:pt x="215" y="109"/>
                    </a:cubicBezTo>
                    <a:cubicBezTo>
                      <a:pt x="156" y="109"/>
                      <a:pt x="156" y="109"/>
                      <a:pt x="156" y="109"/>
                    </a:cubicBezTo>
                    <a:cubicBezTo>
                      <a:pt x="155" y="106"/>
                      <a:pt x="155" y="103"/>
                      <a:pt x="154" y="101"/>
                    </a:cubicBezTo>
                    <a:cubicBezTo>
                      <a:pt x="176" y="91"/>
                      <a:pt x="176" y="91"/>
                      <a:pt x="176" y="91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52" y="96"/>
                      <a:pt x="152" y="96"/>
                      <a:pt x="152" y="96"/>
                    </a:cubicBezTo>
                    <a:cubicBezTo>
                      <a:pt x="151" y="94"/>
                      <a:pt x="149" y="91"/>
                      <a:pt x="148" y="89"/>
                    </a:cubicBezTo>
                    <a:cubicBezTo>
                      <a:pt x="177" y="61"/>
                      <a:pt x="177" y="61"/>
                      <a:pt x="177" y="61"/>
                    </a:cubicBezTo>
                    <a:cubicBezTo>
                      <a:pt x="176" y="60"/>
                      <a:pt x="176" y="60"/>
                      <a:pt x="176" y="60"/>
                    </a:cubicBezTo>
                    <a:cubicBezTo>
                      <a:pt x="179" y="62"/>
                      <a:pt x="184" y="62"/>
                      <a:pt x="186" y="59"/>
                    </a:cubicBezTo>
                    <a:cubicBezTo>
                      <a:pt x="190" y="56"/>
                      <a:pt x="190" y="50"/>
                      <a:pt x="186" y="47"/>
                    </a:cubicBezTo>
                    <a:cubicBezTo>
                      <a:pt x="183" y="44"/>
                      <a:pt x="178" y="44"/>
                      <a:pt x="175" y="47"/>
                    </a:cubicBezTo>
                    <a:cubicBezTo>
                      <a:pt x="175" y="46"/>
                      <a:pt x="176" y="45"/>
                      <a:pt x="175" y="47"/>
                    </a:cubicBezTo>
                    <a:cubicBezTo>
                      <a:pt x="173" y="49"/>
                      <a:pt x="174" y="48"/>
                      <a:pt x="175" y="47"/>
                    </a:cubicBezTo>
                    <a:cubicBezTo>
                      <a:pt x="172" y="50"/>
                      <a:pt x="171" y="54"/>
                      <a:pt x="173" y="57"/>
                    </a:cubicBezTo>
                    <a:cubicBezTo>
                      <a:pt x="173" y="57"/>
                      <a:pt x="173" y="57"/>
                      <a:pt x="173" y="57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2" y="84"/>
                      <a:pt x="139" y="82"/>
                      <a:pt x="137" y="80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1" y="56"/>
                      <a:pt x="141" y="56"/>
                      <a:pt x="141" y="56"/>
                    </a:cubicBezTo>
                    <a:cubicBezTo>
                      <a:pt x="132" y="78"/>
                      <a:pt x="132" y="78"/>
                      <a:pt x="132" y="78"/>
                    </a:cubicBezTo>
                    <a:cubicBezTo>
                      <a:pt x="129" y="77"/>
                      <a:pt x="126" y="77"/>
                      <a:pt x="123" y="77"/>
                    </a:cubicBezTo>
                    <a:cubicBezTo>
                      <a:pt x="123" y="17"/>
                      <a:pt x="123" y="17"/>
                      <a:pt x="123" y="17"/>
                    </a:cubicBezTo>
                    <a:cubicBezTo>
                      <a:pt x="127" y="16"/>
                      <a:pt x="129" y="12"/>
                      <a:pt x="129" y="9"/>
                    </a:cubicBezTo>
                    <a:cubicBezTo>
                      <a:pt x="129" y="4"/>
                      <a:pt x="125" y="0"/>
                      <a:pt x="121" y="0"/>
                    </a:cubicBezTo>
                    <a:cubicBezTo>
                      <a:pt x="116" y="0"/>
                      <a:pt x="112" y="4"/>
                      <a:pt x="112" y="9"/>
                    </a:cubicBezTo>
                    <a:cubicBezTo>
                      <a:pt x="112" y="12"/>
                      <a:pt x="115" y="16"/>
                      <a:pt x="118" y="1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5" y="77"/>
                      <a:pt x="113" y="77"/>
                      <a:pt x="110" y="78"/>
                    </a:cubicBezTo>
                    <a:cubicBezTo>
                      <a:pt x="101" y="56"/>
                      <a:pt x="101" y="56"/>
                      <a:pt x="101" y="56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105" y="80"/>
                      <a:pt x="105" y="80"/>
                      <a:pt x="105" y="80"/>
                    </a:cubicBezTo>
                    <a:cubicBezTo>
                      <a:pt x="102" y="82"/>
                      <a:pt x="100" y="84"/>
                      <a:pt x="97" y="86"/>
                    </a:cubicBezTo>
                    <a:cubicBezTo>
                      <a:pt x="69" y="57"/>
                      <a:pt x="69" y="57"/>
                      <a:pt x="69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70" y="54"/>
                      <a:pt x="70" y="50"/>
                      <a:pt x="67" y="47"/>
                    </a:cubicBezTo>
                    <a:cubicBezTo>
                      <a:pt x="64" y="44"/>
                      <a:pt x="59" y="44"/>
                      <a:pt x="55" y="47"/>
                    </a:cubicBezTo>
                    <a:cubicBezTo>
                      <a:pt x="52" y="50"/>
                      <a:pt x="52" y="56"/>
                      <a:pt x="55" y="59"/>
                    </a:cubicBezTo>
                    <a:cubicBezTo>
                      <a:pt x="58" y="62"/>
                      <a:pt x="62" y="62"/>
                      <a:pt x="66" y="60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94" y="89"/>
                      <a:pt x="94" y="89"/>
                      <a:pt x="94" y="89"/>
                    </a:cubicBezTo>
                    <a:cubicBezTo>
                      <a:pt x="92" y="91"/>
                      <a:pt x="91" y="94"/>
                      <a:pt x="90" y="96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88" y="101"/>
                      <a:pt x="88" y="101"/>
                      <a:pt x="88" y="101"/>
                    </a:cubicBezTo>
                    <a:cubicBezTo>
                      <a:pt x="87" y="103"/>
                      <a:pt x="86" y="106"/>
                      <a:pt x="86" y="109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35" y="99"/>
                      <a:pt x="35" y="99"/>
                      <a:pt x="35" y="99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35" y="124"/>
                      <a:pt x="35" y="124"/>
                      <a:pt x="35" y="124"/>
                    </a:cubicBezTo>
                    <a:cubicBezTo>
                      <a:pt x="44" y="114"/>
                      <a:pt x="44" y="114"/>
                      <a:pt x="44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7"/>
                      <a:pt x="87" y="120"/>
                      <a:pt x="88" y="123"/>
                    </a:cubicBezTo>
                    <a:cubicBezTo>
                      <a:pt x="66" y="132"/>
                      <a:pt x="66" y="132"/>
                      <a:pt x="66" y="132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90" y="127"/>
                      <a:pt x="90" y="127"/>
                      <a:pt x="90" y="127"/>
                    </a:cubicBezTo>
                    <a:cubicBezTo>
                      <a:pt x="91" y="130"/>
                      <a:pt x="93" y="133"/>
                      <a:pt x="95" y="135"/>
                    </a:cubicBezTo>
                    <a:cubicBezTo>
                      <a:pt x="65" y="165"/>
                      <a:pt x="65" y="165"/>
                      <a:pt x="65" y="165"/>
                    </a:cubicBezTo>
                    <a:cubicBezTo>
                      <a:pt x="66" y="165"/>
                      <a:pt x="66" y="165"/>
                      <a:pt x="66" y="165"/>
                    </a:cubicBezTo>
                    <a:cubicBezTo>
                      <a:pt x="62" y="163"/>
                      <a:pt x="58" y="163"/>
                      <a:pt x="55" y="166"/>
                    </a:cubicBezTo>
                    <a:cubicBezTo>
                      <a:pt x="52" y="170"/>
                      <a:pt x="52" y="175"/>
                      <a:pt x="55" y="178"/>
                    </a:cubicBezTo>
                    <a:cubicBezTo>
                      <a:pt x="58" y="182"/>
                      <a:pt x="64" y="182"/>
                      <a:pt x="67" y="178"/>
                    </a:cubicBezTo>
                    <a:cubicBezTo>
                      <a:pt x="70" y="175"/>
                      <a:pt x="70" y="171"/>
                      <a:pt x="68" y="168"/>
                    </a:cubicBezTo>
                    <a:cubicBezTo>
                      <a:pt x="69" y="168"/>
                      <a:pt x="69" y="168"/>
                      <a:pt x="69" y="168"/>
                    </a:cubicBezTo>
                    <a:cubicBezTo>
                      <a:pt x="99" y="138"/>
                      <a:pt x="99" y="138"/>
                      <a:pt x="99" y="138"/>
                    </a:cubicBezTo>
                    <a:cubicBezTo>
                      <a:pt x="101" y="140"/>
                      <a:pt x="103" y="142"/>
                      <a:pt x="105" y="143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101" y="167"/>
                      <a:pt x="101" y="167"/>
                      <a:pt x="101" y="167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3" y="146"/>
                      <a:pt x="115" y="146"/>
                      <a:pt x="118" y="146"/>
                    </a:cubicBezTo>
                    <a:cubicBezTo>
                      <a:pt x="118" y="206"/>
                      <a:pt x="118" y="206"/>
                      <a:pt x="118" y="206"/>
                    </a:cubicBezTo>
                    <a:cubicBezTo>
                      <a:pt x="118" y="206"/>
                      <a:pt x="118" y="206"/>
                      <a:pt x="118" y="206"/>
                    </a:cubicBezTo>
                    <a:cubicBezTo>
                      <a:pt x="115" y="207"/>
                      <a:pt x="112" y="211"/>
                      <a:pt x="112" y="214"/>
                    </a:cubicBezTo>
                    <a:cubicBezTo>
                      <a:pt x="112" y="219"/>
                      <a:pt x="116" y="223"/>
                      <a:pt x="121" y="223"/>
                    </a:cubicBezTo>
                    <a:cubicBezTo>
                      <a:pt x="125" y="223"/>
                      <a:pt x="129" y="219"/>
                      <a:pt x="129" y="214"/>
                    </a:cubicBezTo>
                    <a:cubicBezTo>
                      <a:pt x="129" y="211"/>
                      <a:pt x="127" y="207"/>
                      <a:pt x="123" y="206"/>
                    </a:cubicBezTo>
                    <a:cubicBezTo>
                      <a:pt x="123" y="206"/>
                      <a:pt x="123" y="206"/>
                      <a:pt x="123" y="206"/>
                    </a:cubicBezTo>
                    <a:cubicBezTo>
                      <a:pt x="123" y="146"/>
                      <a:pt x="123" y="146"/>
                      <a:pt x="123" y="146"/>
                    </a:cubicBezTo>
                    <a:cubicBezTo>
                      <a:pt x="126" y="146"/>
                      <a:pt x="129" y="146"/>
                      <a:pt x="132" y="145"/>
                    </a:cubicBezTo>
                    <a:cubicBezTo>
                      <a:pt x="141" y="167"/>
                      <a:pt x="141" y="167"/>
                      <a:pt x="141" y="167"/>
                    </a:cubicBezTo>
                    <a:cubicBezTo>
                      <a:pt x="146" y="165"/>
                      <a:pt x="146" y="165"/>
                      <a:pt x="146" y="165"/>
                    </a:cubicBezTo>
                    <a:cubicBezTo>
                      <a:pt x="137" y="143"/>
                      <a:pt x="137" y="143"/>
                      <a:pt x="137" y="143"/>
                    </a:cubicBezTo>
                    <a:cubicBezTo>
                      <a:pt x="139" y="142"/>
                      <a:pt x="141" y="140"/>
                      <a:pt x="143" y="138"/>
                    </a:cubicBezTo>
                    <a:cubicBezTo>
                      <a:pt x="173" y="168"/>
                      <a:pt x="173" y="168"/>
                      <a:pt x="173" y="168"/>
                    </a:cubicBezTo>
                    <a:cubicBezTo>
                      <a:pt x="173" y="168"/>
                      <a:pt x="173" y="168"/>
                      <a:pt x="173" y="168"/>
                    </a:cubicBezTo>
                    <a:cubicBezTo>
                      <a:pt x="171" y="171"/>
                      <a:pt x="172" y="175"/>
                      <a:pt x="175" y="178"/>
                    </a:cubicBezTo>
                    <a:cubicBezTo>
                      <a:pt x="178" y="182"/>
                      <a:pt x="183" y="182"/>
                      <a:pt x="187" y="178"/>
                    </a:cubicBezTo>
                    <a:cubicBezTo>
                      <a:pt x="190" y="175"/>
                      <a:pt x="190" y="170"/>
                      <a:pt x="187" y="166"/>
                    </a:cubicBezTo>
                    <a:cubicBezTo>
                      <a:pt x="184" y="164"/>
                      <a:pt x="179" y="163"/>
                      <a:pt x="176" y="165"/>
                    </a:cubicBezTo>
                    <a:cubicBezTo>
                      <a:pt x="177" y="165"/>
                      <a:pt x="177" y="165"/>
                      <a:pt x="177" y="165"/>
                    </a:cubicBezTo>
                    <a:cubicBezTo>
                      <a:pt x="147" y="135"/>
                      <a:pt x="147" y="135"/>
                      <a:pt x="147" y="135"/>
                    </a:cubicBezTo>
                    <a:cubicBezTo>
                      <a:pt x="149" y="133"/>
                      <a:pt x="151" y="130"/>
                      <a:pt x="152" y="127"/>
                    </a:cubicBezTo>
                    <a:cubicBezTo>
                      <a:pt x="174" y="136"/>
                      <a:pt x="174" y="136"/>
                      <a:pt x="174" y="136"/>
                    </a:cubicBezTo>
                    <a:cubicBezTo>
                      <a:pt x="176" y="132"/>
                      <a:pt x="176" y="132"/>
                      <a:pt x="176" y="132"/>
                    </a:cubicBezTo>
                    <a:cubicBezTo>
                      <a:pt x="154" y="123"/>
                      <a:pt x="154" y="123"/>
                      <a:pt x="154" y="123"/>
                    </a:cubicBezTo>
                    <a:cubicBezTo>
                      <a:pt x="155" y="120"/>
                      <a:pt x="155" y="117"/>
                      <a:pt x="156" y="114"/>
                    </a:cubicBezTo>
                    <a:cubicBezTo>
                      <a:pt x="215" y="114"/>
                      <a:pt x="215" y="114"/>
                      <a:pt x="215" y="114"/>
                    </a:cubicBezTo>
                    <a:cubicBezTo>
                      <a:pt x="215" y="131"/>
                      <a:pt x="215" y="131"/>
                      <a:pt x="215" y="131"/>
                    </a:cubicBezTo>
                    <a:lnTo>
                      <a:pt x="250" y="112"/>
                    </a:lnTo>
                    <a:close/>
                    <a:moveTo>
                      <a:pt x="121" y="130"/>
                    </a:moveTo>
                    <a:cubicBezTo>
                      <a:pt x="110" y="130"/>
                      <a:pt x="102" y="122"/>
                      <a:pt x="102" y="112"/>
                    </a:cubicBezTo>
                    <a:cubicBezTo>
                      <a:pt x="102" y="101"/>
                      <a:pt x="110" y="93"/>
                      <a:pt x="121" y="93"/>
                    </a:cubicBezTo>
                    <a:cubicBezTo>
                      <a:pt x="131" y="93"/>
                      <a:pt x="140" y="101"/>
                      <a:pt x="140" y="112"/>
                    </a:cubicBezTo>
                    <a:cubicBezTo>
                      <a:pt x="140" y="122"/>
                      <a:pt x="131" y="130"/>
                      <a:pt x="121" y="13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16" name="Freeform 11"/>
              <p:cNvSpPr>
                <a:spLocks/>
              </p:cNvSpPr>
              <p:nvPr userDrawn="1"/>
            </p:nvSpPr>
            <p:spPr bwMode="black">
              <a:xfrm>
                <a:off x="9718151" y="5425120"/>
                <a:ext cx="7937" cy="6350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0" y="0"/>
                      <a:pt x="2" y="2"/>
                    </a:cubicBezTo>
                  </a:path>
                </a:pathLst>
              </a:custGeom>
              <a:solidFill>
                <a:srgbClr val="FCB6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black">
              <a:xfrm>
                <a:off x="10172176" y="5877558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CB6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 userDrawn="1"/>
            </p:nvSpPr>
            <p:spPr bwMode="black">
              <a:xfrm>
                <a:off x="9880076" y="5626733"/>
                <a:ext cx="93662" cy="9366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  <p:sp>
          <p:nvSpPr>
            <p:cNvPr id="3" name="Rectangle 2"/>
            <p:cNvSpPr/>
            <p:nvPr userDrawn="1"/>
          </p:nvSpPr>
          <p:spPr bwMode="black">
            <a:xfrm>
              <a:off x="7363812" y="1203877"/>
              <a:ext cx="985962" cy="985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283464" y="3388539"/>
            <a:ext cx="9448609" cy="2896987"/>
            <a:chOff x="258525" y="3664444"/>
            <a:chExt cx="9448609" cy="2896987"/>
          </a:xfrm>
        </p:grpSpPr>
        <p:sp>
          <p:nvSpPr>
            <p:cNvPr id="51" name="TextBox 50"/>
            <p:cNvSpPr txBox="1"/>
            <p:nvPr userDrawn="1"/>
          </p:nvSpPr>
          <p:spPr>
            <a:xfrm>
              <a:off x="359826" y="5101036"/>
              <a:ext cx="9347308" cy="704143"/>
            </a:xfrm>
            <a:prstGeom prst="rect">
              <a:avLst/>
            </a:prstGeom>
            <a:noFill/>
          </p:spPr>
          <p:txBody>
            <a:bodyPr wrap="square" lIns="0" bIns="0" rtlCol="0" anchor="b" anchorCtr="0">
              <a:no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110000"/>
                <a:buFontTx/>
                <a:buNone/>
                <a:tabLst/>
                <a:defRPr/>
              </a:pPr>
              <a:r>
                <a:rPr lang="en-US" sz="2000" b="0" kern="1200" baseline="0" dirty="0" smtClean="0">
                  <a:solidFill>
                    <a:schemeClr val="bg1"/>
                  </a:solidFill>
                  <a:latin typeface="Qualcomm Office Regular" pitchFamily="34" charset="0"/>
                  <a:ea typeface="+mn-ea"/>
                  <a:cs typeface="Arial" pitchFamily="34" charset="0"/>
                </a:rPr>
                <a:t>For more information on Qualcomm, visit us at: </a:t>
              </a:r>
              <a:br>
                <a:rPr lang="en-US" sz="2000" b="0" kern="1200" baseline="0" dirty="0" smtClean="0">
                  <a:solidFill>
                    <a:schemeClr val="bg1"/>
                  </a:solidFill>
                  <a:latin typeface="Qualcomm Office Regular" pitchFamily="34" charset="0"/>
                  <a:ea typeface="+mn-ea"/>
                  <a:cs typeface="Arial" pitchFamily="34" charset="0"/>
                </a:rPr>
              </a:br>
              <a:r>
                <a:rPr lang="en-US" sz="2000" b="0" kern="1200" baseline="0" dirty="0" smtClean="0">
                  <a:solidFill>
                    <a:schemeClr val="bg1"/>
                  </a:solidFill>
                  <a:latin typeface="Qualcomm Office Regular" pitchFamily="34" charset="0"/>
                  <a:ea typeface="+mn-ea"/>
                  <a:cs typeface="Arial" pitchFamily="34" charset="0"/>
                </a:rPr>
                <a:t>www.qualcomm.com &amp; www.qualcomm.com/blog </a:t>
              </a:r>
            </a:p>
          </p:txBody>
        </p:sp>
        <p:sp>
          <p:nvSpPr>
            <p:cNvPr id="52" name="Subtitle 2"/>
            <p:cNvSpPr txBox="1">
              <a:spLocks/>
            </p:cNvSpPr>
            <p:nvPr userDrawn="1"/>
          </p:nvSpPr>
          <p:spPr bwMode="gray">
            <a:xfrm>
              <a:off x="264414" y="6028031"/>
              <a:ext cx="5800551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rgbClr val="F15B35">
                    <a:lumMod val="75000"/>
                  </a:srgbClr>
                </a:buClr>
                <a:buSzPct val="100000"/>
                <a:buFont typeface="Courier New" pitchFamily="49" charset="0"/>
                <a:buNone/>
                <a:defRPr lang="en-US" sz="2400" kern="1200" baseline="0">
                  <a:solidFill>
                    <a:schemeClr val="bg1"/>
                  </a:solidFill>
                  <a:latin typeface="Calibre Light" pitchFamily="34" charset="0"/>
                  <a:ea typeface="+mn-ea"/>
                  <a:cs typeface="Arial" pitchFamily="34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urier New" pitchFamily="49" charset="0"/>
                <a:buNone/>
                <a:defRPr lang="en-US" sz="2000" kern="1200">
                  <a:solidFill>
                    <a:schemeClr val="tx1">
                      <a:tint val="75000"/>
                    </a:schemeClr>
                  </a:solidFill>
                  <a:latin typeface="Calibre Regular" pitchFamily="34" charset="0"/>
                  <a:ea typeface="+mn-ea"/>
                  <a:cs typeface="Arial" pitchFamily="34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urier New" pitchFamily="49" charset="0"/>
                <a:buNone/>
                <a:defRPr lang="en-US" sz="2000" kern="1200">
                  <a:solidFill>
                    <a:schemeClr val="tx1">
                      <a:tint val="75000"/>
                    </a:schemeClr>
                  </a:solidFill>
                  <a:latin typeface="Calibre Regular" pitchFamily="34" charset="0"/>
                  <a:ea typeface="+mn-ea"/>
                  <a:cs typeface="Arial" pitchFamily="34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urier New" pitchFamily="49" charset="0"/>
                <a:buNone/>
                <a:defRPr lang="en-US" sz="2000" kern="1200">
                  <a:solidFill>
                    <a:schemeClr val="tx1">
                      <a:tint val="75000"/>
                    </a:schemeClr>
                  </a:solidFill>
                  <a:latin typeface="Calibre Regular" pitchFamily="34" charset="0"/>
                  <a:ea typeface="+mn-ea"/>
                  <a:cs typeface="Arial" pitchFamily="34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urier New" pitchFamily="49" charset="0"/>
                <a:buNone/>
                <a:defRPr lang="en-US" sz="2000" kern="1200">
                  <a:solidFill>
                    <a:schemeClr val="tx1">
                      <a:tint val="75000"/>
                    </a:schemeClr>
                  </a:solidFill>
                  <a:latin typeface="Calibre Regular" pitchFamily="34" charset="0"/>
                  <a:ea typeface="+mn-ea"/>
                  <a:cs typeface="Arial" pitchFamily="34" charset="0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9144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spc="10" baseline="0" dirty="0" smtClean="0">
                  <a:solidFill>
                    <a:schemeClr val="bg1"/>
                  </a:solidFill>
                  <a:latin typeface="Qualcomm Office Light" pitchFamily="34" charset="0"/>
                </a:rPr>
                <a:t>Qualcomm is a trademark of Qualcomm Incorporated, registered in the United States and other countries. </a:t>
              </a:r>
              <a:br>
                <a:rPr lang="en-US" sz="1000" spc="10" baseline="0" dirty="0" smtClean="0">
                  <a:solidFill>
                    <a:schemeClr val="bg1"/>
                  </a:solidFill>
                  <a:latin typeface="Qualcomm Office Light" pitchFamily="34" charset="0"/>
                </a:rPr>
              </a:br>
              <a:r>
                <a:rPr lang="en-US" sz="1000" spc="10" baseline="0" dirty="0" smtClean="0">
                  <a:solidFill>
                    <a:schemeClr val="bg1"/>
                  </a:solidFill>
                  <a:latin typeface="Qualcomm Office Light" pitchFamily="34" charset="0"/>
                </a:rPr>
                <a:t>Other products and brand names may be trademarks or registered trademarks of their respective owners</a:t>
              </a:r>
              <a:endParaRPr lang="en-US" sz="1000" kern="1200" spc="10" baseline="0" dirty="0" smtClean="0">
                <a:solidFill>
                  <a:schemeClr val="bg1"/>
                </a:solidFill>
                <a:latin typeface="Qualcomm Office Light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258525" y="3664444"/>
              <a:ext cx="7362908" cy="79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sz="5400" kern="1200" baseline="0" dirty="0" smtClean="0">
                  <a:solidFill>
                    <a:srgbClr val="FFFFFF"/>
                  </a:solidFill>
                  <a:latin typeface="Qualcomm Office Bold" pitchFamily="34" charset="0"/>
                  <a:ea typeface="+mj-ea"/>
                  <a:cs typeface="Arial" pitchFamily="34" charset="0"/>
                </a:rPr>
                <a:t>Thank you</a:t>
              </a:r>
              <a:endParaRPr lang="en-US" sz="5400" kern="1200" baseline="0" dirty="0">
                <a:solidFill>
                  <a:srgbClr val="FFFFFF"/>
                </a:solidFill>
                <a:latin typeface="Qualcomm Office Bold" pitchFamily="34" charset="0"/>
                <a:ea typeface="+mj-ea"/>
                <a:cs typeface="Arial" pitchFamily="34" charset="0"/>
              </a:endParaRPr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259166" y="4586612"/>
              <a:ext cx="4834393" cy="424732"/>
              <a:chOff x="408334" y="1711578"/>
              <a:chExt cx="4834393" cy="424732"/>
            </a:xfrm>
          </p:grpSpPr>
          <p:sp>
            <p:nvSpPr>
              <p:cNvPr id="55" name="TextBox 54"/>
              <p:cNvSpPr txBox="1"/>
              <p:nvPr userDrawn="1"/>
            </p:nvSpPr>
            <p:spPr>
              <a:xfrm>
                <a:off x="408334" y="1711578"/>
                <a:ext cx="4834393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kern="1200" baseline="0" dirty="0" smtClean="0">
                    <a:solidFill>
                      <a:schemeClr val="bg1"/>
                    </a:solidFill>
                    <a:latin typeface="Qualcomm Office Regular" pitchFamily="34" charset="0"/>
                    <a:ea typeface="+mn-ea"/>
                    <a:cs typeface="Arial" pitchFamily="34" charset="0"/>
                  </a:rPr>
                  <a:t>Follow us on:</a:t>
                </a:r>
              </a:p>
            </p:txBody>
          </p:sp>
          <p:sp>
            <p:nvSpPr>
              <p:cNvPr id="56" name="Freeform 12"/>
              <p:cNvSpPr>
                <a:spLocks noChangeAspect="1"/>
              </p:cNvSpPr>
              <p:nvPr userDrawn="1"/>
            </p:nvSpPr>
            <p:spPr bwMode="auto">
              <a:xfrm>
                <a:off x="2429649" y="1750208"/>
                <a:ext cx="427605" cy="347472"/>
              </a:xfrm>
              <a:custGeom>
                <a:avLst/>
                <a:gdLst>
                  <a:gd name="T0" fmla="*/ 800 w 800"/>
                  <a:gd name="T1" fmla="*/ 77 h 650"/>
                  <a:gd name="T2" fmla="*/ 706 w 800"/>
                  <a:gd name="T3" fmla="*/ 103 h 650"/>
                  <a:gd name="T4" fmla="*/ 778 w 800"/>
                  <a:gd name="T5" fmla="*/ 12 h 650"/>
                  <a:gd name="T6" fmla="*/ 674 w 800"/>
                  <a:gd name="T7" fmla="*/ 52 h 650"/>
                  <a:gd name="T8" fmla="*/ 554 w 800"/>
                  <a:gd name="T9" fmla="*/ 0 h 650"/>
                  <a:gd name="T10" fmla="*/ 390 w 800"/>
                  <a:gd name="T11" fmla="*/ 164 h 650"/>
                  <a:gd name="T12" fmla="*/ 394 w 800"/>
                  <a:gd name="T13" fmla="*/ 201 h 650"/>
                  <a:gd name="T14" fmla="*/ 56 w 800"/>
                  <a:gd name="T15" fmla="*/ 30 h 650"/>
                  <a:gd name="T16" fmla="*/ 33 w 800"/>
                  <a:gd name="T17" fmla="*/ 112 h 650"/>
                  <a:gd name="T18" fmla="*/ 106 w 800"/>
                  <a:gd name="T19" fmla="*/ 249 h 650"/>
                  <a:gd name="T20" fmla="*/ 32 w 800"/>
                  <a:gd name="T21" fmla="*/ 229 h 650"/>
                  <a:gd name="T22" fmla="*/ 32 w 800"/>
                  <a:gd name="T23" fmla="*/ 231 h 650"/>
                  <a:gd name="T24" fmla="*/ 164 w 800"/>
                  <a:gd name="T25" fmla="*/ 392 h 650"/>
                  <a:gd name="T26" fmla="*/ 121 w 800"/>
                  <a:gd name="T27" fmla="*/ 397 h 650"/>
                  <a:gd name="T28" fmla="*/ 90 w 800"/>
                  <a:gd name="T29" fmla="*/ 394 h 650"/>
                  <a:gd name="T30" fmla="*/ 243 w 800"/>
                  <a:gd name="T31" fmla="*/ 508 h 650"/>
                  <a:gd name="T32" fmla="*/ 39 w 800"/>
                  <a:gd name="T33" fmla="*/ 579 h 650"/>
                  <a:gd name="T34" fmla="*/ 0 w 800"/>
                  <a:gd name="T35" fmla="*/ 576 h 650"/>
                  <a:gd name="T36" fmla="*/ 252 w 800"/>
                  <a:gd name="T37" fmla="*/ 650 h 650"/>
                  <a:gd name="T38" fmla="*/ 719 w 800"/>
                  <a:gd name="T39" fmla="*/ 183 h 650"/>
                  <a:gd name="T40" fmla="*/ 718 w 800"/>
                  <a:gd name="T41" fmla="*/ 162 h 650"/>
                  <a:gd name="T42" fmla="*/ 800 w 800"/>
                  <a:gd name="T43" fmla="*/ 7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0" h="650">
                    <a:moveTo>
                      <a:pt x="800" y="77"/>
                    </a:moveTo>
                    <a:cubicBezTo>
                      <a:pt x="771" y="90"/>
                      <a:pt x="739" y="99"/>
                      <a:pt x="706" y="103"/>
                    </a:cubicBezTo>
                    <a:cubicBezTo>
                      <a:pt x="740" y="82"/>
                      <a:pt x="766" y="50"/>
                      <a:pt x="778" y="12"/>
                    </a:cubicBezTo>
                    <a:cubicBezTo>
                      <a:pt x="746" y="31"/>
                      <a:pt x="711" y="44"/>
                      <a:pt x="674" y="52"/>
                    </a:cubicBezTo>
                    <a:cubicBezTo>
                      <a:pt x="644" y="20"/>
                      <a:pt x="601" y="0"/>
                      <a:pt x="554" y="0"/>
                    </a:cubicBezTo>
                    <a:cubicBezTo>
                      <a:pt x="463" y="0"/>
                      <a:pt x="390" y="73"/>
                      <a:pt x="390" y="164"/>
                    </a:cubicBezTo>
                    <a:cubicBezTo>
                      <a:pt x="390" y="177"/>
                      <a:pt x="391" y="189"/>
                      <a:pt x="394" y="201"/>
                    </a:cubicBezTo>
                    <a:cubicBezTo>
                      <a:pt x="258" y="195"/>
                      <a:pt x="137" y="129"/>
                      <a:pt x="56" y="30"/>
                    </a:cubicBezTo>
                    <a:cubicBezTo>
                      <a:pt x="42" y="54"/>
                      <a:pt x="33" y="82"/>
                      <a:pt x="33" y="112"/>
                    </a:cubicBezTo>
                    <a:cubicBezTo>
                      <a:pt x="33" y="169"/>
                      <a:pt x="62" y="220"/>
                      <a:pt x="106" y="249"/>
                    </a:cubicBezTo>
                    <a:cubicBezTo>
                      <a:pt x="80" y="248"/>
                      <a:pt x="54" y="241"/>
                      <a:pt x="32" y="229"/>
                    </a:cubicBezTo>
                    <a:cubicBezTo>
                      <a:pt x="32" y="229"/>
                      <a:pt x="32" y="230"/>
                      <a:pt x="32" y="231"/>
                    </a:cubicBezTo>
                    <a:cubicBezTo>
                      <a:pt x="32" y="310"/>
                      <a:pt x="89" y="376"/>
                      <a:pt x="164" y="392"/>
                    </a:cubicBezTo>
                    <a:cubicBezTo>
                      <a:pt x="150" y="395"/>
                      <a:pt x="136" y="397"/>
                      <a:pt x="121" y="397"/>
                    </a:cubicBezTo>
                    <a:cubicBezTo>
                      <a:pt x="110" y="397"/>
                      <a:pt x="100" y="396"/>
                      <a:pt x="90" y="394"/>
                    </a:cubicBezTo>
                    <a:cubicBezTo>
                      <a:pt x="111" y="460"/>
                      <a:pt x="171" y="507"/>
                      <a:pt x="243" y="508"/>
                    </a:cubicBezTo>
                    <a:cubicBezTo>
                      <a:pt x="187" y="552"/>
                      <a:pt x="116" y="579"/>
                      <a:pt x="39" y="579"/>
                    </a:cubicBezTo>
                    <a:cubicBezTo>
                      <a:pt x="26" y="579"/>
                      <a:pt x="13" y="578"/>
                      <a:pt x="0" y="576"/>
                    </a:cubicBezTo>
                    <a:cubicBezTo>
                      <a:pt x="73" y="623"/>
                      <a:pt x="159" y="650"/>
                      <a:pt x="252" y="650"/>
                    </a:cubicBezTo>
                    <a:cubicBezTo>
                      <a:pt x="553" y="650"/>
                      <a:pt x="719" y="400"/>
                      <a:pt x="719" y="183"/>
                    </a:cubicBezTo>
                    <a:cubicBezTo>
                      <a:pt x="719" y="176"/>
                      <a:pt x="718" y="169"/>
                      <a:pt x="718" y="162"/>
                    </a:cubicBezTo>
                    <a:cubicBezTo>
                      <a:pt x="750" y="139"/>
                      <a:pt x="778" y="110"/>
                      <a:pt x="800" y="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pic>
            <p:nvPicPr>
              <p:cNvPr id="57" name="Picture 2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0781" y="1750208"/>
                <a:ext cx="162255" cy="347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6494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3000" accel="10000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7" dur="233" fill="hold"/>
                                        <p:tgtEl>
                                          <p:spTgt spid="6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Gradient Title Slide">
    <p:bg bwMode="auto">
      <p:bgPr>
        <a:gradFill>
          <a:gsLst>
            <a:gs pos="100000">
              <a:srgbClr val="008E95"/>
            </a:gs>
            <a:gs pos="0">
              <a:srgbClr val="143C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7006002" y="4564076"/>
            <a:ext cx="1102001" cy="1605174"/>
            <a:chOff x="4921606" y="4143170"/>
            <a:chExt cx="1102001" cy="1605174"/>
          </a:xfrm>
        </p:grpSpPr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4977950" y="5297585"/>
              <a:ext cx="85173" cy="94345"/>
            </a:xfrm>
            <a:custGeom>
              <a:avLst/>
              <a:gdLst>
                <a:gd name="T0" fmla="*/ 65 w 65"/>
                <a:gd name="T1" fmla="*/ 72 h 72"/>
                <a:gd name="T2" fmla="*/ 0 w 65"/>
                <a:gd name="T3" fmla="*/ 39 h 72"/>
                <a:gd name="T4" fmla="*/ 61 w 65"/>
                <a:gd name="T5" fmla="*/ 0 h 72"/>
                <a:gd name="T6" fmla="*/ 65 w 65"/>
                <a:gd name="T7" fmla="*/ 72 h 72"/>
                <a:gd name="T8" fmla="*/ 18 w 65"/>
                <a:gd name="T9" fmla="*/ 38 h 72"/>
                <a:gd name="T10" fmla="*/ 55 w 65"/>
                <a:gd name="T11" fmla="*/ 57 h 72"/>
                <a:gd name="T12" fmla="*/ 53 w 65"/>
                <a:gd name="T13" fmla="*/ 15 h 72"/>
                <a:gd name="T14" fmla="*/ 18 w 65"/>
                <a:gd name="T1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72">
                  <a:moveTo>
                    <a:pt x="65" y="72"/>
                  </a:moveTo>
                  <a:lnTo>
                    <a:pt x="0" y="39"/>
                  </a:lnTo>
                  <a:lnTo>
                    <a:pt x="61" y="0"/>
                  </a:lnTo>
                  <a:lnTo>
                    <a:pt x="65" y="72"/>
                  </a:lnTo>
                  <a:close/>
                  <a:moveTo>
                    <a:pt x="18" y="38"/>
                  </a:moveTo>
                  <a:lnTo>
                    <a:pt x="55" y="57"/>
                  </a:lnTo>
                  <a:lnTo>
                    <a:pt x="53" y="15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7" name="Curved Line"/>
            <p:cNvSpPr>
              <a:spLocks noEditPoints="1"/>
            </p:cNvSpPr>
            <p:nvPr userDrawn="1"/>
          </p:nvSpPr>
          <p:spPr bwMode="auto">
            <a:xfrm>
              <a:off x="4921606" y="4143170"/>
              <a:ext cx="1102001" cy="1605174"/>
            </a:xfrm>
            <a:custGeom>
              <a:avLst/>
              <a:gdLst>
                <a:gd name="T0" fmla="*/ 139 w 489"/>
                <a:gd name="T1" fmla="*/ 711 h 712"/>
                <a:gd name="T2" fmla="*/ 196 w 489"/>
                <a:gd name="T3" fmla="*/ 706 h 712"/>
                <a:gd name="T4" fmla="*/ 111 w 489"/>
                <a:gd name="T5" fmla="*/ 703 h 712"/>
                <a:gd name="T6" fmla="*/ 212 w 489"/>
                <a:gd name="T7" fmla="*/ 692 h 712"/>
                <a:gd name="T8" fmla="*/ 92 w 489"/>
                <a:gd name="T9" fmla="*/ 694 h 712"/>
                <a:gd name="T10" fmla="*/ 222 w 489"/>
                <a:gd name="T11" fmla="*/ 694 h 712"/>
                <a:gd name="T12" fmla="*/ 234 w 489"/>
                <a:gd name="T13" fmla="*/ 676 h 712"/>
                <a:gd name="T14" fmla="*/ 57 w 489"/>
                <a:gd name="T15" fmla="*/ 650 h 712"/>
                <a:gd name="T16" fmla="*/ 261 w 489"/>
                <a:gd name="T17" fmla="*/ 653 h 712"/>
                <a:gd name="T18" fmla="*/ 265 w 489"/>
                <a:gd name="T19" fmla="*/ 646 h 712"/>
                <a:gd name="T20" fmla="*/ 41 w 489"/>
                <a:gd name="T21" fmla="*/ 613 h 712"/>
                <a:gd name="T22" fmla="*/ 272 w 489"/>
                <a:gd name="T23" fmla="*/ 626 h 712"/>
                <a:gd name="T24" fmla="*/ 269 w 489"/>
                <a:gd name="T25" fmla="*/ 604 h 712"/>
                <a:gd name="T26" fmla="*/ 33 w 489"/>
                <a:gd name="T27" fmla="*/ 585 h 712"/>
                <a:gd name="T28" fmla="*/ 274 w 489"/>
                <a:gd name="T29" fmla="*/ 583 h 712"/>
                <a:gd name="T30" fmla="*/ 264 w 489"/>
                <a:gd name="T31" fmla="*/ 564 h 712"/>
                <a:gd name="T32" fmla="*/ 257 w 489"/>
                <a:gd name="T33" fmla="*/ 529 h 712"/>
                <a:gd name="T34" fmla="*/ 248 w 489"/>
                <a:gd name="T35" fmla="*/ 526 h 712"/>
                <a:gd name="T36" fmla="*/ 218 w 489"/>
                <a:gd name="T37" fmla="*/ 479 h 712"/>
                <a:gd name="T38" fmla="*/ 219 w 489"/>
                <a:gd name="T39" fmla="*/ 469 h 712"/>
                <a:gd name="T40" fmla="*/ 188 w 489"/>
                <a:gd name="T41" fmla="*/ 440 h 712"/>
                <a:gd name="T42" fmla="*/ 170 w 489"/>
                <a:gd name="T43" fmla="*/ 410 h 712"/>
                <a:gd name="T44" fmla="*/ 161 w 489"/>
                <a:gd name="T45" fmla="*/ 409 h 712"/>
                <a:gd name="T46" fmla="*/ 123 w 489"/>
                <a:gd name="T47" fmla="*/ 367 h 712"/>
                <a:gd name="T48" fmla="*/ 123 w 489"/>
                <a:gd name="T49" fmla="*/ 358 h 712"/>
                <a:gd name="T50" fmla="*/ 90 w 489"/>
                <a:gd name="T51" fmla="*/ 331 h 712"/>
                <a:gd name="T52" fmla="*/ 72 w 489"/>
                <a:gd name="T53" fmla="*/ 300 h 712"/>
                <a:gd name="T54" fmla="*/ 63 w 489"/>
                <a:gd name="T55" fmla="*/ 299 h 712"/>
                <a:gd name="T56" fmla="*/ 31 w 489"/>
                <a:gd name="T57" fmla="*/ 253 h 712"/>
                <a:gd name="T58" fmla="*/ 32 w 489"/>
                <a:gd name="T59" fmla="*/ 244 h 712"/>
                <a:gd name="T60" fmla="*/ 9 w 489"/>
                <a:gd name="T61" fmla="*/ 208 h 712"/>
                <a:gd name="T62" fmla="*/ 485 w 489"/>
                <a:gd name="T63" fmla="*/ 188 h 712"/>
                <a:gd name="T64" fmla="*/ 4 w 489"/>
                <a:gd name="T65" fmla="*/ 188 h 712"/>
                <a:gd name="T66" fmla="*/ 0 w 489"/>
                <a:gd name="T67" fmla="*/ 152 h 712"/>
                <a:gd name="T68" fmla="*/ 473 w 489"/>
                <a:gd name="T69" fmla="*/ 162 h 712"/>
                <a:gd name="T70" fmla="*/ 6 w 489"/>
                <a:gd name="T71" fmla="*/ 145 h 712"/>
                <a:gd name="T72" fmla="*/ 444 w 489"/>
                <a:gd name="T73" fmla="*/ 131 h 712"/>
                <a:gd name="T74" fmla="*/ 4 w 489"/>
                <a:gd name="T75" fmla="*/ 110 h 712"/>
                <a:gd name="T76" fmla="*/ 431 w 489"/>
                <a:gd name="T77" fmla="*/ 115 h 712"/>
                <a:gd name="T78" fmla="*/ 406 w 489"/>
                <a:gd name="T79" fmla="*/ 90 h 712"/>
                <a:gd name="T80" fmla="*/ 405 w 489"/>
                <a:gd name="T81" fmla="*/ 81 h 712"/>
                <a:gd name="T82" fmla="*/ 384 w 489"/>
                <a:gd name="T83" fmla="*/ 73 h 712"/>
                <a:gd name="T84" fmla="*/ 34 w 489"/>
                <a:gd name="T85" fmla="*/ 53 h 712"/>
                <a:gd name="T86" fmla="*/ 367 w 489"/>
                <a:gd name="T87" fmla="*/ 61 h 712"/>
                <a:gd name="T88" fmla="*/ 337 w 489"/>
                <a:gd name="T89" fmla="*/ 44 h 712"/>
                <a:gd name="T90" fmla="*/ 334 w 489"/>
                <a:gd name="T91" fmla="*/ 35 h 712"/>
                <a:gd name="T92" fmla="*/ 312 w 489"/>
                <a:gd name="T93" fmla="*/ 32 h 712"/>
                <a:gd name="T94" fmla="*/ 86 w 489"/>
                <a:gd name="T95" fmla="*/ 17 h 712"/>
                <a:gd name="T96" fmla="*/ 292 w 489"/>
                <a:gd name="T97" fmla="*/ 25 h 712"/>
                <a:gd name="T98" fmla="*/ 259 w 489"/>
                <a:gd name="T99" fmla="*/ 16 h 712"/>
                <a:gd name="T100" fmla="*/ 254 w 489"/>
                <a:gd name="T101" fmla="*/ 8 h 712"/>
                <a:gd name="T102" fmla="*/ 232 w 489"/>
                <a:gd name="T103" fmla="*/ 10 h 712"/>
                <a:gd name="T104" fmla="*/ 146 w 489"/>
                <a:gd name="T105" fmla="*/ 1 h 712"/>
                <a:gd name="T106" fmla="*/ 198 w 489"/>
                <a:gd name="T107" fmla="*/ 1 h 712"/>
                <a:gd name="T108" fmla="*/ 156 w 489"/>
                <a:gd name="T109" fmla="*/ 7 h 712"/>
                <a:gd name="T110" fmla="*/ 190 w 489"/>
                <a:gd name="T111" fmla="*/ 7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9" h="712">
                  <a:moveTo>
                    <a:pt x="160" y="712"/>
                  </a:moveTo>
                  <a:cubicBezTo>
                    <a:pt x="160" y="706"/>
                    <a:pt x="160" y="706"/>
                    <a:pt x="160" y="706"/>
                  </a:cubicBezTo>
                  <a:cubicBezTo>
                    <a:pt x="165" y="706"/>
                    <a:pt x="169" y="705"/>
                    <a:pt x="174" y="705"/>
                  </a:cubicBezTo>
                  <a:cubicBezTo>
                    <a:pt x="175" y="711"/>
                    <a:pt x="175" y="711"/>
                    <a:pt x="175" y="711"/>
                  </a:cubicBezTo>
                  <a:cubicBezTo>
                    <a:pt x="170" y="711"/>
                    <a:pt x="165" y="712"/>
                    <a:pt x="160" y="712"/>
                  </a:cubicBezTo>
                  <a:close/>
                  <a:moveTo>
                    <a:pt x="153" y="712"/>
                  </a:moveTo>
                  <a:cubicBezTo>
                    <a:pt x="148" y="712"/>
                    <a:pt x="144" y="711"/>
                    <a:pt x="139" y="711"/>
                  </a:cubicBezTo>
                  <a:cubicBezTo>
                    <a:pt x="140" y="705"/>
                    <a:pt x="140" y="705"/>
                    <a:pt x="140" y="705"/>
                  </a:cubicBezTo>
                  <a:cubicBezTo>
                    <a:pt x="144" y="705"/>
                    <a:pt x="149" y="706"/>
                    <a:pt x="153" y="706"/>
                  </a:cubicBezTo>
                  <a:lnTo>
                    <a:pt x="153" y="712"/>
                  </a:lnTo>
                  <a:close/>
                  <a:moveTo>
                    <a:pt x="182" y="710"/>
                  </a:moveTo>
                  <a:cubicBezTo>
                    <a:pt x="180" y="703"/>
                    <a:pt x="180" y="703"/>
                    <a:pt x="180" y="703"/>
                  </a:cubicBezTo>
                  <a:cubicBezTo>
                    <a:pt x="185" y="702"/>
                    <a:pt x="189" y="701"/>
                    <a:pt x="194" y="700"/>
                  </a:cubicBezTo>
                  <a:cubicBezTo>
                    <a:pt x="196" y="706"/>
                    <a:pt x="196" y="706"/>
                    <a:pt x="196" y="706"/>
                  </a:cubicBezTo>
                  <a:cubicBezTo>
                    <a:pt x="191" y="707"/>
                    <a:pt x="186" y="709"/>
                    <a:pt x="182" y="710"/>
                  </a:cubicBezTo>
                  <a:close/>
                  <a:moveTo>
                    <a:pt x="132" y="710"/>
                  </a:moveTo>
                  <a:cubicBezTo>
                    <a:pt x="127" y="709"/>
                    <a:pt x="122" y="707"/>
                    <a:pt x="118" y="706"/>
                  </a:cubicBezTo>
                  <a:cubicBezTo>
                    <a:pt x="120" y="700"/>
                    <a:pt x="120" y="700"/>
                    <a:pt x="120" y="700"/>
                  </a:cubicBezTo>
                  <a:cubicBezTo>
                    <a:pt x="124" y="701"/>
                    <a:pt x="129" y="702"/>
                    <a:pt x="133" y="703"/>
                  </a:cubicBezTo>
                  <a:lnTo>
                    <a:pt x="132" y="710"/>
                  </a:lnTo>
                  <a:close/>
                  <a:moveTo>
                    <a:pt x="111" y="703"/>
                  </a:moveTo>
                  <a:cubicBezTo>
                    <a:pt x="107" y="702"/>
                    <a:pt x="102" y="700"/>
                    <a:pt x="98" y="697"/>
                  </a:cubicBezTo>
                  <a:cubicBezTo>
                    <a:pt x="101" y="692"/>
                    <a:pt x="101" y="692"/>
                    <a:pt x="101" y="692"/>
                  </a:cubicBezTo>
                  <a:cubicBezTo>
                    <a:pt x="105" y="694"/>
                    <a:pt x="109" y="696"/>
                    <a:pt x="113" y="698"/>
                  </a:cubicBezTo>
                  <a:lnTo>
                    <a:pt x="111" y="703"/>
                  </a:lnTo>
                  <a:close/>
                  <a:moveTo>
                    <a:pt x="202" y="703"/>
                  </a:moveTo>
                  <a:cubicBezTo>
                    <a:pt x="200" y="698"/>
                    <a:pt x="200" y="698"/>
                    <a:pt x="200" y="698"/>
                  </a:cubicBezTo>
                  <a:cubicBezTo>
                    <a:pt x="204" y="696"/>
                    <a:pt x="208" y="694"/>
                    <a:pt x="212" y="692"/>
                  </a:cubicBezTo>
                  <a:cubicBezTo>
                    <a:pt x="215" y="697"/>
                    <a:pt x="215" y="697"/>
                    <a:pt x="215" y="697"/>
                  </a:cubicBezTo>
                  <a:cubicBezTo>
                    <a:pt x="211" y="700"/>
                    <a:pt x="207" y="702"/>
                    <a:pt x="202" y="703"/>
                  </a:cubicBezTo>
                  <a:close/>
                  <a:moveTo>
                    <a:pt x="92" y="694"/>
                  </a:moveTo>
                  <a:cubicBezTo>
                    <a:pt x="88" y="691"/>
                    <a:pt x="84" y="689"/>
                    <a:pt x="80" y="686"/>
                  </a:cubicBezTo>
                  <a:cubicBezTo>
                    <a:pt x="84" y="681"/>
                    <a:pt x="84" y="681"/>
                    <a:pt x="84" y="681"/>
                  </a:cubicBezTo>
                  <a:cubicBezTo>
                    <a:pt x="88" y="683"/>
                    <a:pt x="91" y="686"/>
                    <a:pt x="95" y="688"/>
                  </a:cubicBezTo>
                  <a:lnTo>
                    <a:pt x="92" y="694"/>
                  </a:lnTo>
                  <a:close/>
                  <a:moveTo>
                    <a:pt x="222" y="694"/>
                  </a:moveTo>
                  <a:cubicBezTo>
                    <a:pt x="218" y="688"/>
                    <a:pt x="218" y="688"/>
                    <a:pt x="218" y="688"/>
                  </a:cubicBezTo>
                  <a:cubicBezTo>
                    <a:pt x="221" y="687"/>
                    <a:pt x="224" y="685"/>
                    <a:pt x="227" y="683"/>
                  </a:cubicBezTo>
                  <a:cubicBezTo>
                    <a:pt x="229" y="680"/>
                    <a:pt x="229" y="680"/>
                    <a:pt x="229" y="680"/>
                  </a:cubicBezTo>
                  <a:cubicBezTo>
                    <a:pt x="233" y="685"/>
                    <a:pt x="233" y="685"/>
                    <a:pt x="233" y="685"/>
                  </a:cubicBezTo>
                  <a:cubicBezTo>
                    <a:pt x="231" y="688"/>
                    <a:pt x="231" y="688"/>
                    <a:pt x="231" y="688"/>
                  </a:cubicBezTo>
                  <a:cubicBezTo>
                    <a:pt x="228" y="690"/>
                    <a:pt x="225" y="692"/>
                    <a:pt x="222" y="694"/>
                  </a:cubicBezTo>
                  <a:close/>
                  <a:moveTo>
                    <a:pt x="75" y="681"/>
                  </a:moveTo>
                  <a:cubicBezTo>
                    <a:pt x="71" y="678"/>
                    <a:pt x="68" y="674"/>
                    <a:pt x="64" y="671"/>
                  </a:cubicBezTo>
                  <a:cubicBezTo>
                    <a:pt x="69" y="667"/>
                    <a:pt x="69" y="667"/>
                    <a:pt x="69" y="667"/>
                  </a:cubicBezTo>
                  <a:cubicBezTo>
                    <a:pt x="72" y="670"/>
                    <a:pt x="75" y="673"/>
                    <a:pt x="79" y="676"/>
                  </a:cubicBezTo>
                  <a:lnTo>
                    <a:pt x="75" y="681"/>
                  </a:lnTo>
                  <a:close/>
                  <a:moveTo>
                    <a:pt x="239" y="681"/>
                  </a:moveTo>
                  <a:cubicBezTo>
                    <a:pt x="234" y="676"/>
                    <a:pt x="234" y="676"/>
                    <a:pt x="234" y="676"/>
                  </a:cubicBezTo>
                  <a:cubicBezTo>
                    <a:pt x="238" y="673"/>
                    <a:pt x="241" y="669"/>
                    <a:pt x="244" y="666"/>
                  </a:cubicBezTo>
                  <a:cubicBezTo>
                    <a:pt x="249" y="670"/>
                    <a:pt x="249" y="670"/>
                    <a:pt x="249" y="670"/>
                  </a:cubicBezTo>
                  <a:cubicBezTo>
                    <a:pt x="246" y="674"/>
                    <a:pt x="242" y="677"/>
                    <a:pt x="239" y="681"/>
                  </a:cubicBezTo>
                  <a:close/>
                  <a:moveTo>
                    <a:pt x="60" y="665"/>
                  </a:moveTo>
                  <a:cubicBezTo>
                    <a:pt x="59" y="664"/>
                    <a:pt x="58" y="663"/>
                    <a:pt x="57" y="662"/>
                  </a:cubicBezTo>
                  <a:cubicBezTo>
                    <a:pt x="55" y="659"/>
                    <a:pt x="53" y="657"/>
                    <a:pt x="51" y="654"/>
                  </a:cubicBezTo>
                  <a:cubicBezTo>
                    <a:pt x="57" y="650"/>
                    <a:pt x="57" y="650"/>
                    <a:pt x="57" y="650"/>
                  </a:cubicBezTo>
                  <a:cubicBezTo>
                    <a:pt x="59" y="653"/>
                    <a:pt x="60" y="656"/>
                    <a:pt x="62" y="658"/>
                  </a:cubicBezTo>
                  <a:cubicBezTo>
                    <a:pt x="63" y="659"/>
                    <a:pt x="64" y="660"/>
                    <a:pt x="65" y="661"/>
                  </a:cubicBezTo>
                  <a:lnTo>
                    <a:pt x="60" y="665"/>
                  </a:lnTo>
                  <a:close/>
                  <a:moveTo>
                    <a:pt x="253" y="665"/>
                  </a:moveTo>
                  <a:cubicBezTo>
                    <a:pt x="248" y="661"/>
                    <a:pt x="248" y="661"/>
                    <a:pt x="248" y="661"/>
                  </a:cubicBezTo>
                  <a:cubicBezTo>
                    <a:pt x="251" y="657"/>
                    <a:pt x="253" y="653"/>
                    <a:pt x="256" y="649"/>
                  </a:cubicBezTo>
                  <a:cubicBezTo>
                    <a:pt x="261" y="653"/>
                    <a:pt x="261" y="653"/>
                    <a:pt x="261" y="653"/>
                  </a:cubicBezTo>
                  <a:cubicBezTo>
                    <a:pt x="259" y="657"/>
                    <a:pt x="256" y="661"/>
                    <a:pt x="253" y="665"/>
                  </a:cubicBezTo>
                  <a:close/>
                  <a:moveTo>
                    <a:pt x="48" y="648"/>
                  </a:moveTo>
                  <a:cubicBezTo>
                    <a:pt x="45" y="643"/>
                    <a:pt x="43" y="639"/>
                    <a:pt x="42" y="635"/>
                  </a:cubicBezTo>
                  <a:cubicBezTo>
                    <a:pt x="47" y="632"/>
                    <a:pt x="47" y="632"/>
                    <a:pt x="47" y="632"/>
                  </a:cubicBezTo>
                  <a:cubicBezTo>
                    <a:pt x="49" y="636"/>
                    <a:pt x="51" y="640"/>
                    <a:pt x="53" y="644"/>
                  </a:cubicBezTo>
                  <a:lnTo>
                    <a:pt x="48" y="648"/>
                  </a:lnTo>
                  <a:close/>
                  <a:moveTo>
                    <a:pt x="265" y="646"/>
                  </a:moveTo>
                  <a:cubicBezTo>
                    <a:pt x="259" y="644"/>
                    <a:pt x="259" y="644"/>
                    <a:pt x="259" y="644"/>
                  </a:cubicBezTo>
                  <a:cubicBezTo>
                    <a:pt x="261" y="639"/>
                    <a:pt x="263" y="635"/>
                    <a:pt x="264" y="631"/>
                  </a:cubicBezTo>
                  <a:cubicBezTo>
                    <a:pt x="270" y="633"/>
                    <a:pt x="270" y="633"/>
                    <a:pt x="270" y="633"/>
                  </a:cubicBezTo>
                  <a:cubicBezTo>
                    <a:pt x="269" y="637"/>
                    <a:pt x="267" y="642"/>
                    <a:pt x="265" y="646"/>
                  </a:cubicBezTo>
                  <a:close/>
                  <a:moveTo>
                    <a:pt x="39" y="628"/>
                  </a:moveTo>
                  <a:cubicBezTo>
                    <a:pt x="37" y="623"/>
                    <a:pt x="36" y="619"/>
                    <a:pt x="35" y="614"/>
                  </a:cubicBezTo>
                  <a:cubicBezTo>
                    <a:pt x="41" y="613"/>
                    <a:pt x="41" y="613"/>
                    <a:pt x="41" y="613"/>
                  </a:cubicBezTo>
                  <a:cubicBezTo>
                    <a:pt x="42" y="617"/>
                    <a:pt x="44" y="622"/>
                    <a:pt x="45" y="626"/>
                  </a:cubicBezTo>
                  <a:lnTo>
                    <a:pt x="39" y="628"/>
                  </a:lnTo>
                  <a:close/>
                  <a:moveTo>
                    <a:pt x="272" y="626"/>
                  </a:moveTo>
                  <a:cubicBezTo>
                    <a:pt x="266" y="624"/>
                    <a:pt x="266" y="624"/>
                    <a:pt x="266" y="624"/>
                  </a:cubicBezTo>
                  <a:cubicBezTo>
                    <a:pt x="267" y="620"/>
                    <a:pt x="268" y="616"/>
                    <a:pt x="268" y="611"/>
                  </a:cubicBezTo>
                  <a:cubicBezTo>
                    <a:pt x="275" y="612"/>
                    <a:pt x="275" y="612"/>
                    <a:pt x="275" y="612"/>
                  </a:cubicBezTo>
                  <a:cubicBezTo>
                    <a:pt x="274" y="617"/>
                    <a:pt x="273" y="621"/>
                    <a:pt x="272" y="626"/>
                  </a:cubicBezTo>
                  <a:close/>
                  <a:moveTo>
                    <a:pt x="34" y="607"/>
                  </a:moveTo>
                  <a:cubicBezTo>
                    <a:pt x="33" y="602"/>
                    <a:pt x="33" y="597"/>
                    <a:pt x="33" y="593"/>
                  </a:cubicBezTo>
                  <a:cubicBezTo>
                    <a:pt x="39" y="592"/>
                    <a:pt x="39" y="592"/>
                    <a:pt x="39" y="592"/>
                  </a:cubicBezTo>
                  <a:cubicBezTo>
                    <a:pt x="39" y="597"/>
                    <a:pt x="39" y="602"/>
                    <a:pt x="40" y="606"/>
                  </a:cubicBezTo>
                  <a:lnTo>
                    <a:pt x="34" y="607"/>
                  </a:lnTo>
                  <a:close/>
                  <a:moveTo>
                    <a:pt x="275" y="605"/>
                  </a:moveTo>
                  <a:cubicBezTo>
                    <a:pt x="269" y="604"/>
                    <a:pt x="269" y="604"/>
                    <a:pt x="269" y="604"/>
                  </a:cubicBezTo>
                  <a:cubicBezTo>
                    <a:pt x="269" y="603"/>
                    <a:pt x="269" y="601"/>
                    <a:pt x="269" y="599"/>
                  </a:cubicBezTo>
                  <a:cubicBezTo>
                    <a:pt x="269" y="597"/>
                    <a:pt x="269" y="594"/>
                    <a:pt x="269" y="591"/>
                  </a:cubicBezTo>
                  <a:cubicBezTo>
                    <a:pt x="275" y="590"/>
                    <a:pt x="275" y="590"/>
                    <a:pt x="275" y="590"/>
                  </a:cubicBezTo>
                  <a:cubicBezTo>
                    <a:pt x="275" y="593"/>
                    <a:pt x="275" y="596"/>
                    <a:pt x="275" y="599"/>
                  </a:cubicBezTo>
                  <a:cubicBezTo>
                    <a:pt x="275" y="601"/>
                    <a:pt x="275" y="603"/>
                    <a:pt x="275" y="605"/>
                  </a:cubicBezTo>
                  <a:close/>
                  <a:moveTo>
                    <a:pt x="39" y="586"/>
                  </a:moveTo>
                  <a:cubicBezTo>
                    <a:pt x="33" y="585"/>
                    <a:pt x="33" y="585"/>
                    <a:pt x="33" y="585"/>
                  </a:cubicBezTo>
                  <a:cubicBezTo>
                    <a:pt x="33" y="581"/>
                    <a:pt x="33" y="576"/>
                    <a:pt x="34" y="571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0" y="577"/>
                    <a:pt x="39" y="581"/>
                    <a:pt x="39" y="586"/>
                  </a:cubicBezTo>
                  <a:close/>
                  <a:moveTo>
                    <a:pt x="268" y="584"/>
                  </a:moveTo>
                  <a:cubicBezTo>
                    <a:pt x="267" y="580"/>
                    <a:pt x="266" y="575"/>
                    <a:pt x="265" y="570"/>
                  </a:cubicBezTo>
                  <a:cubicBezTo>
                    <a:pt x="272" y="569"/>
                    <a:pt x="272" y="569"/>
                    <a:pt x="272" y="569"/>
                  </a:cubicBezTo>
                  <a:cubicBezTo>
                    <a:pt x="273" y="574"/>
                    <a:pt x="274" y="579"/>
                    <a:pt x="274" y="583"/>
                  </a:cubicBezTo>
                  <a:lnTo>
                    <a:pt x="268" y="584"/>
                  </a:lnTo>
                  <a:close/>
                  <a:moveTo>
                    <a:pt x="41" y="565"/>
                  </a:moveTo>
                  <a:cubicBezTo>
                    <a:pt x="35" y="564"/>
                    <a:pt x="35" y="564"/>
                    <a:pt x="35" y="564"/>
                  </a:cubicBezTo>
                  <a:cubicBezTo>
                    <a:pt x="36" y="559"/>
                    <a:pt x="38" y="555"/>
                    <a:pt x="39" y="550"/>
                  </a:cubicBezTo>
                  <a:cubicBezTo>
                    <a:pt x="45" y="552"/>
                    <a:pt x="45" y="552"/>
                    <a:pt x="45" y="552"/>
                  </a:cubicBezTo>
                  <a:cubicBezTo>
                    <a:pt x="44" y="557"/>
                    <a:pt x="42" y="561"/>
                    <a:pt x="41" y="565"/>
                  </a:cubicBezTo>
                  <a:close/>
                  <a:moveTo>
                    <a:pt x="264" y="564"/>
                  </a:moveTo>
                  <a:cubicBezTo>
                    <a:pt x="263" y="560"/>
                    <a:pt x="261" y="555"/>
                    <a:pt x="260" y="551"/>
                  </a:cubicBezTo>
                  <a:cubicBezTo>
                    <a:pt x="265" y="549"/>
                    <a:pt x="265" y="549"/>
                    <a:pt x="265" y="549"/>
                  </a:cubicBezTo>
                  <a:cubicBezTo>
                    <a:pt x="267" y="553"/>
                    <a:pt x="269" y="558"/>
                    <a:pt x="270" y="562"/>
                  </a:cubicBezTo>
                  <a:lnTo>
                    <a:pt x="264" y="564"/>
                  </a:lnTo>
                  <a:close/>
                  <a:moveTo>
                    <a:pt x="257" y="544"/>
                  </a:moveTo>
                  <a:cubicBezTo>
                    <a:pt x="255" y="540"/>
                    <a:pt x="254" y="536"/>
                    <a:pt x="251" y="532"/>
                  </a:cubicBezTo>
                  <a:cubicBezTo>
                    <a:pt x="257" y="529"/>
                    <a:pt x="257" y="529"/>
                    <a:pt x="257" y="529"/>
                  </a:cubicBezTo>
                  <a:cubicBezTo>
                    <a:pt x="259" y="533"/>
                    <a:pt x="261" y="538"/>
                    <a:pt x="263" y="542"/>
                  </a:cubicBezTo>
                  <a:lnTo>
                    <a:pt x="257" y="544"/>
                  </a:lnTo>
                  <a:close/>
                  <a:moveTo>
                    <a:pt x="248" y="526"/>
                  </a:moveTo>
                  <a:cubicBezTo>
                    <a:pt x="246" y="522"/>
                    <a:pt x="244" y="517"/>
                    <a:pt x="242" y="513"/>
                  </a:cubicBezTo>
                  <a:cubicBezTo>
                    <a:pt x="247" y="510"/>
                    <a:pt x="247" y="510"/>
                    <a:pt x="247" y="510"/>
                  </a:cubicBezTo>
                  <a:cubicBezTo>
                    <a:pt x="250" y="514"/>
                    <a:pt x="252" y="518"/>
                    <a:pt x="254" y="523"/>
                  </a:cubicBezTo>
                  <a:lnTo>
                    <a:pt x="248" y="526"/>
                  </a:lnTo>
                  <a:close/>
                  <a:moveTo>
                    <a:pt x="238" y="507"/>
                  </a:moveTo>
                  <a:cubicBezTo>
                    <a:pt x="236" y="504"/>
                    <a:pt x="233" y="500"/>
                    <a:pt x="231" y="496"/>
                  </a:cubicBezTo>
                  <a:cubicBezTo>
                    <a:pt x="236" y="492"/>
                    <a:pt x="236" y="492"/>
                    <a:pt x="236" y="492"/>
                  </a:cubicBezTo>
                  <a:cubicBezTo>
                    <a:pt x="239" y="496"/>
                    <a:pt x="241" y="500"/>
                    <a:pt x="244" y="504"/>
                  </a:cubicBezTo>
                  <a:lnTo>
                    <a:pt x="238" y="507"/>
                  </a:lnTo>
                  <a:close/>
                  <a:moveTo>
                    <a:pt x="227" y="490"/>
                  </a:moveTo>
                  <a:cubicBezTo>
                    <a:pt x="224" y="486"/>
                    <a:pt x="221" y="483"/>
                    <a:pt x="218" y="479"/>
                  </a:cubicBezTo>
                  <a:cubicBezTo>
                    <a:pt x="224" y="475"/>
                    <a:pt x="224" y="475"/>
                    <a:pt x="224" y="475"/>
                  </a:cubicBezTo>
                  <a:cubicBezTo>
                    <a:pt x="226" y="479"/>
                    <a:pt x="229" y="483"/>
                    <a:pt x="232" y="486"/>
                  </a:cubicBezTo>
                  <a:lnTo>
                    <a:pt x="227" y="490"/>
                  </a:lnTo>
                  <a:close/>
                  <a:moveTo>
                    <a:pt x="214" y="473"/>
                  </a:moveTo>
                  <a:cubicBezTo>
                    <a:pt x="211" y="470"/>
                    <a:pt x="209" y="466"/>
                    <a:pt x="206" y="462"/>
                  </a:cubicBezTo>
                  <a:cubicBezTo>
                    <a:pt x="211" y="458"/>
                    <a:pt x="211" y="458"/>
                    <a:pt x="211" y="458"/>
                  </a:cubicBezTo>
                  <a:cubicBezTo>
                    <a:pt x="214" y="462"/>
                    <a:pt x="217" y="466"/>
                    <a:pt x="219" y="469"/>
                  </a:cubicBezTo>
                  <a:lnTo>
                    <a:pt x="214" y="473"/>
                  </a:lnTo>
                  <a:close/>
                  <a:moveTo>
                    <a:pt x="201" y="457"/>
                  </a:moveTo>
                  <a:cubicBezTo>
                    <a:pt x="199" y="453"/>
                    <a:pt x="196" y="449"/>
                    <a:pt x="193" y="446"/>
                  </a:cubicBezTo>
                  <a:cubicBezTo>
                    <a:pt x="198" y="442"/>
                    <a:pt x="198" y="442"/>
                    <a:pt x="198" y="442"/>
                  </a:cubicBezTo>
                  <a:cubicBezTo>
                    <a:pt x="201" y="445"/>
                    <a:pt x="204" y="449"/>
                    <a:pt x="206" y="453"/>
                  </a:cubicBezTo>
                  <a:lnTo>
                    <a:pt x="201" y="457"/>
                  </a:lnTo>
                  <a:close/>
                  <a:moveTo>
                    <a:pt x="188" y="440"/>
                  </a:moveTo>
                  <a:cubicBezTo>
                    <a:pt x="185" y="437"/>
                    <a:pt x="182" y="433"/>
                    <a:pt x="179" y="430"/>
                  </a:cubicBezTo>
                  <a:cubicBezTo>
                    <a:pt x="184" y="426"/>
                    <a:pt x="184" y="426"/>
                    <a:pt x="184" y="426"/>
                  </a:cubicBezTo>
                  <a:cubicBezTo>
                    <a:pt x="187" y="429"/>
                    <a:pt x="190" y="433"/>
                    <a:pt x="193" y="436"/>
                  </a:cubicBezTo>
                  <a:lnTo>
                    <a:pt x="188" y="440"/>
                  </a:lnTo>
                  <a:close/>
                  <a:moveTo>
                    <a:pt x="175" y="425"/>
                  </a:moveTo>
                  <a:cubicBezTo>
                    <a:pt x="172" y="421"/>
                    <a:pt x="169" y="417"/>
                    <a:pt x="166" y="414"/>
                  </a:cubicBezTo>
                  <a:cubicBezTo>
                    <a:pt x="170" y="410"/>
                    <a:pt x="170" y="410"/>
                    <a:pt x="170" y="410"/>
                  </a:cubicBezTo>
                  <a:cubicBezTo>
                    <a:pt x="173" y="413"/>
                    <a:pt x="176" y="417"/>
                    <a:pt x="180" y="420"/>
                  </a:cubicBezTo>
                  <a:lnTo>
                    <a:pt x="175" y="425"/>
                  </a:lnTo>
                  <a:close/>
                  <a:moveTo>
                    <a:pt x="161" y="409"/>
                  </a:moveTo>
                  <a:cubicBezTo>
                    <a:pt x="158" y="405"/>
                    <a:pt x="155" y="402"/>
                    <a:pt x="152" y="398"/>
                  </a:cubicBezTo>
                  <a:cubicBezTo>
                    <a:pt x="156" y="394"/>
                    <a:pt x="156" y="394"/>
                    <a:pt x="156" y="394"/>
                  </a:cubicBezTo>
                  <a:cubicBezTo>
                    <a:pt x="159" y="398"/>
                    <a:pt x="163" y="401"/>
                    <a:pt x="166" y="405"/>
                  </a:cubicBezTo>
                  <a:lnTo>
                    <a:pt x="161" y="409"/>
                  </a:lnTo>
                  <a:close/>
                  <a:moveTo>
                    <a:pt x="147" y="393"/>
                  </a:moveTo>
                  <a:cubicBezTo>
                    <a:pt x="144" y="390"/>
                    <a:pt x="141" y="386"/>
                    <a:pt x="138" y="383"/>
                  </a:cubicBezTo>
                  <a:cubicBezTo>
                    <a:pt x="142" y="379"/>
                    <a:pt x="142" y="379"/>
                    <a:pt x="142" y="379"/>
                  </a:cubicBezTo>
                  <a:cubicBezTo>
                    <a:pt x="145" y="382"/>
                    <a:pt x="148" y="385"/>
                    <a:pt x="152" y="389"/>
                  </a:cubicBezTo>
                  <a:lnTo>
                    <a:pt x="147" y="393"/>
                  </a:lnTo>
                  <a:close/>
                  <a:moveTo>
                    <a:pt x="133" y="378"/>
                  </a:moveTo>
                  <a:cubicBezTo>
                    <a:pt x="123" y="367"/>
                    <a:pt x="123" y="367"/>
                    <a:pt x="123" y="367"/>
                  </a:cubicBezTo>
                  <a:cubicBezTo>
                    <a:pt x="128" y="363"/>
                    <a:pt x="128" y="363"/>
                    <a:pt x="128" y="363"/>
                  </a:cubicBezTo>
                  <a:cubicBezTo>
                    <a:pt x="137" y="373"/>
                    <a:pt x="137" y="373"/>
                    <a:pt x="137" y="373"/>
                  </a:cubicBezTo>
                  <a:lnTo>
                    <a:pt x="133" y="378"/>
                  </a:lnTo>
                  <a:close/>
                  <a:moveTo>
                    <a:pt x="119" y="362"/>
                  </a:moveTo>
                  <a:cubicBezTo>
                    <a:pt x="109" y="352"/>
                    <a:pt x="109" y="352"/>
                    <a:pt x="109" y="352"/>
                  </a:cubicBezTo>
                  <a:cubicBezTo>
                    <a:pt x="114" y="348"/>
                    <a:pt x="114" y="348"/>
                    <a:pt x="114" y="348"/>
                  </a:cubicBezTo>
                  <a:cubicBezTo>
                    <a:pt x="123" y="358"/>
                    <a:pt x="123" y="358"/>
                    <a:pt x="123" y="358"/>
                  </a:cubicBezTo>
                  <a:lnTo>
                    <a:pt x="119" y="362"/>
                  </a:lnTo>
                  <a:close/>
                  <a:moveTo>
                    <a:pt x="104" y="347"/>
                  </a:moveTo>
                  <a:cubicBezTo>
                    <a:pt x="101" y="343"/>
                    <a:pt x="98" y="340"/>
                    <a:pt x="95" y="336"/>
                  </a:cubicBezTo>
                  <a:cubicBezTo>
                    <a:pt x="100" y="332"/>
                    <a:pt x="100" y="332"/>
                    <a:pt x="100" y="332"/>
                  </a:cubicBezTo>
                  <a:cubicBezTo>
                    <a:pt x="103" y="335"/>
                    <a:pt x="106" y="339"/>
                    <a:pt x="109" y="342"/>
                  </a:cubicBezTo>
                  <a:lnTo>
                    <a:pt x="104" y="347"/>
                  </a:lnTo>
                  <a:close/>
                  <a:moveTo>
                    <a:pt x="90" y="331"/>
                  </a:moveTo>
                  <a:cubicBezTo>
                    <a:pt x="87" y="328"/>
                    <a:pt x="84" y="324"/>
                    <a:pt x="81" y="320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9" y="320"/>
                    <a:pt x="92" y="323"/>
                    <a:pt x="95" y="327"/>
                  </a:cubicBezTo>
                  <a:lnTo>
                    <a:pt x="90" y="331"/>
                  </a:lnTo>
                  <a:close/>
                  <a:moveTo>
                    <a:pt x="76" y="315"/>
                  </a:moveTo>
                  <a:cubicBezTo>
                    <a:pt x="73" y="312"/>
                    <a:pt x="70" y="308"/>
                    <a:pt x="67" y="304"/>
                  </a:cubicBezTo>
                  <a:cubicBezTo>
                    <a:pt x="72" y="300"/>
                    <a:pt x="72" y="300"/>
                    <a:pt x="72" y="300"/>
                  </a:cubicBezTo>
                  <a:cubicBezTo>
                    <a:pt x="75" y="304"/>
                    <a:pt x="78" y="307"/>
                    <a:pt x="81" y="311"/>
                  </a:cubicBezTo>
                  <a:lnTo>
                    <a:pt x="76" y="315"/>
                  </a:lnTo>
                  <a:close/>
                  <a:moveTo>
                    <a:pt x="63" y="299"/>
                  </a:moveTo>
                  <a:cubicBezTo>
                    <a:pt x="60" y="295"/>
                    <a:pt x="57" y="292"/>
                    <a:pt x="54" y="288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2" y="288"/>
                    <a:pt x="65" y="291"/>
                    <a:pt x="68" y="295"/>
                  </a:cubicBezTo>
                  <a:lnTo>
                    <a:pt x="63" y="299"/>
                  </a:lnTo>
                  <a:close/>
                  <a:moveTo>
                    <a:pt x="50" y="282"/>
                  </a:moveTo>
                  <a:cubicBezTo>
                    <a:pt x="47" y="278"/>
                    <a:pt x="45" y="275"/>
                    <a:pt x="42" y="271"/>
                  </a:cubicBezTo>
                  <a:cubicBezTo>
                    <a:pt x="47" y="267"/>
                    <a:pt x="47" y="267"/>
                    <a:pt x="47" y="267"/>
                  </a:cubicBezTo>
                  <a:cubicBezTo>
                    <a:pt x="50" y="271"/>
                    <a:pt x="52" y="275"/>
                    <a:pt x="55" y="278"/>
                  </a:cubicBezTo>
                  <a:lnTo>
                    <a:pt x="50" y="282"/>
                  </a:lnTo>
                  <a:close/>
                  <a:moveTo>
                    <a:pt x="38" y="265"/>
                  </a:moveTo>
                  <a:cubicBezTo>
                    <a:pt x="35" y="261"/>
                    <a:pt x="33" y="257"/>
                    <a:pt x="31" y="253"/>
                  </a:cubicBezTo>
                  <a:cubicBezTo>
                    <a:pt x="36" y="250"/>
                    <a:pt x="36" y="250"/>
                    <a:pt x="36" y="250"/>
                  </a:cubicBezTo>
                  <a:cubicBezTo>
                    <a:pt x="38" y="253"/>
                    <a:pt x="41" y="257"/>
                    <a:pt x="43" y="261"/>
                  </a:cubicBezTo>
                  <a:lnTo>
                    <a:pt x="38" y="265"/>
                  </a:lnTo>
                  <a:close/>
                  <a:moveTo>
                    <a:pt x="27" y="247"/>
                  </a:moveTo>
                  <a:cubicBezTo>
                    <a:pt x="25" y="243"/>
                    <a:pt x="22" y="238"/>
                    <a:pt x="20" y="234"/>
                  </a:cubicBezTo>
                  <a:cubicBezTo>
                    <a:pt x="26" y="231"/>
                    <a:pt x="26" y="231"/>
                    <a:pt x="26" y="231"/>
                  </a:cubicBezTo>
                  <a:cubicBezTo>
                    <a:pt x="28" y="235"/>
                    <a:pt x="30" y="240"/>
                    <a:pt x="32" y="244"/>
                  </a:cubicBezTo>
                  <a:lnTo>
                    <a:pt x="27" y="247"/>
                  </a:lnTo>
                  <a:close/>
                  <a:moveTo>
                    <a:pt x="17" y="228"/>
                  </a:moveTo>
                  <a:cubicBezTo>
                    <a:pt x="15" y="223"/>
                    <a:pt x="13" y="219"/>
                    <a:pt x="12" y="215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9" y="217"/>
                    <a:pt x="21" y="221"/>
                    <a:pt x="23" y="225"/>
                  </a:cubicBezTo>
                  <a:lnTo>
                    <a:pt x="17" y="228"/>
                  </a:lnTo>
                  <a:close/>
                  <a:moveTo>
                    <a:pt x="9" y="208"/>
                  </a:moveTo>
                  <a:cubicBezTo>
                    <a:pt x="8" y="204"/>
                    <a:pt x="7" y="199"/>
                    <a:pt x="5" y="194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13" y="197"/>
                    <a:pt x="14" y="202"/>
                    <a:pt x="15" y="206"/>
                  </a:cubicBezTo>
                  <a:lnTo>
                    <a:pt x="9" y="208"/>
                  </a:lnTo>
                  <a:close/>
                  <a:moveTo>
                    <a:pt x="483" y="203"/>
                  </a:moveTo>
                  <a:cubicBezTo>
                    <a:pt x="482" y="199"/>
                    <a:pt x="480" y="194"/>
                    <a:pt x="479" y="190"/>
                  </a:cubicBezTo>
                  <a:cubicBezTo>
                    <a:pt x="485" y="188"/>
                    <a:pt x="485" y="188"/>
                    <a:pt x="485" y="188"/>
                  </a:cubicBezTo>
                  <a:cubicBezTo>
                    <a:pt x="486" y="192"/>
                    <a:pt x="488" y="197"/>
                    <a:pt x="489" y="201"/>
                  </a:cubicBezTo>
                  <a:lnTo>
                    <a:pt x="483" y="203"/>
                  </a:lnTo>
                  <a:close/>
                  <a:moveTo>
                    <a:pt x="4" y="188"/>
                  </a:moveTo>
                  <a:cubicBezTo>
                    <a:pt x="3" y="183"/>
                    <a:pt x="2" y="178"/>
                    <a:pt x="1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7"/>
                    <a:pt x="9" y="182"/>
                    <a:pt x="10" y="186"/>
                  </a:cubicBezTo>
                  <a:lnTo>
                    <a:pt x="4" y="188"/>
                  </a:lnTo>
                  <a:close/>
                  <a:moveTo>
                    <a:pt x="476" y="184"/>
                  </a:moveTo>
                  <a:cubicBezTo>
                    <a:pt x="474" y="179"/>
                    <a:pt x="472" y="175"/>
                    <a:pt x="470" y="171"/>
                  </a:cubicBezTo>
                  <a:cubicBezTo>
                    <a:pt x="476" y="168"/>
                    <a:pt x="476" y="168"/>
                    <a:pt x="476" y="168"/>
                  </a:cubicBezTo>
                  <a:cubicBezTo>
                    <a:pt x="478" y="172"/>
                    <a:pt x="480" y="177"/>
                    <a:pt x="482" y="181"/>
                  </a:cubicBezTo>
                  <a:lnTo>
                    <a:pt x="476" y="184"/>
                  </a:lnTo>
                  <a:close/>
                  <a:moveTo>
                    <a:pt x="0" y="166"/>
                  </a:moveTo>
                  <a:cubicBezTo>
                    <a:pt x="0" y="162"/>
                    <a:pt x="0" y="157"/>
                    <a:pt x="0" y="152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6" y="157"/>
                    <a:pt x="6" y="161"/>
                    <a:pt x="7" y="166"/>
                  </a:cubicBezTo>
                  <a:lnTo>
                    <a:pt x="0" y="166"/>
                  </a:lnTo>
                  <a:close/>
                  <a:moveTo>
                    <a:pt x="467" y="165"/>
                  </a:moveTo>
                  <a:cubicBezTo>
                    <a:pt x="465" y="161"/>
                    <a:pt x="462" y="157"/>
                    <a:pt x="460" y="153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8" y="154"/>
                    <a:pt x="470" y="158"/>
                    <a:pt x="473" y="162"/>
                  </a:cubicBezTo>
                  <a:lnTo>
                    <a:pt x="467" y="165"/>
                  </a:lnTo>
                  <a:close/>
                  <a:moveTo>
                    <a:pt x="456" y="147"/>
                  </a:moveTo>
                  <a:cubicBezTo>
                    <a:pt x="454" y="144"/>
                    <a:pt x="451" y="140"/>
                    <a:pt x="448" y="136"/>
                  </a:cubicBezTo>
                  <a:cubicBezTo>
                    <a:pt x="453" y="132"/>
                    <a:pt x="453" y="132"/>
                    <a:pt x="453" y="132"/>
                  </a:cubicBezTo>
                  <a:cubicBezTo>
                    <a:pt x="456" y="136"/>
                    <a:pt x="459" y="140"/>
                    <a:pt x="461" y="144"/>
                  </a:cubicBezTo>
                  <a:lnTo>
                    <a:pt x="456" y="147"/>
                  </a:lnTo>
                  <a:close/>
                  <a:moveTo>
                    <a:pt x="6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1"/>
                    <a:pt x="0" y="137"/>
                    <a:pt x="0" y="133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7" y="134"/>
                    <a:pt x="7" y="134"/>
                    <a:pt x="7" y="134"/>
                  </a:cubicBezTo>
                  <a:cubicBezTo>
                    <a:pt x="6" y="138"/>
                    <a:pt x="6" y="141"/>
                    <a:pt x="6" y="145"/>
                  </a:cubicBezTo>
                  <a:close/>
                  <a:moveTo>
                    <a:pt x="444" y="131"/>
                  </a:moveTo>
                  <a:cubicBezTo>
                    <a:pt x="441" y="127"/>
                    <a:pt x="438" y="123"/>
                    <a:pt x="435" y="120"/>
                  </a:cubicBezTo>
                  <a:cubicBezTo>
                    <a:pt x="440" y="116"/>
                    <a:pt x="440" y="116"/>
                    <a:pt x="440" y="116"/>
                  </a:cubicBezTo>
                  <a:cubicBezTo>
                    <a:pt x="443" y="119"/>
                    <a:pt x="446" y="123"/>
                    <a:pt x="449" y="127"/>
                  </a:cubicBezTo>
                  <a:lnTo>
                    <a:pt x="444" y="131"/>
                  </a:lnTo>
                  <a:close/>
                  <a:moveTo>
                    <a:pt x="8" y="125"/>
                  </a:moveTo>
                  <a:cubicBezTo>
                    <a:pt x="1" y="124"/>
                    <a:pt x="1" y="124"/>
                    <a:pt x="1" y="124"/>
                  </a:cubicBezTo>
                  <a:cubicBezTo>
                    <a:pt x="2" y="119"/>
                    <a:pt x="3" y="114"/>
                    <a:pt x="4" y="110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9" y="116"/>
                    <a:pt x="8" y="120"/>
                    <a:pt x="8" y="125"/>
                  </a:cubicBezTo>
                  <a:close/>
                  <a:moveTo>
                    <a:pt x="431" y="115"/>
                  </a:moveTo>
                  <a:cubicBezTo>
                    <a:pt x="427" y="111"/>
                    <a:pt x="424" y="108"/>
                    <a:pt x="421" y="105"/>
                  </a:cubicBezTo>
                  <a:cubicBezTo>
                    <a:pt x="425" y="100"/>
                    <a:pt x="425" y="100"/>
                    <a:pt x="425" y="100"/>
                  </a:cubicBezTo>
                  <a:cubicBezTo>
                    <a:pt x="429" y="104"/>
                    <a:pt x="432" y="107"/>
                    <a:pt x="435" y="110"/>
                  </a:cubicBezTo>
                  <a:lnTo>
                    <a:pt x="431" y="115"/>
                  </a:lnTo>
                  <a:close/>
                  <a:moveTo>
                    <a:pt x="12" y="105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8" y="98"/>
                    <a:pt x="9" y="94"/>
                    <a:pt x="11" y="89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5" y="96"/>
                    <a:pt x="14" y="100"/>
                    <a:pt x="12" y="105"/>
                  </a:cubicBezTo>
                  <a:close/>
                  <a:moveTo>
                    <a:pt x="416" y="100"/>
                  </a:moveTo>
                  <a:cubicBezTo>
                    <a:pt x="413" y="97"/>
                    <a:pt x="409" y="94"/>
                    <a:pt x="406" y="90"/>
                  </a:cubicBezTo>
                  <a:cubicBezTo>
                    <a:pt x="410" y="86"/>
                    <a:pt x="410" y="86"/>
                    <a:pt x="410" y="86"/>
                  </a:cubicBezTo>
                  <a:cubicBezTo>
                    <a:pt x="414" y="89"/>
                    <a:pt x="417" y="92"/>
                    <a:pt x="420" y="95"/>
                  </a:cubicBezTo>
                  <a:lnTo>
                    <a:pt x="416" y="100"/>
                  </a:lnTo>
                  <a:close/>
                  <a:moveTo>
                    <a:pt x="401" y="86"/>
                  </a:moveTo>
                  <a:cubicBezTo>
                    <a:pt x="397" y="83"/>
                    <a:pt x="393" y="80"/>
                    <a:pt x="390" y="77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7" y="75"/>
                    <a:pt x="401" y="78"/>
                    <a:pt x="405" y="81"/>
                  </a:cubicBezTo>
                  <a:lnTo>
                    <a:pt x="401" y="86"/>
                  </a:lnTo>
                  <a:close/>
                  <a:moveTo>
                    <a:pt x="20" y="86"/>
                  </a:moveTo>
                  <a:cubicBezTo>
                    <a:pt x="14" y="83"/>
                    <a:pt x="14" y="83"/>
                    <a:pt x="14" y="83"/>
                  </a:cubicBezTo>
                  <a:cubicBezTo>
                    <a:pt x="16" y="79"/>
                    <a:pt x="18" y="74"/>
                    <a:pt x="21" y="70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4" y="78"/>
                    <a:pt x="22" y="82"/>
                    <a:pt x="20" y="86"/>
                  </a:cubicBezTo>
                  <a:close/>
                  <a:moveTo>
                    <a:pt x="384" y="73"/>
                  </a:moveTo>
                  <a:cubicBezTo>
                    <a:pt x="381" y="70"/>
                    <a:pt x="377" y="68"/>
                    <a:pt x="373" y="65"/>
                  </a:cubicBezTo>
                  <a:cubicBezTo>
                    <a:pt x="376" y="60"/>
                    <a:pt x="376" y="60"/>
                    <a:pt x="376" y="60"/>
                  </a:cubicBezTo>
                  <a:cubicBezTo>
                    <a:pt x="380" y="63"/>
                    <a:pt x="384" y="65"/>
                    <a:pt x="388" y="68"/>
                  </a:cubicBezTo>
                  <a:lnTo>
                    <a:pt x="384" y="73"/>
                  </a:lnTo>
                  <a:close/>
                  <a:moveTo>
                    <a:pt x="30" y="68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8" y="61"/>
                    <a:pt x="31" y="57"/>
                    <a:pt x="34" y="53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6" y="61"/>
                    <a:pt x="33" y="65"/>
                    <a:pt x="30" y="68"/>
                  </a:cubicBezTo>
                  <a:close/>
                  <a:moveTo>
                    <a:pt x="367" y="61"/>
                  </a:moveTo>
                  <a:cubicBezTo>
                    <a:pt x="363" y="59"/>
                    <a:pt x="359" y="56"/>
                    <a:pt x="355" y="54"/>
                  </a:cubicBezTo>
                  <a:cubicBezTo>
                    <a:pt x="358" y="49"/>
                    <a:pt x="358" y="49"/>
                    <a:pt x="358" y="49"/>
                  </a:cubicBezTo>
                  <a:cubicBezTo>
                    <a:pt x="363" y="51"/>
                    <a:pt x="367" y="53"/>
                    <a:pt x="370" y="56"/>
                  </a:cubicBezTo>
                  <a:lnTo>
                    <a:pt x="367" y="61"/>
                  </a:lnTo>
                  <a:close/>
                  <a:moveTo>
                    <a:pt x="44" y="53"/>
                  </a:moveTo>
                  <a:cubicBezTo>
                    <a:pt x="39" y="48"/>
                    <a:pt x="39" y="48"/>
                    <a:pt x="39" y="48"/>
                  </a:cubicBezTo>
                  <a:cubicBezTo>
                    <a:pt x="42" y="45"/>
                    <a:pt x="46" y="42"/>
                    <a:pt x="50" y="39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0" y="46"/>
                    <a:pt x="47" y="50"/>
                    <a:pt x="44" y="53"/>
                  </a:cubicBezTo>
                  <a:close/>
                  <a:moveTo>
                    <a:pt x="349" y="51"/>
                  </a:moveTo>
                  <a:cubicBezTo>
                    <a:pt x="345" y="48"/>
                    <a:pt x="341" y="46"/>
                    <a:pt x="337" y="44"/>
                  </a:cubicBezTo>
                  <a:cubicBezTo>
                    <a:pt x="340" y="38"/>
                    <a:pt x="340" y="38"/>
                    <a:pt x="340" y="38"/>
                  </a:cubicBezTo>
                  <a:cubicBezTo>
                    <a:pt x="344" y="41"/>
                    <a:pt x="348" y="43"/>
                    <a:pt x="352" y="45"/>
                  </a:cubicBezTo>
                  <a:lnTo>
                    <a:pt x="349" y="51"/>
                  </a:lnTo>
                  <a:close/>
                  <a:moveTo>
                    <a:pt x="331" y="41"/>
                  </a:moveTo>
                  <a:cubicBezTo>
                    <a:pt x="327" y="39"/>
                    <a:pt x="322" y="37"/>
                    <a:pt x="318" y="35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325" y="31"/>
                    <a:pt x="329" y="33"/>
                    <a:pt x="334" y="35"/>
                  </a:cubicBezTo>
                  <a:lnTo>
                    <a:pt x="331" y="41"/>
                  </a:lnTo>
                  <a:close/>
                  <a:moveTo>
                    <a:pt x="59" y="39"/>
                  </a:moveTo>
                  <a:cubicBezTo>
                    <a:pt x="55" y="34"/>
                    <a:pt x="55" y="34"/>
                    <a:pt x="55" y="34"/>
                  </a:cubicBezTo>
                  <a:cubicBezTo>
                    <a:pt x="59" y="32"/>
                    <a:pt x="63" y="29"/>
                    <a:pt x="67" y="26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67" y="34"/>
                    <a:pt x="63" y="37"/>
                    <a:pt x="59" y="39"/>
                  </a:cubicBezTo>
                  <a:close/>
                  <a:moveTo>
                    <a:pt x="312" y="32"/>
                  </a:moveTo>
                  <a:cubicBezTo>
                    <a:pt x="308" y="31"/>
                    <a:pt x="303" y="29"/>
                    <a:pt x="299" y="27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5" y="23"/>
                    <a:pt x="310" y="25"/>
                    <a:pt x="314" y="27"/>
                  </a:cubicBezTo>
                  <a:lnTo>
                    <a:pt x="312" y="32"/>
                  </a:lnTo>
                  <a:close/>
                  <a:moveTo>
                    <a:pt x="77" y="28"/>
                  </a:moveTo>
                  <a:cubicBezTo>
                    <a:pt x="74" y="23"/>
                    <a:pt x="74" y="23"/>
                    <a:pt x="74" y="23"/>
                  </a:cubicBezTo>
                  <a:cubicBezTo>
                    <a:pt x="78" y="21"/>
                    <a:pt x="82" y="19"/>
                    <a:pt x="86" y="17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5" y="24"/>
                    <a:pt x="80" y="26"/>
                    <a:pt x="77" y="28"/>
                  </a:cubicBezTo>
                  <a:close/>
                  <a:moveTo>
                    <a:pt x="292" y="25"/>
                  </a:moveTo>
                  <a:cubicBezTo>
                    <a:pt x="288" y="24"/>
                    <a:pt x="284" y="22"/>
                    <a:pt x="279" y="21"/>
                  </a:cubicBezTo>
                  <a:cubicBezTo>
                    <a:pt x="281" y="15"/>
                    <a:pt x="281" y="15"/>
                    <a:pt x="281" y="15"/>
                  </a:cubicBezTo>
                  <a:cubicBezTo>
                    <a:pt x="285" y="16"/>
                    <a:pt x="290" y="18"/>
                    <a:pt x="294" y="19"/>
                  </a:cubicBezTo>
                  <a:lnTo>
                    <a:pt x="292" y="25"/>
                  </a:lnTo>
                  <a:close/>
                  <a:moveTo>
                    <a:pt x="95" y="20"/>
                  </a:moveTo>
                  <a:cubicBezTo>
                    <a:pt x="93" y="14"/>
                    <a:pt x="93" y="14"/>
                    <a:pt x="93" y="14"/>
                  </a:cubicBezTo>
                  <a:cubicBezTo>
                    <a:pt x="97" y="12"/>
                    <a:pt x="102" y="11"/>
                    <a:pt x="106" y="9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4" y="17"/>
                    <a:pt x="99" y="18"/>
                    <a:pt x="95" y="20"/>
                  </a:cubicBezTo>
                  <a:close/>
                  <a:moveTo>
                    <a:pt x="272" y="19"/>
                  </a:moveTo>
                  <a:cubicBezTo>
                    <a:pt x="268" y="18"/>
                    <a:pt x="263" y="17"/>
                    <a:pt x="259" y="16"/>
                  </a:cubicBezTo>
                  <a:cubicBezTo>
                    <a:pt x="260" y="9"/>
                    <a:pt x="260" y="9"/>
                    <a:pt x="260" y="9"/>
                  </a:cubicBezTo>
                  <a:cubicBezTo>
                    <a:pt x="265" y="10"/>
                    <a:pt x="270" y="12"/>
                    <a:pt x="274" y="13"/>
                  </a:cubicBezTo>
                  <a:lnTo>
                    <a:pt x="272" y="19"/>
                  </a:lnTo>
                  <a:close/>
                  <a:moveTo>
                    <a:pt x="252" y="14"/>
                  </a:moveTo>
                  <a:cubicBezTo>
                    <a:pt x="248" y="13"/>
                    <a:pt x="243" y="12"/>
                    <a:pt x="239" y="11"/>
                  </a:cubicBezTo>
                  <a:cubicBezTo>
                    <a:pt x="240" y="5"/>
                    <a:pt x="240" y="5"/>
                    <a:pt x="240" y="5"/>
                  </a:cubicBezTo>
                  <a:cubicBezTo>
                    <a:pt x="244" y="6"/>
                    <a:pt x="249" y="7"/>
                    <a:pt x="254" y="8"/>
                  </a:cubicBezTo>
                  <a:lnTo>
                    <a:pt x="252" y="14"/>
                  </a:lnTo>
                  <a:close/>
                  <a:moveTo>
                    <a:pt x="115" y="13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8" y="6"/>
                    <a:pt x="122" y="5"/>
                    <a:pt x="127" y="4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4" y="11"/>
                    <a:pt x="119" y="12"/>
                    <a:pt x="115" y="13"/>
                  </a:cubicBezTo>
                  <a:close/>
                  <a:moveTo>
                    <a:pt x="232" y="10"/>
                  </a:moveTo>
                  <a:cubicBezTo>
                    <a:pt x="227" y="10"/>
                    <a:pt x="223" y="9"/>
                    <a:pt x="218" y="9"/>
                  </a:cubicBezTo>
                  <a:cubicBezTo>
                    <a:pt x="219" y="2"/>
                    <a:pt x="219" y="2"/>
                    <a:pt x="219" y="2"/>
                  </a:cubicBezTo>
                  <a:cubicBezTo>
                    <a:pt x="223" y="3"/>
                    <a:pt x="228" y="3"/>
                    <a:pt x="233" y="4"/>
                  </a:cubicBezTo>
                  <a:lnTo>
                    <a:pt x="232" y="10"/>
                  </a:lnTo>
                  <a:close/>
                  <a:moveTo>
                    <a:pt x="135" y="9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8" y="2"/>
                    <a:pt x="142" y="2"/>
                    <a:pt x="146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3" y="8"/>
                    <a:pt x="139" y="9"/>
                    <a:pt x="135" y="9"/>
                  </a:cubicBezTo>
                  <a:close/>
                  <a:moveTo>
                    <a:pt x="211" y="8"/>
                  </a:moveTo>
                  <a:cubicBezTo>
                    <a:pt x="207" y="7"/>
                    <a:pt x="202" y="7"/>
                    <a:pt x="197" y="7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202" y="1"/>
                    <a:pt x="207" y="1"/>
                    <a:pt x="212" y="2"/>
                  </a:cubicBezTo>
                  <a:lnTo>
                    <a:pt x="211" y="8"/>
                  </a:lnTo>
                  <a:close/>
                  <a:moveTo>
                    <a:pt x="156" y="7"/>
                  </a:moveTo>
                  <a:cubicBezTo>
                    <a:pt x="155" y="1"/>
                    <a:pt x="155" y="1"/>
                    <a:pt x="155" y="1"/>
                  </a:cubicBezTo>
                  <a:cubicBezTo>
                    <a:pt x="160" y="0"/>
                    <a:pt x="165" y="0"/>
                    <a:pt x="169" y="0"/>
                  </a:cubicBezTo>
                  <a:cubicBezTo>
                    <a:pt x="170" y="6"/>
                    <a:pt x="170" y="6"/>
                    <a:pt x="170" y="6"/>
                  </a:cubicBezTo>
                  <a:cubicBezTo>
                    <a:pt x="165" y="7"/>
                    <a:pt x="160" y="7"/>
                    <a:pt x="156" y="7"/>
                  </a:cubicBezTo>
                  <a:close/>
                  <a:moveTo>
                    <a:pt x="190" y="7"/>
                  </a:moveTo>
                  <a:cubicBezTo>
                    <a:pt x="186" y="6"/>
                    <a:pt x="183" y="6"/>
                    <a:pt x="179" y="6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3" y="0"/>
                    <a:pt x="187" y="0"/>
                    <a:pt x="191" y="0"/>
                  </a:cubicBezTo>
                  <a:lnTo>
                    <a:pt x="19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18" name="bIg Eye"/>
          <p:cNvGrpSpPr/>
          <p:nvPr userDrawn="1"/>
        </p:nvGrpSpPr>
        <p:grpSpPr>
          <a:xfrm>
            <a:off x="7279864" y="4670214"/>
            <a:ext cx="794070" cy="469104"/>
            <a:chOff x="2665413" y="2318584"/>
            <a:chExt cx="962025" cy="568325"/>
          </a:xfrm>
          <a:solidFill>
            <a:schemeClr val="tx2"/>
          </a:solidFill>
        </p:grpSpPr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3051176" y="2504321"/>
              <a:ext cx="190500" cy="188913"/>
            </a:xfrm>
            <a:custGeom>
              <a:avLst/>
              <a:gdLst>
                <a:gd name="T0" fmla="*/ 45 w 70"/>
                <a:gd name="T1" fmla="*/ 5 h 69"/>
                <a:gd name="T2" fmla="*/ 6 w 70"/>
                <a:gd name="T3" fmla="*/ 24 h 69"/>
                <a:gd name="T4" fmla="*/ 25 w 70"/>
                <a:gd name="T5" fmla="*/ 64 h 69"/>
                <a:gd name="T6" fmla="*/ 64 w 70"/>
                <a:gd name="T7" fmla="*/ 45 h 69"/>
                <a:gd name="T8" fmla="*/ 45 w 70"/>
                <a:gd name="T9" fmla="*/ 5 h 69"/>
                <a:gd name="T10" fmla="*/ 28 w 70"/>
                <a:gd name="T11" fmla="*/ 53 h 69"/>
                <a:gd name="T12" fmla="*/ 16 w 70"/>
                <a:gd name="T13" fmla="*/ 28 h 69"/>
                <a:gd name="T14" fmla="*/ 41 w 70"/>
                <a:gd name="T15" fmla="*/ 16 h 69"/>
                <a:gd name="T16" fmla="*/ 54 w 70"/>
                <a:gd name="T17" fmla="*/ 41 h 69"/>
                <a:gd name="T18" fmla="*/ 28 w 70"/>
                <a:gd name="T19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45" y="5"/>
                  </a:moveTo>
                  <a:cubicBezTo>
                    <a:pt x="29" y="0"/>
                    <a:pt x="11" y="8"/>
                    <a:pt x="6" y="24"/>
                  </a:cubicBezTo>
                  <a:cubicBezTo>
                    <a:pt x="0" y="41"/>
                    <a:pt x="9" y="58"/>
                    <a:pt x="25" y="64"/>
                  </a:cubicBezTo>
                  <a:cubicBezTo>
                    <a:pt x="41" y="69"/>
                    <a:pt x="59" y="61"/>
                    <a:pt x="64" y="45"/>
                  </a:cubicBezTo>
                  <a:cubicBezTo>
                    <a:pt x="70" y="28"/>
                    <a:pt x="61" y="11"/>
                    <a:pt x="45" y="5"/>
                  </a:cubicBezTo>
                  <a:moveTo>
                    <a:pt x="28" y="53"/>
                  </a:moveTo>
                  <a:cubicBezTo>
                    <a:pt x="18" y="50"/>
                    <a:pt x="12" y="38"/>
                    <a:pt x="16" y="28"/>
                  </a:cubicBezTo>
                  <a:cubicBezTo>
                    <a:pt x="20" y="18"/>
                    <a:pt x="31" y="12"/>
                    <a:pt x="41" y="16"/>
                  </a:cubicBezTo>
                  <a:cubicBezTo>
                    <a:pt x="52" y="19"/>
                    <a:pt x="57" y="31"/>
                    <a:pt x="54" y="41"/>
                  </a:cubicBezTo>
                  <a:cubicBezTo>
                    <a:pt x="50" y="51"/>
                    <a:pt x="39" y="57"/>
                    <a:pt x="28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auto">
            <a:xfrm>
              <a:off x="2665413" y="2318584"/>
              <a:ext cx="962025" cy="568325"/>
            </a:xfrm>
            <a:custGeom>
              <a:avLst/>
              <a:gdLst>
                <a:gd name="T0" fmla="*/ 199 w 352"/>
                <a:gd name="T1" fmla="*/ 31 h 208"/>
                <a:gd name="T2" fmla="*/ 0 w 352"/>
                <a:gd name="T3" fmla="*/ 42 h 208"/>
                <a:gd name="T4" fmla="*/ 155 w 352"/>
                <a:gd name="T5" fmla="*/ 174 h 208"/>
                <a:gd name="T6" fmla="*/ 352 w 352"/>
                <a:gd name="T7" fmla="*/ 163 h 208"/>
                <a:gd name="T8" fmla="*/ 199 w 352"/>
                <a:gd name="T9" fmla="*/ 31 h 208"/>
                <a:gd name="T10" fmla="*/ 157 w 352"/>
                <a:gd name="T11" fmla="*/ 156 h 208"/>
                <a:gd name="T12" fmla="*/ 122 w 352"/>
                <a:gd name="T13" fmla="*/ 84 h 208"/>
                <a:gd name="T14" fmla="*/ 195 w 352"/>
                <a:gd name="T15" fmla="*/ 49 h 208"/>
                <a:gd name="T16" fmla="*/ 230 w 352"/>
                <a:gd name="T17" fmla="*/ 121 h 208"/>
                <a:gd name="T18" fmla="*/ 157 w 352"/>
                <a:gd name="T19" fmla="*/ 15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208">
                  <a:moveTo>
                    <a:pt x="199" y="31"/>
                  </a:moveTo>
                  <a:cubicBezTo>
                    <a:pt x="107" y="0"/>
                    <a:pt x="0" y="42"/>
                    <a:pt x="0" y="42"/>
                  </a:cubicBezTo>
                  <a:cubicBezTo>
                    <a:pt x="0" y="42"/>
                    <a:pt x="55" y="140"/>
                    <a:pt x="155" y="174"/>
                  </a:cubicBezTo>
                  <a:cubicBezTo>
                    <a:pt x="254" y="208"/>
                    <a:pt x="352" y="163"/>
                    <a:pt x="352" y="163"/>
                  </a:cubicBezTo>
                  <a:cubicBezTo>
                    <a:pt x="352" y="163"/>
                    <a:pt x="290" y="63"/>
                    <a:pt x="199" y="31"/>
                  </a:cubicBezTo>
                  <a:moveTo>
                    <a:pt x="157" y="156"/>
                  </a:moveTo>
                  <a:cubicBezTo>
                    <a:pt x="128" y="146"/>
                    <a:pt x="112" y="114"/>
                    <a:pt x="122" y="84"/>
                  </a:cubicBezTo>
                  <a:cubicBezTo>
                    <a:pt x="132" y="54"/>
                    <a:pt x="165" y="39"/>
                    <a:pt x="195" y="49"/>
                  </a:cubicBezTo>
                  <a:cubicBezTo>
                    <a:pt x="224" y="59"/>
                    <a:pt x="240" y="91"/>
                    <a:pt x="230" y="121"/>
                  </a:cubicBezTo>
                  <a:cubicBezTo>
                    <a:pt x="219" y="151"/>
                    <a:pt x="187" y="166"/>
                    <a:pt x="157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sp>
        <p:nvSpPr>
          <p:cNvPr id="21" name="Line to bugle"/>
          <p:cNvSpPr>
            <a:spLocks noChangeArrowheads="1"/>
          </p:cNvSpPr>
          <p:nvPr userDrawn="1"/>
        </p:nvSpPr>
        <p:spPr bwMode="auto">
          <a:xfrm>
            <a:off x="6877588" y="5806284"/>
            <a:ext cx="19656" cy="5254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22" name="Bugle"/>
          <p:cNvSpPr>
            <a:spLocks/>
          </p:cNvSpPr>
          <p:nvPr userDrawn="1"/>
        </p:nvSpPr>
        <p:spPr bwMode="auto">
          <a:xfrm>
            <a:off x="6612898" y="6260974"/>
            <a:ext cx="490069" cy="252897"/>
          </a:xfrm>
          <a:custGeom>
            <a:avLst/>
            <a:gdLst>
              <a:gd name="T0" fmla="*/ 374 w 374"/>
              <a:gd name="T1" fmla="*/ 97 h 193"/>
              <a:gd name="T2" fmla="*/ 348 w 374"/>
              <a:gd name="T3" fmla="*/ 76 h 193"/>
              <a:gd name="T4" fmla="*/ 348 w 374"/>
              <a:gd name="T5" fmla="*/ 93 h 193"/>
              <a:gd name="T6" fmla="*/ 269 w 374"/>
              <a:gd name="T7" fmla="*/ 93 h 193"/>
              <a:gd name="T8" fmla="*/ 200 w 374"/>
              <a:gd name="T9" fmla="*/ 42 h 193"/>
              <a:gd name="T10" fmla="*/ 200 w 374"/>
              <a:gd name="T11" fmla="*/ 93 h 193"/>
              <a:gd name="T12" fmla="*/ 124 w 374"/>
              <a:gd name="T13" fmla="*/ 93 h 193"/>
              <a:gd name="T14" fmla="*/ 0 w 374"/>
              <a:gd name="T15" fmla="*/ 0 h 193"/>
              <a:gd name="T16" fmla="*/ 0 w 374"/>
              <a:gd name="T17" fmla="*/ 193 h 193"/>
              <a:gd name="T18" fmla="*/ 124 w 374"/>
              <a:gd name="T19" fmla="*/ 100 h 193"/>
              <a:gd name="T20" fmla="*/ 200 w 374"/>
              <a:gd name="T21" fmla="*/ 100 h 193"/>
              <a:gd name="T22" fmla="*/ 200 w 374"/>
              <a:gd name="T23" fmla="*/ 152 h 193"/>
              <a:gd name="T24" fmla="*/ 269 w 374"/>
              <a:gd name="T25" fmla="*/ 100 h 193"/>
              <a:gd name="T26" fmla="*/ 348 w 374"/>
              <a:gd name="T27" fmla="*/ 100 h 193"/>
              <a:gd name="T28" fmla="*/ 348 w 374"/>
              <a:gd name="T29" fmla="*/ 116 h 193"/>
              <a:gd name="T30" fmla="*/ 374 w 374"/>
              <a:gd name="T31" fmla="*/ 97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4" h="193">
                <a:moveTo>
                  <a:pt x="374" y="97"/>
                </a:moveTo>
                <a:lnTo>
                  <a:pt x="348" y="76"/>
                </a:lnTo>
                <a:lnTo>
                  <a:pt x="348" y="93"/>
                </a:lnTo>
                <a:lnTo>
                  <a:pt x="269" y="93"/>
                </a:lnTo>
                <a:lnTo>
                  <a:pt x="200" y="42"/>
                </a:lnTo>
                <a:lnTo>
                  <a:pt x="200" y="93"/>
                </a:lnTo>
                <a:lnTo>
                  <a:pt x="124" y="93"/>
                </a:lnTo>
                <a:lnTo>
                  <a:pt x="0" y="0"/>
                </a:lnTo>
                <a:lnTo>
                  <a:pt x="0" y="193"/>
                </a:lnTo>
                <a:lnTo>
                  <a:pt x="124" y="100"/>
                </a:lnTo>
                <a:lnTo>
                  <a:pt x="200" y="100"/>
                </a:lnTo>
                <a:lnTo>
                  <a:pt x="200" y="152"/>
                </a:lnTo>
                <a:lnTo>
                  <a:pt x="269" y="100"/>
                </a:lnTo>
                <a:lnTo>
                  <a:pt x="348" y="100"/>
                </a:lnTo>
                <a:lnTo>
                  <a:pt x="348" y="116"/>
                </a:lnTo>
                <a:lnTo>
                  <a:pt x="374" y="97"/>
                </a:lnTo>
                <a:close/>
              </a:path>
            </a:pathLst>
          </a:custGeom>
          <a:solidFill>
            <a:srgbClr val="FCB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grpSp>
        <p:nvGrpSpPr>
          <p:cNvPr id="23" name="Arrow round wheel 2"/>
          <p:cNvGrpSpPr/>
          <p:nvPr userDrawn="1"/>
        </p:nvGrpSpPr>
        <p:grpSpPr>
          <a:xfrm>
            <a:off x="6076966" y="5405318"/>
            <a:ext cx="811105" cy="564759"/>
            <a:chOff x="1208088" y="3209171"/>
            <a:chExt cx="982663" cy="684213"/>
          </a:xfrm>
        </p:grpSpPr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1208088" y="3220284"/>
              <a:ext cx="120650" cy="114300"/>
            </a:xfrm>
            <a:custGeom>
              <a:avLst/>
              <a:gdLst>
                <a:gd name="T0" fmla="*/ 76 w 76"/>
                <a:gd name="T1" fmla="*/ 72 h 72"/>
                <a:gd name="T2" fmla="*/ 0 w 76"/>
                <a:gd name="T3" fmla="*/ 58 h 72"/>
                <a:gd name="T4" fmla="*/ 48 w 76"/>
                <a:gd name="T5" fmla="*/ 0 h 72"/>
                <a:gd name="T6" fmla="*/ 76 w 76"/>
                <a:gd name="T7" fmla="*/ 72 h 72"/>
                <a:gd name="T8" fmla="*/ 17 w 76"/>
                <a:gd name="T9" fmla="*/ 51 h 72"/>
                <a:gd name="T10" fmla="*/ 62 w 76"/>
                <a:gd name="T11" fmla="*/ 60 h 72"/>
                <a:gd name="T12" fmla="*/ 46 w 76"/>
                <a:gd name="T13" fmla="*/ 19 h 72"/>
                <a:gd name="T14" fmla="*/ 17 w 76"/>
                <a:gd name="T15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72">
                  <a:moveTo>
                    <a:pt x="76" y="72"/>
                  </a:moveTo>
                  <a:lnTo>
                    <a:pt x="0" y="58"/>
                  </a:lnTo>
                  <a:lnTo>
                    <a:pt x="48" y="0"/>
                  </a:lnTo>
                  <a:lnTo>
                    <a:pt x="76" y="72"/>
                  </a:lnTo>
                  <a:close/>
                  <a:moveTo>
                    <a:pt x="17" y="51"/>
                  </a:moveTo>
                  <a:lnTo>
                    <a:pt x="62" y="60"/>
                  </a:lnTo>
                  <a:lnTo>
                    <a:pt x="46" y="19"/>
                  </a:lnTo>
                  <a:lnTo>
                    <a:pt x="17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5" name="Freeform 13"/>
            <p:cNvSpPr>
              <a:spLocks noEditPoints="1"/>
            </p:cNvSpPr>
            <p:nvPr userDrawn="1"/>
          </p:nvSpPr>
          <p:spPr bwMode="auto">
            <a:xfrm>
              <a:off x="1249363" y="3209171"/>
              <a:ext cx="941388" cy="684213"/>
            </a:xfrm>
            <a:custGeom>
              <a:avLst/>
              <a:gdLst>
                <a:gd name="T0" fmla="*/ 170 w 345"/>
                <a:gd name="T1" fmla="*/ 245 h 251"/>
                <a:gd name="T2" fmla="*/ 173 w 345"/>
                <a:gd name="T3" fmla="*/ 251 h 251"/>
                <a:gd name="T4" fmla="*/ 149 w 345"/>
                <a:gd name="T5" fmla="*/ 243 h 251"/>
                <a:gd name="T6" fmla="*/ 191 w 345"/>
                <a:gd name="T7" fmla="*/ 251 h 251"/>
                <a:gd name="T8" fmla="*/ 205 w 345"/>
                <a:gd name="T9" fmla="*/ 248 h 251"/>
                <a:gd name="T10" fmla="*/ 127 w 345"/>
                <a:gd name="T11" fmla="*/ 245 h 251"/>
                <a:gd name="T12" fmla="*/ 141 w 345"/>
                <a:gd name="T13" fmla="*/ 249 h 251"/>
                <a:gd name="T14" fmla="*/ 224 w 345"/>
                <a:gd name="T15" fmla="*/ 237 h 251"/>
                <a:gd name="T16" fmla="*/ 121 w 345"/>
                <a:gd name="T17" fmla="*/ 243 h 251"/>
                <a:gd name="T18" fmla="*/ 123 w 345"/>
                <a:gd name="T19" fmla="*/ 237 h 251"/>
                <a:gd name="T20" fmla="*/ 230 w 345"/>
                <a:gd name="T21" fmla="*/ 235 h 251"/>
                <a:gd name="T22" fmla="*/ 233 w 345"/>
                <a:gd name="T23" fmla="*/ 241 h 251"/>
                <a:gd name="T24" fmla="*/ 91 w 345"/>
                <a:gd name="T25" fmla="*/ 224 h 251"/>
                <a:gd name="T26" fmla="*/ 252 w 345"/>
                <a:gd name="T27" fmla="*/ 232 h 251"/>
                <a:gd name="T28" fmla="*/ 265 w 345"/>
                <a:gd name="T29" fmla="*/ 225 h 251"/>
                <a:gd name="T30" fmla="*/ 81 w 345"/>
                <a:gd name="T31" fmla="*/ 225 h 251"/>
                <a:gd name="T32" fmla="*/ 85 w 345"/>
                <a:gd name="T33" fmla="*/ 220 h 251"/>
                <a:gd name="T34" fmla="*/ 271 w 345"/>
                <a:gd name="T35" fmla="*/ 222 h 251"/>
                <a:gd name="T36" fmla="*/ 282 w 345"/>
                <a:gd name="T37" fmla="*/ 213 h 251"/>
                <a:gd name="T38" fmla="*/ 54 w 345"/>
                <a:gd name="T39" fmla="*/ 204 h 251"/>
                <a:gd name="T40" fmla="*/ 64 w 345"/>
                <a:gd name="T41" fmla="*/ 213 h 251"/>
                <a:gd name="T42" fmla="*/ 293 w 345"/>
                <a:gd name="T43" fmla="*/ 194 h 251"/>
                <a:gd name="T44" fmla="*/ 49 w 345"/>
                <a:gd name="T45" fmla="*/ 199 h 251"/>
                <a:gd name="T46" fmla="*/ 53 w 345"/>
                <a:gd name="T47" fmla="*/ 194 h 251"/>
                <a:gd name="T48" fmla="*/ 298 w 345"/>
                <a:gd name="T49" fmla="*/ 189 h 251"/>
                <a:gd name="T50" fmla="*/ 303 w 345"/>
                <a:gd name="T51" fmla="*/ 193 h 251"/>
                <a:gd name="T52" fmla="*/ 32 w 345"/>
                <a:gd name="T53" fmla="*/ 167 h 251"/>
                <a:gd name="T54" fmla="*/ 316 w 345"/>
                <a:gd name="T55" fmla="*/ 177 h 251"/>
                <a:gd name="T56" fmla="*/ 318 w 345"/>
                <a:gd name="T57" fmla="*/ 161 h 251"/>
                <a:gd name="T58" fmla="*/ 316 w 345"/>
                <a:gd name="T59" fmla="*/ 177 h 251"/>
                <a:gd name="T60" fmla="*/ 22 w 345"/>
                <a:gd name="T61" fmla="*/ 149 h 251"/>
                <a:gd name="T62" fmla="*/ 327 w 345"/>
                <a:gd name="T63" fmla="*/ 158 h 251"/>
                <a:gd name="T64" fmla="*/ 333 w 345"/>
                <a:gd name="T65" fmla="*/ 145 h 251"/>
                <a:gd name="T66" fmla="*/ 8 w 345"/>
                <a:gd name="T67" fmla="*/ 132 h 251"/>
                <a:gd name="T68" fmla="*/ 13 w 345"/>
                <a:gd name="T69" fmla="*/ 146 h 251"/>
                <a:gd name="T70" fmla="*/ 333 w 345"/>
                <a:gd name="T71" fmla="*/ 123 h 251"/>
                <a:gd name="T72" fmla="*/ 6 w 345"/>
                <a:gd name="T73" fmla="*/ 125 h 251"/>
                <a:gd name="T74" fmla="*/ 12 w 345"/>
                <a:gd name="T75" fmla="*/ 124 h 251"/>
                <a:gd name="T76" fmla="*/ 335 w 345"/>
                <a:gd name="T77" fmla="*/ 117 h 251"/>
                <a:gd name="T78" fmla="*/ 341 w 345"/>
                <a:gd name="T79" fmla="*/ 118 h 251"/>
                <a:gd name="T80" fmla="*/ 6 w 345"/>
                <a:gd name="T81" fmla="*/ 90 h 251"/>
                <a:gd name="T82" fmla="*/ 344 w 345"/>
                <a:gd name="T83" fmla="*/ 97 h 251"/>
                <a:gd name="T84" fmla="*/ 345 w 345"/>
                <a:gd name="T85" fmla="*/ 83 h 251"/>
                <a:gd name="T86" fmla="*/ 0 w 345"/>
                <a:gd name="T87" fmla="*/ 78 h 251"/>
                <a:gd name="T88" fmla="*/ 6 w 345"/>
                <a:gd name="T89" fmla="*/ 78 h 251"/>
                <a:gd name="T90" fmla="*/ 339 w 345"/>
                <a:gd name="T91" fmla="*/ 76 h 251"/>
                <a:gd name="T92" fmla="*/ 345 w 345"/>
                <a:gd name="T93" fmla="*/ 76 h 251"/>
                <a:gd name="T94" fmla="*/ 0 w 345"/>
                <a:gd name="T95" fmla="*/ 62 h 251"/>
                <a:gd name="T96" fmla="*/ 7 w 345"/>
                <a:gd name="T97" fmla="*/ 63 h 251"/>
                <a:gd name="T98" fmla="*/ 342 w 345"/>
                <a:gd name="T99" fmla="*/ 40 h 251"/>
                <a:gd name="T100" fmla="*/ 334 w 345"/>
                <a:gd name="T101" fmla="*/ 35 h 251"/>
                <a:gd name="T102" fmla="*/ 340 w 345"/>
                <a:gd name="T103" fmla="*/ 33 h 251"/>
                <a:gd name="T104" fmla="*/ 323 w 345"/>
                <a:gd name="T105" fmla="*/ 3 h 251"/>
                <a:gd name="T106" fmla="*/ 328 w 345"/>
                <a:gd name="T107" fmla="*/ 1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5" h="251">
                  <a:moveTo>
                    <a:pt x="173" y="251"/>
                  </a:moveTo>
                  <a:cubicBezTo>
                    <a:pt x="172" y="251"/>
                    <a:pt x="171" y="251"/>
                    <a:pt x="170" y="251"/>
                  </a:cubicBezTo>
                  <a:cubicBezTo>
                    <a:pt x="170" y="245"/>
                    <a:pt x="170" y="245"/>
                    <a:pt x="170" y="245"/>
                  </a:cubicBezTo>
                  <a:cubicBezTo>
                    <a:pt x="174" y="245"/>
                    <a:pt x="179" y="245"/>
                    <a:pt x="184" y="245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80" y="251"/>
                    <a:pt x="177" y="251"/>
                    <a:pt x="173" y="251"/>
                  </a:cubicBezTo>
                  <a:close/>
                  <a:moveTo>
                    <a:pt x="163" y="251"/>
                  </a:moveTo>
                  <a:cubicBezTo>
                    <a:pt x="158" y="251"/>
                    <a:pt x="153" y="250"/>
                    <a:pt x="148" y="250"/>
                  </a:cubicBezTo>
                  <a:cubicBezTo>
                    <a:pt x="149" y="243"/>
                    <a:pt x="149" y="243"/>
                    <a:pt x="149" y="243"/>
                  </a:cubicBezTo>
                  <a:cubicBezTo>
                    <a:pt x="154" y="244"/>
                    <a:pt x="158" y="245"/>
                    <a:pt x="163" y="245"/>
                  </a:cubicBezTo>
                  <a:lnTo>
                    <a:pt x="163" y="251"/>
                  </a:lnTo>
                  <a:close/>
                  <a:moveTo>
                    <a:pt x="191" y="251"/>
                  </a:moveTo>
                  <a:cubicBezTo>
                    <a:pt x="190" y="244"/>
                    <a:pt x="190" y="244"/>
                    <a:pt x="190" y="244"/>
                  </a:cubicBezTo>
                  <a:cubicBezTo>
                    <a:pt x="195" y="244"/>
                    <a:pt x="199" y="243"/>
                    <a:pt x="204" y="242"/>
                  </a:cubicBezTo>
                  <a:cubicBezTo>
                    <a:pt x="205" y="248"/>
                    <a:pt x="205" y="248"/>
                    <a:pt x="205" y="248"/>
                  </a:cubicBezTo>
                  <a:cubicBezTo>
                    <a:pt x="200" y="249"/>
                    <a:pt x="196" y="250"/>
                    <a:pt x="191" y="251"/>
                  </a:cubicBezTo>
                  <a:close/>
                  <a:moveTo>
                    <a:pt x="141" y="249"/>
                  </a:moveTo>
                  <a:cubicBezTo>
                    <a:pt x="137" y="248"/>
                    <a:pt x="132" y="247"/>
                    <a:pt x="127" y="245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33" y="240"/>
                    <a:pt x="138" y="241"/>
                    <a:pt x="142" y="242"/>
                  </a:cubicBezTo>
                  <a:lnTo>
                    <a:pt x="141" y="249"/>
                  </a:lnTo>
                  <a:close/>
                  <a:moveTo>
                    <a:pt x="212" y="247"/>
                  </a:moveTo>
                  <a:cubicBezTo>
                    <a:pt x="211" y="241"/>
                    <a:pt x="211" y="241"/>
                    <a:pt x="211" y="241"/>
                  </a:cubicBezTo>
                  <a:cubicBezTo>
                    <a:pt x="215" y="240"/>
                    <a:pt x="220" y="239"/>
                    <a:pt x="224" y="237"/>
                  </a:cubicBezTo>
                  <a:cubicBezTo>
                    <a:pt x="226" y="243"/>
                    <a:pt x="226" y="243"/>
                    <a:pt x="226" y="243"/>
                  </a:cubicBezTo>
                  <a:cubicBezTo>
                    <a:pt x="221" y="245"/>
                    <a:pt x="217" y="246"/>
                    <a:pt x="212" y="247"/>
                  </a:cubicBezTo>
                  <a:close/>
                  <a:moveTo>
                    <a:pt x="121" y="243"/>
                  </a:moveTo>
                  <a:cubicBezTo>
                    <a:pt x="116" y="242"/>
                    <a:pt x="112" y="240"/>
                    <a:pt x="107" y="238"/>
                  </a:cubicBezTo>
                  <a:cubicBezTo>
                    <a:pt x="110" y="233"/>
                    <a:pt x="110" y="233"/>
                    <a:pt x="110" y="233"/>
                  </a:cubicBezTo>
                  <a:cubicBezTo>
                    <a:pt x="114" y="234"/>
                    <a:pt x="118" y="236"/>
                    <a:pt x="123" y="237"/>
                  </a:cubicBezTo>
                  <a:lnTo>
                    <a:pt x="121" y="243"/>
                  </a:lnTo>
                  <a:close/>
                  <a:moveTo>
                    <a:pt x="233" y="241"/>
                  </a:moveTo>
                  <a:cubicBezTo>
                    <a:pt x="230" y="235"/>
                    <a:pt x="230" y="235"/>
                    <a:pt x="230" y="235"/>
                  </a:cubicBezTo>
                  <a:cubicBezTo>
                    <a:pt x="235" y="233"/>
                    <a:pt x="239" y="232"/>
                    <a:pt x="243" y="230"/>
                  </a:cubicBezTo>
                  <a:cubicBezTo>
                    <a:pt x="246" y="236"/>
                    <a:pt x="246" y="236"/>
                    <a:pt x="246" y="236"/>
                  </a:cubicBezTo>
                  <a:cubicBezTo>
                    <a:pt x="241" y="238"/>
                    <a:pt x="237" y="239"/>
                    <a:pt x="233" y="241"/>
                  </a:cubicBezTo>
                  <a:close/>
                  <a:moveTo>
                    <a:pt x="101" y="236"/>
                  </a:moveTo>
                  <a:cubicBezTo>
                    <a:pt x="96" y="234"/>
                    <a:pt x="92" y="231"/>
                    <a:pt x="88" y="229"/>
                  </a:cubicBezTo>
                  <a:cubicBezTo>
                    <a:pt x="91" y="224"/>
                    <a:pt x="91" y="224"/>
                    <a:pt x="91" y="224"/>
                  </a:cubicBezTo>
                  <a:cubicBezTo>
                    <a:pt x="95" y="226"/>
                    <a:pt x="99" y="228"/>
                    <a:pt x="103" y="230"/>
                  </a:cubicBezTo>
                  <a:lnTo>
                    <a:pt x="101" y="236"/>
                  </a:lnTo>
                  <a:close/>
                  <a:moveTo>
                    <a:pt x="252" y="232"/>
                  </a:moveTo>
                  <a:cubicBezTo>
                    <a:pt x="249" y="227"/>
                    <a:pt x="249" y="227"/>
                    <a:pt x="249" y="227"/>
                  </a:cubicBezTo>
                  <a:cubicBezTo>
                    <a:pt x="253" y="225"/>
                    <a:pt x="257" y="222"/>
                    <a:pt x="261" y="220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1" y="228"/>
                    <a:pt x="256" y="230"/>
                    <a:pt x="252" y="232"/>
                  </a:cubicBezTo>
                  <a:close/>
                  <a:moveTo>
                    <a:pt x="82" y="225"/>
                  </a:moveTo>
                  <a:cubicBezTo>
                    <a:pt x="81" y="225"/>
                    <a:pt x="81" y="225"/>
                    <a:pt x="81" y="225"/>
                  </a:cubicBezTo>
                  <a:cubicBezTo>
                    <a:pt x="77" y="223"/>
                    <a:pt x="74" y="220"/>
                    <a:pt x="70" y="217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77" y="215"/>
                    <a:pt x="81" y="217"/>
                    <a:pt x="85" y="220"/>
                  </a:cubicBezTo>
                  <a:cubicBezTo>
                    <a:pt x="85" y="220"/>
                    <a:pt x="85" y="220"/>
                    <a:pt x="85" y="220"/>
                  </a:cubicBezTo>
                  <a:lnTo>
                    <a:pt x="82" y="225"/>
                  </a:lnTo>
                  <a:close/>
                  <a:moveTo>
                    <a:pt x="271" y="222"/>
                  </a:moveTo>
                  <a:cubicBezTo>
                    <a:pt x="267" y="216"/>
                    <a:pt x="267" y="216"/>
                    <a:pt x="267" y="216"/>
                  </a:cubicBezTo>
                  <a:cubicBezTo>
                    <a:pt x="271" y="214"/>
                    <a:pt x="275" y="211"/>
                    <a:pt x="278" y="208"/>
                  </a:cubicBezTo>
                  <a:cubicBezTo>
                    <a:pt x="282" y="213"/>
                    <a:pt x="282" y="213"/>
                    <a:pt x="282" y="213"/>
                  </a:cubicBezTo>
                  <a:cubicBezTo>
                    <a:pt x="278" y="216"/>
                    <a:pt x="274" y="219"/>
                    <a:pt x="271" y="222"/>
                  </a:cubicBezTo>
                  <a:close/>
                  <a:moveTo>
                    <a:pt x="64" y="213"/>
                  </a:moveTo>
                  <a:cubicBezTo>
                    <a:pt x="61" y="210"/>
                    <a:pt x="57" y="207"/>
                    <a:pt x="54" y="204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61" y="202"/>
                    <a:pt x="65" y="205"/>
                    <a:pt x="68" y="208"/>
                  </a:cubicBezTo>
                  <a:lnTo>
                    <a:pt x="64" y="213"/>
                  </a:lnTo>
                  <a:close/>
                  <a:moveTo>
                    <a:pt x="287" y="209"/>
                  </a:moveTo>
                  <a:cubicBezTo>
                    <a:pt x="283" y="204"/>
                    <a:pt x="283" y="204"/>
                    <a:pt x="283" y="204"/>
                  </a:cubicBezTo>
                  <a:cubicBezTo>
                    <a:pt x="287" y="201"/>
                    <a:pt x="290" y="198"/>
                    <a:pt x="293" y="194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95" y="202"/>
                    <a:pt x="291" y="205"/>
                    <a:pt x="287" y="209"/>
                  </a:cubicBezTo>
                  <a:close/>
                  <a:moveTo>
                    <a:pt x="49" y="199"/>
                  </a:moveTo>
                  <a:cubicBezTo>
                    <a:pt x="45" y="195"/>
                    <a:pt x="42" y="192"/>
                    <a:pt x="39" y="188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7" y="188"/>
                    <a:pt x="50" y="191"/>
                    <a:pt x="53" y="194"/>
                  </a:cubicBezTo>
                  <a:lnTo>
                    <a:pt x="49" y="199"/>
                  </a:lnTo>
                  <a:close/>
                  <a:moveTo>
                    <a:pt x="303" y="193"/>
                  </a:moveTo>
                  <a:cubicBezTo>
                    <a:pt x="298" y="189"/>
                    <a:pt x="298" y="189"/>
                    <a:pt x="298" y="189"/>
                  </a:cubicBezTo>
                  <a:cubicBezTo>
                    <a:pt x="301" y="186"/>
                    <a:pt x="304" y="182"/>
                    <a:pt x="307" y="179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09" y="186"/>
                    <a:pt x="306" y="190"/>
                    <a:pt x="303" y="193"/>
                  </a:cubicBezTo>
                  <a:close/>
                  <a:moveTo>
                    <a:pt x="35" y="183"/>
                  </a:moveTo>
                  <a:cubicBezTo>
                    <a:pt x="32" y="179"/>
                    <a:pt x="29" y="175"/>
                    <a:pt x="27" y="171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4" y="171"/>
                    <a:pt x="37" y="175"/>
                    <a:pt x="40" y="179"/>
                  </a:cubicBezTo>
                  <a:lnTo>
                    <a:pt x="35" y="183"/>
                  </a:lnTo>
                  <a:close/>
                  <a:moveTo>
                    <a:pt x="316" y="177"/>
                  </a:moveTo>
                  <a:cubicBezTo>
                    <a:pt x="311" y="173"/>
                    <a:pt x="311" y="173"/>
                    <a:pt x="311" y="173"/>
                  </a:cubicBezTo>
                  <a:cubicBezTo>
                    <a:pt x="312" y="171"/>
                    <a:pt x="314" y="169"/>
                    <a:pt x="315" y="166"/>
                  </a:cubicBezTo>
                  <a:cubicBezTo>
                    <a:pt x="316" y="165"/>
                    <a:pt x="317" y="163"/>
                    <a:pt x="318" y="161"/>
                  </a:cubicBezTo>
                  <a:cubicBezTo>
                    <a:pt x="323" y="165"/>
                    <a:pt x="323" y="165"/>
                    <a:pt x="323" y="165"/>
                  </a:cubicBezTo>
                  <a:cubicBezTo>
                    <a:pt x="323" y="166"/>
                    <a:pt x="321" y="168"/>
                    <a:pt x="320" y="170"/>
                  </a:cubicBezTo>
                  <a:cubicBezTo>
                    <a:pt x="319" y="172"/>
                    <a:pt x="317" y="174"/>
                    <a:pt x="316" y="177"/>
                  </a:cubicBezTo>
                  <a:close/>
                  <a:moveTo>
                    <a:pt x="23" y="165"/>
                  </a:moveTo>
                  <a:cubicBezTo>
                    <a:pt x="20" y="161"/>
                    <a:pt x="18" y="156"/>
                    <a:pt x="16" y="152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4" y="154"/>
                    <a:pt x="26" y="158"/>
                    <a:pt x="28" y="162"/>
                  </a:cubicBezTo>
                  <a:lnTo>
                    <a:pt x="23" y="165"/>
                  </a:lnTo>
                  <a:close/>
                  <a:moveTo>
                    <a:pt x="327" y="158"/>
                  </a:moveTo>
                  <a:cubicBezTo>
                    <a:pt x="321" y="155"/>
                    <a:pt x="321" y="155"/>
                    <a:pt x="321" y="155"/>
                  </a:cubicBezTo>
                  <a:cubicBezTo>
                    <a:pt x="323" y="151"/>
                    <a:pt x="325" y="147"/>
                    <a:pt x="327" y="143"/>
                  </a:cubicBezTo>
                  <a:cubicBezTo>
                    <a:pt x="333" y="145"/>
                    <a:pt x="333" y="145"/>
                    <a:pt x="333" y="145"/>
                  </a:cubicBezTo>
                  <a:cubicBezTo>
                    <a:pt x="331" y="150"/>
                    <a:pt x="329" y="154"/>
                    <a:pt x="327" y="158"/>
                  </a:cubicBezTo>
                  <a:close/>
                  <a:moveTo>
                    <a:pt x="13" y="146"/>
                  </a:moveTo>
                  <a:cubicBezTo>
                    <a:pt x="11" y="141"/>
                    <a:pt x="10" y="137"/>
                    <a:pt x="8" y="132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6" y="135"/>
                    <a:pt x="17" y="139"/>
                    <a:pt x="19" y="143"/>
                  </a:cubicBezTo>
                  <a:lnTo>
                    <a:pt x="13" y="146"/>
                  </a:lnTo>
                  <a:close/>
                  <a:moveTo>
                    <a:pt x="335" y="139"/>
                  </a:moveTo>
                  <a:cubicBezTo>
                    <a:pt x="329" y="137"/>
                    <a:pt x="329" y="137"/>
                    <a:pt x="329" y="137"/>
                  </a:cubicBezTo>
                  <a:cubicBezTo>
                    <a:pt x="331" y="132"/>
                    <a:pt x="332" y="128"/>
                    <a:pt x="333" y="123"/>
                  </a:cubicBezTo>
                  <a:cubicBezTo>
                    <a:pt x="339" y="125"/>
                    <a:pt x="339" y="125"/>
                    <a:pt x="339" y="125"/>
                  </a:cubicBezTo>
                  <a:cubicBezTo>
                    <a:pt x="338" y="130"/>
                    <a:pt x="337" y="134"/>
                    <a:pt x="335" y="139"/>
                  </a:cubicBezTo>
                  <a:close/>
                  <a:moveTo>
                    <a:pt x="6" y="125"/>
                  </a:moveTo>
                  <a:cubicBezTo>
                    <a:pt x="5" y="121"/>
                    <a:pt x="4" y="116"/>
                    <a:pt x="3" y="112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10" y="115"/>
                    <a:pt x="11" y="119"/>
                    <a:pt x="12" y="124"/>
                  </a:cubicBezTo>
                  <a:lnTo>
                    <a:pt x="6" y="125"/>
                  </a:lnTo>
                  <a:close/>
                  <a:moveTo>
                    <a:pt x="341" y="118"/>
                  </a:moveTo>
                  <a:cubicBezTo>
                    <a:pt x="335" y="117"/>
                    <a:pt x="335" y="117"/>
                    <a:pt x="335" y="117"/>
                  </a:cubicBezTo>
                  <a:cubicBezTo>
                    <a:pt x="336" y="112"/>
                    <a:pt x="337" y="108"/>
                    <a:pt x="337" y="103"/>
                  </a:cubicBezTo>
                  <a:cubicBezTo>
                    <a:pt x="344" y="104"/>
                    <a:pt x="344" y="104"/>
                    <a:pt x="344" y="104"/>
                  </a:cubicBezTo>
                  <a:cubicBezTo>
                    <a:pt x="343" y="109"/>
                    <a:pt x="342" y="113"/>
                    <a:pt x="341" y="118"/>
                  </a:cubicBezTo>
                  <a:close/>
                  <a:moveTo>
                    <a:pt x="2" y="105"/>
                  </a:moveTo>
                  <a:cubicBezTo>
                    <a:pt x="1" y="100"/>
                    <a:pt x="0" y="95"/>
                    <a:pt x="0" y="90"/>
                  </a:cubicBezTo>
                  <a:cubicBezTo>
                    <a:pt x="6" y="90"/>
                    <a:pt x="6" y="90"/>
                    <a:pt x="6" y="90"/>
                  </a:cubicBezTo>
                  <a:cubicBezTo>
                    <a:pt x="7" y="95"/>
                    <a:pt x="7" y="99"/>
                    <a:pt x="8" y="104"/>
                  </a:cubicBezTo>
                  <a:lnTo>
                    <a:pt x="2" y="105"/>
                  </a:lnTo>
                  <a:close/>
                  <a:moveTo>
                    <a:pt x="344" y="97"/>
                  </a:moveTo>
                  <a:cubicBezTo>
                    <a:pt x="338" y="96"/>
                    <a:pt x="338" y="96"/>
                    <a:pt x="338" y="96"/>
                  </a:cubicBezTo>
                  <a:cubicBezTo>
                    <a:pt x="339" y="92"/>
                    <a:pt x="339" y="87"/>
                    <a:pt x="339" y="83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5" y="88"/>
                    <a:pt x="345" y="92"/>
                    <a:pt x="344" y="97"/>
                  </a:cubicBezTo>
                  <a:close/>
                  <a:moveTo>
                    <a:pt x="0" y="83"/>
                  </a:moveTo>
                  <a:cubicBezTo>
                    <a:pt x="0" y="81"/>
                    <a:pt x="0" y="80"/>
                    <a:pt x="0" y="78"/>
                  </a:cubicBezTo>
                  <a:cubicBezTo>
                    <a:pt x="0" y="75"/>
                    <a:pt x="0" y="72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2"/>
                    <a:pt x="6" y="75"/>
                    <a:pt x="6" y="78"/>
                  </a:cubicBezTo>
                  <a:cubicBezTo>
                    <a:pt x="6" y="80"/>
                    <a:pt x="6" y="81"/>
                    <a:pt x="6" y="83"/>
                  </a:cubicBezTo>
                  <a:lnTo>
                    <a:pt x="0" y="83"/>
                  </a:lnTo>
                  <a:close/>
                  <a:moveTo>
                    <a:pt x="339" y="76"/>
                  </a:moveTo>
                  <a:cubicBezTo>
                    <a:pt x="339" y="71"/>
                    <a:pt x="339" y="67"/>
                    <a:pt x="338" y="62"/>
                  </a:cubicBezTo>
                  <a:cubicBezTo>
                    <a:pt x="345" y="61"/>
                    <a:pt x="345" y="61"/>
                    <a:pt x="345" y="61"/>
                  </a:cubicBezTo>
                  <a:cubicBezTo>
                    <a:pt x="345" y="66"/>
                    <a:pt x="345" y="71"/>
                    <a:pt x="345" y="76"/>
                  </a:cubicBezTo>
                  <a:lnTo>
                    <a:pt x="339" y="76"/>
                  </a:lnTo>
                  <a:close/>
                  <a:moveTo>
                    <a:pt x="7" y="63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1" y="57"/>
                    <a:pt x="1" y="52"/>
                    <a:pt x="2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53"/>
                    <a:pt x="7" y="58"/>
                    <a:pt x="7" y="63"/>
                  </a:cubicBezTo>
                  <a:close/>
                  <a:moveTo>
                    <a:pt x="338" y="55"/>
                  </a:moveTo>
                  <a:cubicBezTo>
                    <a:pt x="337" y="51"/>
                    <a:pt x="336" y="46"/>
                    <a:pt x="335" y="42"/>
                  </a:cubicBezTo>
                  <a:cubicBezTo>
                    <a:pt x="342" y="40"/>
                    <a:pt x="342" y="40"/>
                    <a:pt x="342" y="40"/>
                  </a:cubicBezTo>
                  <a:cubicBezTo>
                    <a:pt x="343" y="45"/>
                    <a:pt x="343" y="50"/>
                    <a:pt x="344" y="54"/>
                  </a:cubicBezTo>
                  <a:lnTo>
                    <a:pt x="338" y="55"/>
                  </a:lnTo>
                  <a:close/>
                  <a:moveTo>
                    <a:pt x="334" y="35"/>
                  </a:moveTo>
                  <a:cubicBezTo>
                    <a:pt x="333" y="30"/>
                    <a:pt x="332" y="26"/>
                    <a:pt x="330" y="22"/>
                  </a:cubicBezTo>
                  <a:cubicBezTo>
                    <a:pt x="336" y="20"/>
                    <a:pt x="336" y="20"/>
                    <a:pt x="336" y="20"/>
                  </a:cubicBezTo>
                  <a:cubicBezTo>
                    <a:pt x="338" y="24"/>
                    <a:pt x="339" y="29"/>
                    <a:pt x="340" y="33"/>
                  </a:cubicBezTo>
                  <a:lnTo>
                    <a:pt x="334" y="35"/>
                  </a:lnTo>
                  <a:close/>
                  <a:moveTo>
                    <a:pt x="328" y="15"/>
                  </a:moveTo>
                  <a:cubicBezTo>
                    <a:pt x="327" y="11"/>
                    <a:pt x="325" y="7"/>
                    <a:pt x="323" y="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31" y="4"/>
                    <a:pt x="332" y="9"/>
                    <a:pt x="334" y="13"/>
                  </a:cubicBezTo>
                  <a:lnTo>
                    <a:pt x="328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26" name="Wheel connector"/>
          <p:cNvGrpSpPr/>
          <p:nvPr userDrawn="1"/>
        </p:nvGrpSpPr>
        <p:grpSpPr>
          <a:xfrm>
            <a:off x="6515932" y="5246766"/>
            <a:ext cx="926414" cy="807173"/>
            <a:chOff x="1739901" y="3017084"/>
            <a:chExt cx="1122362" cy="977900"/>
          </a:xfrm>
        </p:grpSpPr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1739901" y="3415546"/>
              <a:ext cx="925513" cy="579438"/>
            </a:xfrm>
            <a:custGeom>
              <a:avLst/>
              <a:gdLst>
                <a:gd name="T0" fmla="*/ 575 w 583"/>
                <a:gd name="T1" fmla="*/ 365 h 365"/>
                <a:gd name="T2" fmla="*/ 0 w 583"/>
                <a:gd name="T3" fmla="*/ 14 h 365"/>
                <a:gd name="T4" fmla="*/ 9 w 583"/>
                <a:gd name="T5" fmla="*/ 0 h 365"/>
                <a:gd name="T6" fmla="*/ 583 w 583"/>
                <a:gd name="T7" fmla="*/ 351 h 365"/>
                <a:gd name="T8" fmla="*/ 575 w 583"/>
                <a:gd name="T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365">
                  <a:moveTo>
                    <a:pt x="575" y="365"/>
                  </a:moveTo>
                  <a:lnTo>
                    <a:pt x="0" y="14"/>
                  </a:lnTo>
                  <a:lnTo>
                    <a:pt x="9" y="0"/>
                  </a:lnTo>
                  <a:lnTo>
                    <a:pt x="583" y="351"/>
                  </a:lnTo>
                  <a:lnTo>
                    <a:pt x="575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8" name="Freeform 15"/>
            <p:cNvSpPr>
              <a:spLocks/>
            </p:cNvSpPr>
            <p:nvPr userDrawn="1"/>
          </p:nvSpPr>
          <p:spPr bwMode="auto">
            <a:xfrm>
              <a:off x="2001838" y="3017084"/>
              <a:ext cx="860425" cy="681038"/>
            </a:xfrm>
            <a:custGeom>
              <a:avLst/>
              <a:gdLst>
                <a:gd name="T0" fmla="*/ 532 w 542"/>
                <a:gd name="T1" fmla="*/ 429 h 429"/>
                <a:gd name="T2" fmla="*/ 0 w 542"/>
                <a:gd name="T3" fmla="*/ 12 h 429"/>
                <a:gd name="T4" fmla="*/ 11 w 542"/>
                <a:gd name="T5" fmla="*/ 0 h 429"/>
                <a:gd name="T6" fmla="*/ 542 w 542"/>
                <a:gd name="T7" fmla="*/ 417 h 429"/>
                <a:gd name="T8" fmla="*/ 532 w 542"/>
                <a:gd name="T9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2" h="429">
                  <a:moveTo>
                    <a:pt x="532" y="429"/>
                  </a:moveTo>
                  <a:lnTo>
                    <a:pt x="0" y="12"/>
                  </a:lnTo>
                  <a:lnTo>
                    <a:pt x="11" y="0"/>
                  </a:lnTo>
                  <a:lnTo>
                    <a:pt x="542" y="417"/>
                  </a:lnTo>
                  <a:lnTo>
                    <a:pt x="532" y="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29" name="Arrow around wheel 1"/>
          <p:cNvGrpSpPr/>
          <p:nvPr userDrawn="1"/>
        </p:nvGrpSpPr>
        <p:grpSpPr>
          <a:xfrm>
            <a:off x="6295794" y="5077731"/>
            <a:ext cx="517587" cy="638139"/>
            <a:chOff x="1473201" y="2812296"/>
            <a:chExt cx="627063" cy="773113"/>
          </a:xfrm>
        </p:grpSpPr>
        <p:sp>
          <p:nvSpPr>
            <p:cNvPr id="30" name="Freeform 16"/>
            <p:cNvSpPr>
              <a:spLocks noEditPoints="1"/>
            </p:cNvSpPr>
            <p:nvPr userDrawn="1"/>
          </p:nvSpPr>
          <p:spPr bwMode="auto">
            <a:xfrm>
              <a:off x="1978026" y="2812296"/>
              <a:ext cx="122238" cy="115888"/>
            </a:xfrm>
            <a:custGeom>
              <a:avLst/>
              <a:gdLst>
                <a:gd name="T0" fmla="*/ 0 w 77"/>
                <a:gd name="T1" fmla="*/ 73 h 73"/>
                <a:gd name="T2" fmla="*/ 31 w 77"/>
                <a:gd name="T3" fmla="*/ 0 h 73"/>
                <a:gd name="T4" fmla="*/ 77 w 77"/>
                <a:gd name="T5" fmla="*/ 64 h 73"/>
                <a:gd name="T6" fmla="*/ 0 w 77"/>
                <a:gd name="T7" fmla="*/ 73 h 73"/>
                <a:gd name="T8" fmla="*/ 33 w 77"/>
                <a:gd name="T9" fmla="*/ 19 h 73"/>
                <a:gd name="T10" fmla="*/ 15 w 77"/>
                <a:gd name="T11" fmla="*/ 62 h 73"/>
                <a:gd name="T12" fmla="*/ 60 w 77"/>
                <a:gd name="T13" fmla="*/ 57 h 73"/>
                <a:gd name="T14" fmla="*/ 33 w 77"/>
                <a:gd name="T15" fmla="*/ 1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3">
                  <a:moveTo>
                    <a:pt x="0" y="73"/>
                  </a:moveTo>
                  <a:lnTo>
                    <a:pt x="31" y="0"/>
                  </a:lnTo>
                  <a:lnTo>
                    <a:pt x="77" y="64"/>
                  </a:lnTo>
                  <a:lnTo>
                    <a:pt x="0" y="73"/>
                  </a:lnTo>
                  <a:close/>
                  <a:moveTo>
                    <a:pt x="33" y="19"/>
                  </a:moveTo>
                  <a:lnTo>
                    <a:pt x="15" y="62"/>
                  </a:lnTo>
                  <a:lnTo>
                    <a:pt x="60" y="57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 userDrawn="1"/>
          </p:nvSpPr>
          <p:spPr bwMode="auto">
            <a:xfrm>
              <a:off x="1473201" y="2834521"/>
              <a:ext cx="509588" cy="750888"/>
            </a:xfrm>
            <a:custGeom>
              <a:avLst/>
              <a:gdLst>
                <a:gd name="T0" fmla="*/ 83 w 187"/>
                <a:gd name="T1" fmla="*/ 270 h 275"/>
                <a:gd name="T2" fmla="*/ 99 w 187"/>
                <a:gd name="T3" fmla="*/ 269 h 275"/>
                <a:gd name="T4" fmla="*/ 77 w 187"/>
                <a:gd name="T5" fmla="*/ 267 h 275"/>
                <a:gd name="T6" fmla="*/ 68 w 187"/>
                <a:gd name="T7" fmla="*/ 254 h 275"/>
                <a:gd name="T8" fmla="*/ 77 w 187"/>
                <a:gd name="T9" fmla="*/ 267 h 275"/>
                <a:gd name="T10" fmla="*/ 49 w 187"/>
                <a:gd name="T11" fmla="*/ 248 h 275"/>
                <a:gd name="T12" fmla="*/ 52 w 187"/>
                <a:gd name="T13" fmla="*/ 242 h 275"/>
                <a:gd name="T14" fmla="*/ 63 w 187"/>
                <a:gd name="T15" fmla="*/ 250 h 275"/>
                <a:gd name="T16" fmla="*/ 42 w 187"/>
                <a:gd name="T17" fmla="*/ 241 h 275"/>
                <a:gd name="T18" fmla="*/ 38 w 187"/>
                <a:gd name="T19" fmla="*/ 227 h 275"/>
                <a:gd name="T20" fmla="*/ 42 w 187"/>
                <a:gd name="T21" fmla="*/ 241 h 275"/>
                <a:gd name="T22" fmla="*/ 20 w 187"/>
                <a:gd name="T23" fmla="*/ 213 h 275"/>
                <a:gd name="T24" fmla="*/ 33 w 187"/>
                <a:gd name="T25" fmla="*/ 221 h 275"/>
                <a:gd name="T26" fmla="*/ 17 w 187"/>
                <a:gd name="T27" fmla="*/ 207 h 275"/>
                <a:gd name="T28" fmla="*/ 17 w 187"/>
                <a:gd name="T29" fmla="*/ 192 h 275"/>
                <a:gd name="T30" fmla="*/ 17 w 187"/>
                <a:gd name="T31" fmla="*/ 207 h 275"/>
                <a:gd name="T32" fmla="*/ 4 w 187"/>
                <a:gd name="T33" fmla="*/ 174 h 275"/>
                <a:gd name="T34" fmla="*/ 14 w 187"/>
                <a:gd name="T35" fmla="*/ 185 h 275"/>
                <a:gd name="T36" fmla="*/ 3 w 187"/>
                <a:gd name="T37" fmla="*/ 167 h 275"/>
                <a:gd name="T38" fmla="*/ 7 w 187"/>
                <a:gd name="T39" fmla="*/ 152 h 275"/>
                <a:gd name="T40" fmla="*/ 3 w 187"/>
                <a:gd name="T41" fmla="*/ 167 h 275"/>
                <a:gd name="T42" fmla="*/ 0 w 187"/>
                <a:gd name="T43" fmla="*/ 141 h 275"/>
                <a:gd name="T44" fmla="*/ 7 w 187"/>
                <a:gd name="T45" fmla="*/ 131 h 275"/>
                <a:gd name="T46" fmla="*/ 7 w 187"/>
                <a:gd name="T47" fmla="*/ 145 h 275"/>
                <a:gd name="T48" fmla="*/ 8 w 187"/>
                <a:gd name="T49" fmla="*/ 125 h 275"/>
                <a:gd name="T50" fmla="*/ 4 w 187"/>
                <a:gd name="T51" fmla="*/ 110 h 275"/>
                <a:gd name="T52" fmla="*/ 8 w 187"/>
                <a:gd name="T53" fmla="*/ 125 h 275"/>
                <a:gd name="T54" fmla="*/ 6 w 187"/>
                <a:gd name="T55" fmla="*/ 103 h 275"/>
                <a:gd name="T56" fmla="*/ 16 w 187"/>
                <a:gd name="T57" fmla="*/ 92 h 275"/>
                <a:gd name="T58" fmla="*/ 19 w 187"/>
                <a:gd name="T59" fmla="*/ 85 h 275"/>
                <a:gd name="T60" fmla="*/ 20 w 187"/>
                <a:gd name="T61" fmla="*/ 70 h 275"/>
                <a:gd name="T62" fmla="*/ 19 w 187"/>
                <a:gd name="T63" fmla="*/ 85 h 275"/>
                <a:gd name="T64" fmla="*/ 24 w 187"/>
                <a:gd name="T65" fmla="*/ 64 h 275"/>
                <a:gd name="T66" fmla="*/ 37 w 187"/>
                <a:gd name="T67" fmla="*/ 56 h 275"/>
                <a:gd name="T68" fmla="*/ 41 w 187"/>
                <a:gd name="T69" fmla="*/ 51 h 275"/>
                <a:gd name="T70" fmla="*/ 47 w 187"/>
                <a:gd name="T71" fmla="*/ 37 h 275"/>
                <a:gd name="T72" fmla="*/ 41 w 187"/>
                <a:gd name="T73" fmla="*/ 51 h 275"/>
                <a:gd name="T74" fmla="*/ 52 w 187"/>
                <a:gd name="T75" fmla="*/ 32 h 275"/>
                <a:gd name="T76" fmla="*/ 67 w 187"/>
                <a:gd name="T77" fmla="*/ 29 h 275"/>
                <a:gd name="T78" fmla="*/ 73 w 187"/>
                <a:gd name="T79" fmla="*/ 25 h 275"/>
                <a:gd name="T80" fmla="*/ 82 w 187"/>
                <a:gd name="T81" fmla="*/ 13 h 275"/>
                <a:gd name="T82" fmla="*/ 73 w 187"/>
                <a:gd name="T83" fmla="*/ 25 h 275"/>
                <a:gd name="T84" fmla="*/ 89 w 187"/>
                <a:gd name="T85" fmla="*/ 10 h 275"/>
                <a:gd name="T86" fmla="*/ 104 w 187"/>
                <a:gd name="T87" fmla="*/ 12 h 275"/>
                <a:gd name="T88" fmla="*/ 185 w 187"/>
                <a:gd name="T89" fmla="*/ 14 h 275"/>
                <a:gd name="T90" fmla="*/ 173 w 187"/>
                <a:gd name="T91" fmla="*/ 4 h 275"/>
                <a:gd name="T92" fmla="*/ 185 w 187"/>
                <a:gd name="T93" fmla="*/ 14 h 275"/>
                <a:gd name="T94" fmla="*/ 109 w 187"/>
                <a:gd name="T95" fmla="*/ 4 h 275"/>
                <a:gd name="T96" fmla="*/ 124 w 187"/>
                <a:gd name="T97" fmla="*/ 8 h 275"/>
                <a:gd name="T98" fmla="*/ 165 w 187"/>
                <a:gd name="T99" fmla="*/ 9 h 275"/>
                <a:gd name="T100" fmla="*/ 152 w 187"/>
                <a:gd name="T101" fmla="*/ 1 h 275"/>
                <a:gd name="T102" fmla="*/ 165 w 187"/>
                <a:gd name="T103" fmla="*/ 9 h 275"/>
                <a:gd name="T104" fmla="*/ 131 w 187"/>
                <a:gd name="T105" fmla="*/ 1 h 275"/>
                <a:gd name="T106" fmla="*/ 145 w 187"/>
                <a:gd name="T107" fmla="*/ 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7" h="275">
                  <a:moveTo>
                    <a:pt x="97" y="275"/>
                  </a:moveTo>
                  <a:cubicBezTo>
                    <a:pt x="93" y="273"/>
                    <a:pt x="88" y="272"/>
                    <a:pt x="83" y="270"/>
                  </a:cubicBezTo>
                  <a:cubicBezTo>
                    <a:pt x="86" y="264"/>
                    <a:pt x="86" y="264"/>
                    <a:pt x="86" y="264"/>
                  </a:cubicBezTo>
                  <a:cubicBezTo>
                    <a:pt x="90" y="266"/>
                    <a:pt x="95" y="267"/>
                    <a:pt x="99" y="269"/>
                  </a:cubicBezTo>
                  <a:lnTo>
                    <a:pt x="97" y="275"/>
                  </a:lnTo>
                  <a:close/>
                  <a:moveTo>
                    <a:pt x="77" y="267"/>
                  </a:moveTo>
                  <a:cubicBezTo>
                    <a:pt x="73" y="264"/>
                    <a:pt x="69" y="262"/>
                    <a:pt x="65" y="259"/>
                  </a:cubicBezTo>
                  <a:cubicBezTo>
                    <a:pt x="68" y="254"/>
                    <a:pt x="68" y="254"/>
                    <a:pt x="68" y="254"/>
                  </a:cubicBezTo>
                  <a:cubicBezTo>
                    <a:pt x="72" y="257"/>
                    <a:pt x="76" y="259"/>
                    <a:pt x="80" y="261"/>
                  </a:cubicBezTo>
                  <a:lnTo>
                    <a:pt x="77" y="267"/>
                  </a:lnTo>
                  <a:close/>
                  <a:moveTo>
                    <a:pt x="59" y="255"/>
                  </a:moveTo>
                  <a:cubicBezTo>
                    <a:pt x="55" y="253"/>
                    <a:pt x="52" y="250"/>
                    <a:pt x="49" y="248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6" y="245"/>
                    <a:pt x="59" y="248"/>
                    <a:pt x="63" y="250"/>
                  </a:cubicBezTo>
                  <a:lnTo>
                    <a:pt x="59" y="255"/>
                  </a:lnTo>
                  <a:close/>
                  <a:moveTo>
                    <a:pt x="42" y="241"/>
                  </a:moveTo>
                  <a:cubicBezTo>
                    <a:pt x="39" y="238"/>
                    <a:pt x="36" y="234"/>
                    <a:pt x="33" y="231"/>
                  </a:cubicBezTo>
                  <a:cubicBezTo>
                    <a:pt x="38" y="227"/>
                    <a:pt x="38" y="227"/>
                    <a:pt x="38" y="227"/>
                  </a:cubicBezTo>
                  <a:cubicBezTo>
                    <a:pt x="41" y="230"/>
                    <a:pt x="44" y="234"/>
                    <a:pt x="47" y="237"/>
                  </a:cubicBezTo>
                  <a:lnTo>
                    <a:pt x="42" y="241"/>
                  </a:lnTo>
                  <a:close/>
                  <a:moveTo>
                    <a:pt x="28" y="225"/>
                  </a:moveTo>
                  <a:cubicBezTo>
                    <a:pt x="25" y="221"/>
                    <a:pt x="23" y="217"/>
                    <a:pt x="20" y="213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8" y="214"/>
                    <a:pt x="31" y="218"/>
                    <a:pt x="33" y="221"/>
                  </a:cubicBezTo>
                  <a:lnTo>
                    <a:pt x="28" y="225"/>
                  </a:lnTo>
                  <a:close/>
                  <a:moveTo>
                    <a:pt x="17" y="207"/>
                  </a:moveTo>
                  <a:cubicBezTo>
                    <a:pt x="15" y="203"/>
                    <a:pt x="13" y="198"/>
                    <a:pt x="11" y="194"/>
                  </a:cubicBezTo>
                  <a:cubicBezTo>
                    <a:pt x="17" y="192"/>
                    <a:pt x="17" y="192"/>
                    <a:pt x="17" y="192"/>
                  </a:cubicBezTo>
                  <a:cubicBezTo>
                    <a:pt x="18" y="196"/>
                    <a:pt x="20" y="200"/>
                    <a:pt x="22" y="204"/>
                  </a:cubicBezTo>
                  <a:lnTo>
                    <a:pt x="17" y="207"/>
                  </a:lnTo>
                  <a:close/>
                  <a:moveTo>
                    <a:pt x="8" y="187"/>
                  </a:moveTo>
                  <a:cubicBezTo>
                    <a:pt x="7" y="183"/>
                    <a:pt x="5" y="178"/>
                    <a:pt x="4" y="174"/>
                  </a:cubicBezTo>
                  <a:cubicBezTo>
                    <a:pt x="10" y="172"/>
                    <a:pt x="10" y="172"/>
                    <a:pt x="10" y="172"/>
                  </a:cubicBezTo>
                  <a:cubicBezTo>
                    <a:pt x="12" y="177"/>
                    <a:pt x="13" y="181"/>
                    <a:pt x="14" y="185"/>
                  </a:cubicBezTo>
                  <a:lnTo>
                    <a:pt x="8" y="187"/>
                  </a:lnTo>
                  <a:close/>
                  <a:moveTo>
                    <a:pt x="3" y="167"/>
                  </a:moveTo>
                  <a:cubicBezTo>
                    <a:pt x="2" y="162"/>
                    <a:pt x="1" y="157"/>
                    <a:pt x="1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8" y="156"/>
                    <a:pt x="8" y="161"/>
                    <a:pt x="9" y="165"/>
                  </a:cubicBezTo>
                  <a:lnTo>
                    <a:pt x="3" y="167"/>
                  </a:lnTo>
                  <a:close/>
                  <a:moveTo>
                    <a:pt x="1" y="145"/>
                  </a:moveTo>
                  <a:cubicBezTo>
                    <a:pt x="1" y="144"/>
                    <a:pt x="0" y="142"/>
                    <a:pt x="0" y="141"/>
                  </a:cubicBezTo>
                  <a:cubicBezTo>
                    <a:pt x="0" y="138"/>
                    <a:pt x="1" y="134"/>
                    <a:pt x="1" y="131"/>
                  </a:cubicBezTo>
                  <a:cubicBezTo>
                    <a:pt x="7" y="131"/>
                    <a:pt x="7" y="131"/>
                    <a:pt x="7" y="131"/>
                  </a:cubicBezTo>
                  <a:cubicBezTo>
                    <a:pt x="7" y="135"/>
                    <a:pt x="7" y="138"/>
                    <a:pt x="7" y="141"/>
                  </a:cubicBezTo>
                  <a:cubicBezTo>
                    <a:pt x="7" y="142"/>
                    <a:pt x="7" y="144"/>
                    <a:pt x="7" y="145"/>
                  </a:cubicBezTo>
                  <a:lnTo>
                    <a:pt x="1" y="145"/>
                  </a:lnTo>
                  <a:close/>
                  <a:moveTo>
                    <a:pt x="8" y="125"/>
                  </a:moveTo>
                  <a:cubicBezTo>
                    <a:pt x="2" y="124"/>
                    <a:pt x="2" y="124"/>
                    <a:pt x="2" y="124"/>
                  </a:cubicBezTo>
                  <a:cubicBezTo>
                    <a:pt x="2" y="119"/>
                    <a:pt x="3" y="114"/>
                    <a:pt x="4" y="110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9" y="116"/>
                    <a:pt x="8" y="120"/>
                    <a:pt x="8" y="125"/>
                  </a:cubicBezTo>
                  <a:close/>
                  <a:moveTo>
                    <a:pt x="12" y="105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7" y="98"/>
                    <a:pt x="9" y="94"/>
                    <a:pt x="10" y="89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5" y="96"/>
                    <a:pt x="13" y="100"/>
                    <a:pt x="12" y="105"/>
                  </a:cubicBezTo>
                  <a:close/>
                  <a:moveTo>
                    <a:pt x="19" y="85"/>
                  </a:moveTo>
                  <a:cubicBezTo>
                    <a:pt x="13" y="83"/>
                    <a:pt x="13" y="83"/>
                    <a:pt x="13" y="83"/>
                  </a:cubicBezTo>
                  <a:cubicBezTo>
                    <a:pt x="15" y="78"/>
                    <a:pt x="17" y="74"/>
                    <a:pt x="20" y="70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3" y="77"/>
                    <a:pt x="21" y="81"/>
                    <a:pt x="19" y="85"/>
                  </a:cubicBezTo>
                  <a:close/>
                  <a:moveTo>
                    <a:pt x="29" y="67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6" y="60"/>
                    <a:pt x="29" y="56"/>
                    <a:pt x="32" y="52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4" y="60"/>
                    <a:pt x="31" y="64"/>
                    <a:pt x="29" y="67"/>
                  </a:cubicBezTo>
                  <a:close/>
                  <a:moveTo>
                    <a:pt x="41" y="51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40" y="43"/>
                    <a:pt x="43" y="40"/>
                    <a:pt x="47" y="37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48" y="44"/>
                    <a:pt x="44" y="48"/>
                    <a:pt x="41" y="51"/>
                  </a:cubicBezTo>
                  <a:close/>
                  <a:moveTo>
                    <a:pt x="56" y="37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6" y="29"/>
                    <a:pt x="60" y="26"/>
                    <a:pt x="64" y="24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3" y="31"/>
                    <a:pt x="60" y="34"/>
                    <a:pt x="56" y="37"/>
                  </a:cubicBezTo>
                  <a:close/>
                  <a:moveTo>
                    <a:pt x="73" y="25"/>
                  </a:moveTo>
                  <a:cubicBezTo>
                    <a:pt x="70" y="20"/>
                    <a:pt x="70" y="20"/>
                    <a:pt x="70" y="20"/>
                  </a:cubicBezTo>
                  <a:cubicBezTo>
                    <a:pt x="74" y="17"/>
                    <a:pt x="78" y="15"/>
                    <a:pt x="8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1" y="21"/>
                    <a:pt x="77" y="23"/>
                    <a:pt x="73" y="25"/>
                  </a:cubicBezTo>
                  <a:close/>
                  <a:moveTo>
                    <a:pt x="91" y="16"/>
                  </a:moveTo>
                  <a:cubicBezTo>
                    <a:pt x="89" y="10"/>
                    <a:pt x="89" y="10"/>
                    <a:pt x="89" y="10"/>
                  </a:cubicBezTo>
                  <a:cubicBezTo>
                    <a:pt x="93" y="9"/>
                    <a:pt x="98" y="7"/>
                    <a:pt x="103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0" y="13"/>
                    <a:pt x="96" y="14"/>
                    <a:pt x="91" y="16"/>
                  </a:cubicBezTo>
                  <a:close/>
                  <a:moveTo>
                    <a:pt x="185" y="14"/>
                  </a:moveTo>
                  <a:cubicBezTo>
                    <a:pt x="181" y="12"/>
                    <a:pt x="176" y="11"/>
                    <a:pt x="172" y="10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78" y="5"/>
                    <a:pt x="183" y="6"/>
                    <a:pt x="187" y="8"/>
                  </a:cubicBezTo>
                  <a:lnTo>
                    <a:pt x="185" y="14"/>
                  </a:lnTo>
                  <a:close/>
                  <a:moveTo>
                    <a:pt x="111" y="10"/>
                  </a:moveTo>
                  <a:cubicBezTo>
                    <a:pt x="109" y="4"/>
                    <a:pt x="109" y="4"/>
                    <a:pt x="109" y="4"/>
                  </a:cubicBezTo>
                  <a:cubicBezTo>
                    <a:pt x="114" y="3"/>
                    <a:pt x="119" y="2"/>
                    <a:pt x="124" y="1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0" y="8"/>
                    <a:pt x="115" y="9"/>
                    <a:pt x="111" y="10"/>
                  </a:cubicBezTo>
                  <a:close/>
                  <a:moveTo>
                    <a:pt x="165" y="9"/>
                  </a:moveTo>
                  <a:cubicBezTo>
                    <a:pt x="161" y="8"/>
                    <a:pt x="156" y="7"/>
                    <a:pt x="152" y="7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7" y="1"/>
                    <a:pt x="162" y="2"/>
                    <a:pt x="166" y="2"/>
                  </a:cubicBezTo>
                  <a:lnTo>
                    <a:pt x="165" y="9"/>
                  </a:lnTo>
                  <a:close/>
                  <a:moveTo>
                    <a:pt x="131" y="7"/>
                  </a:moveTo>
                  <a:cubicBezTo>
                    <a:pt x="131" y="1"/>
                    <a:pt x="131" y="1"/>
                    <a:pt x="131" y="1"/>
                  </a:cubicBezTo>
                  <a:cubicBezTo>
                    <a:pt x="135" y="0"/>
                    <a:pt x="140" y="0"/>
                    <a:pt x="145" y="0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0" y="6"/>
                    <a:pt x="136" y="7"/>
                    <a:pt x="1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32" name="Big Wheel 1"/>
          <p:cNvGrpSpPr/>
          <p:nvPr userDrawn="1"/>
        </p:nvGrpSpPr>
        <p:grpSpPr>
          <a:xfrm>
            <a:off x="6378346" y="5198283"/>
            <a:ext cx="450759" cy="418001"/>
            <a:chOff x="1573213" y="2958346"/>
            <a:chExt cx="546100" cy="506413"/>
          </a:xfrm>
          <a:solidFill>
            <a:schemeClr val="accent4"/>
          </a:solidFill>
        </p:grpSpPr>
        <p:sp>
          <p:nvSpPr>
            <p:cNvPr id="33" name="Freeform 18"/>
            <p:cNvSpPr>
              <a:spLocks noEditPoints="1"/>
            </p:cNvSpPr>
            <p:nvPr userDrawn="1"/>
          </p:nvSpPr>
          <p:spPr bwMode="auto">
            <a:xfrm>
              <a:off x="1573213" y="2958346"/>
              <a:ext cx="546100" cy="506413"/>
            </a:xfrm>
            <a:custGeom>
              <a:avLst/>
              <a:gdLst>
                <a:gd name="T0" fmla="*/ 104 w 200"/>
                <a:gd name="T1" fmla="*/ 186 h 186"/>
                <a:gd name="T2" fmla="*/ 104 w 200"/>
                <a:gd name="T3" fmla="*/ 186 h 186"/>
                <a:gd name="T4" fmla="*/ 14 w 200"/>
                <a:gd name="T5" fmla="*/ 118 h 186"/>
                <a:gd name="T6" fmla="*/ 79 w 200"/>
                <a:gd name="T7" fmla="*/ 4 h 186"/>
                <a:gd name="T8" fmla="*/ 104 w 200"/>
                <a:gd name="T9" fmla="*/ 0 h 186"/>
                <a:gd name="T10" fmla="*/ 193 w 200"/>
                <a:gd name="T11" fmla="*/ 68 h 186"/>
                <a:gd name="T12" fmla="*/ 185 w 200"/>
                <a:gd name="T13" fmla="*/ 139 h 186"/>
                <a:gd name="T14" fmla="*/ 129 w 200"/>
                <a:gd name="T15" fmla="*/ 183 h 186"/>
                <a:gd name="T16" fmla="*/ 104 w 200"/>
                <a:gd name="T17" fmla="*/ 186 h 186"/>
                <a:gd name="T18" fmla="*/ 104 w 200"/>
                <a:gd name="T19" fmla="*/ 9 h 186"/>
                <a:gd name="T20" fmla="*/ 81 w 200"/>
                <a:gd name="T21" fmla="*/ 12 h 186"/>
                <a:gd name="T22" fmla="*/ 23 w 200"/>
                <a:gd name="T23" fmla="*/ 116 h 186"/>
                <a:gd name="T24" fmla="*/ 104 w 200"/>
                <a:gd name="T25" fmla="*/ 177 h 186"/>
                <a:gd name="T26" fmla="*/ 104 w 200"/>
                <a:gd name="T27" fmla="*/ 177 h 186"/>
                <a:gd name="T28" fmla="*/ 127 w 200"/>
                <a:gd name="T29" fmla="*/ 174 h 186"/>
                <a:gd name="T30" fmla="*/ 177 w 200"/>
                <a:gd name="T31" fmla="*/ 134 h 186"/>
                <a:gd name="T32" fmla="*/ 185 w 200"/>
                <a:gd name="T33" fmla="*/ 71 h 186"/>
                <a:gd name="T34" fmla="*/ 104 w 200"/>
                <a:gd name="T35" fmla="*/ 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86">
                  <a:moveTo>
                    <a:pt x="104" y="186"/>
                  </a:moveTo>
                  <a:cubicBezTo>
                    <a:pt x="104" y="186"/>
                    <a:pt x="104" y="186"/>
                    <a:pt x="104" y="186"/>
                  </a:cubicBezTo>
                  <a:cubicBezTo>
                    <a:pt x="62" y="186"/>
                    <a:pt x="26" y="158"/>
                    <a:pt x="14" y="118"/>
                  </a:cubicBezTo>
                  <a:cubicBezTo>
                    <a:pt x="0" y="69"/>
                    <a:pt x="29" y="18"/>
                    <a:pt x="79" y="4"/>
                  </a:cubicBezTo>
                  <a:cubicBezTo>
                    <a:pt x="87" y="1"/>
                    <a:pt x="95" y="0"/>
                    <a:pt x="104" y="0"/>
                  </a:cubicBezTo>
                  <a:cubicBezTo>
                    <a:pt x="145" y="0"/>
                    <a:pt x="182" y="28"/>
                    <a:pt x="193" y="68"/>
                  </a:cubicBezTo>
                  <a:cubicBezTo>
                    <a:pt x="200" y="92"/>
                    <a:pt x="197" y="117"/>
                    <a:pt x="185" y="139"/>
                  </a:cubicBezTo>
                  <a:cubicBezTo>
                    <a:pt x="173" y="160"/>
                    <a:pt x="153" y="176"/>
                    <a:pt x="129" y="183"/>
                  </a:cubicBezTo>
                  <a:cubicBezTo>
                    <a:pt x="121" y="185"/>
                    <a:pt x="112" y="186"/>
                    <a:pt x="104" y="186"/>
                  </a:cubicBezTo>
                  <a:close/>
                  <a:moveTo>
                    <a:pt x="104" y="9"/>
                  </a:moveTo>
                  <a:cubicBezTo>
                    <a:pt x="96" y="9"/>
                    <a:pt x="88" y="10"/>
                    <a:pt x="81" y="12"/>
                  </a:cubicBezTo>
                  <a:cubicBezTo>
                    <a:pt x="36" y="25"/>
                    <a:pt x="10" y="71"/>
                    <a:pt x="23" y="116"/>
                  </a:cubicBezTo>
                  <a:cubicBezTo>
                    <a:pt x="33" y="152"/>
                    <a:pt x="66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11" y="177"/>
                    <a:pt x="119" y="176"/>
                    <a:pt x="127" y="174"/>
                  </a:cubicBezTo>
                  <a:cubicBezTo>
                    <a:pt x="148" y="168"/>
                    <a:pt x="166" y="154"/>
                    <a:pt x="177" y="134"/>
                  </a:cubicBezTo>
                  <a:cubicBezTo>
                    <a:pt x="188" y="115"/>
                    <a:pt x="191" y="92"/>
                    <a:pt x="185" y="71"/>
                  </a:cubicBezTo>
                  <a:cubicBezTo>
                    <a:pt x="174" y="34"/>
                    <a:pt x="141" y="9"/>
                    <a:pt x="10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grpSp>
          <p:nvGrpSpPr>
            <p:cNvPr id="34" name="Pin wheel 1"/>
            <p:cNvGrpSpPr/>
            <p:nvPr userDrawn="1"/>
          </p:nvGrpSpPr>
          <p:grpSpPr>
            <a:xfrm>
              <a:off x="1697038" y="3050421"/>
              <a:ext cx="322263" cy="325438"/>
              <a:chOff x="1697038" y="3050421"/>
              <a:chExt cx="322263" cy="325438"/>
            </a:xfrm>
            <a:grpFill/>
          </p:grpSpPr>
          <p:sp>
            <p:nvSpPr>
              <p:cNvPr id="35" name="Freeform 19"/>
              <p:cNvSpPr>
                <a:spLocks noEditPoints="1"/>
              </p:cNvSpPr>
              <p:nvPr userDrawn="1"/>
            </p:nvSpPr>
            <p:spPr bwMode="auto">
              <a:xfrm>
                <a:off x="1795463" y="3152021"/>
                <a:ext cx="122238" cy="122238"/>
              </a:xfrm>
              <a:custGeom>
                <a:avLst/>
                <a:gdLst>
                  <a:gd name="T0" fmla="*/ 23 w 45"/>
                  <a:gd name="T1" fmla="*/ 45 h 45"/>
                  <a:gd name="T2" fmla="*/ 0 w 45"/>
                  <a:gd name="T3" fmla="*/ 22 h 45"/>
                  <a:gd name="T4" fmla="*/ 7 w 45"/>
                  <a:gd name="T5" fmla="*/ 6 h 45"/>
                  <a:gd name="T6" fmla="*/ 23 w 45"/>
                  <a:gd name="T7" fmla="*/ 0 h 45"/>
                  <a:gd name="T8" fmla="*/ 45 w 45"/>
                  <a:gd name="T9" fmla="*/ 22 h 45"/>
                  <a:gd name="T10" fmla="*/ 23 w 45"/>
                  <a:gd name="T11" fmla="*/ 45 h 45"/>
                  <a:gd name="T12" fmla="*/ 23 w 45"/>
                  <a:gd name="T13" fmla="*/ 6 h 45"/>
                  <a:gd name="T14" fmla="*/ 11 w 45"/>
                  <a:gd name="T15" fmla="*/ 11 h 45"/>
                  <a:gd name="T16" fmla="*/ 7 w 45"/>
                  <a:gd name="T17" fmla="*/ 22 h 45"/>
                  <a:gd name="T18" fmla="*/ 23 w 45"/>
                  <a:gd name="T19" fmla="*/ 38 h 45"/>
                  <a:gd name="T20" fmla="*/ 23 w 45"/>
                  <a:gd name="T21" fmla="*/ 41 h 45"/>
                  <a:gd name="T22" fmla="*/ 23 w 45"/>
                  <a:gd name="T23" fmla="*/ 38 h 45"/>
                  <a:gd name="T24" fmla="*/ 39 w 45"/>
                  <a:gd name="T25" fmla="*/ 22 h 45"/>
                  <a:gd name="T26" fmla="*/ 23 w 45"/>
                  <a:gd name="T27" fmla="*/ 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45">
                    <a:moveTo>
                      <a:pt x="23" y="45"/>
                    </a:moveTo>
                    <a:cubicBezTo>
                      <a:pt x="10" y="45"/>
                      <a:pt x="0" y="35"/>
                      <a:pt x="0" y="22"/>
                    </a:cubicBezTo>
                    <a:cubicBezTo>
                      <a:pt x="0" y="16"/>
                      <a:pt x="3" y="11"/>
                      <a:pt x="7" y="6"/>
                    </a:cubicBezTo>
                    <a:cubicBezTo>
                      <a:pt x="11" y="2"/>
                      <a:pt x="17" y="0"/>
                      <a:pt x="23" y="0"/>
                    </a:cubicBezTo>
                    <a:cubicBezTo>
                      <a:pt x="35" y="0"/>
                      <a:pt x="45" y="10"/>
                      <a:pt x="45" y="22"/>
                    </a:cubicBezTo>
                    <a:cubicBezTo>
                      <a:pt x="45" y="35"/>
                      <a:pt x="35" y="45"/>
                      <a:pt x="23" y="45"/>
                    </a:cubicBezTo>
                    <a:close/>
                    <a:moveTo>
                      <a:pt x="23" y="6"/>
                    </a:moveTo>
                    <a:cubicBezTo>
                      <a:pt x="18" y="6"/>
                      <a:pt x="14" y="8"/>
                      <a:pt x="11" y="11"/>
                    </a:cubicBezTo>
                    <a:cubicBezTo>
                      <a:pt x="8" y="14"/>
                      <a:pt x="7" y="18"/>
                      <a:pt x="7" y="22"/>
                    </a:cubicBezTo>
                    <a:cubicBezTo>
                      <a:pt x="7" y="31"/>
                      <a:pt x="14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32" y="38"/>
                      <a:pt x="39" y="31"/>
                      <a:pt x="39" y="22"/>
                    </a:cubicBezTo>
                    <a:cubicBezTo>
                      <a:pt x="39" y="13"/>
                      <a:pt x="32" y="6"/>
                      <a:pt x="2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36" name="Rectangle 20"/>
              <p:cNvSpPr>
                <a:spLocks noChangeArrowheads="1"/>
              </p:cNvSpPr>
              <p:nvPr userDrawn="1"/>
            </p:nvSpPr>
            <p:spPr bwMode="auto">
              <a:xfrm>
                <a:off x="1697038" y="3202821"/>
                <a:ext cx="73025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 userDrawn="1"/>
            </p:nvSpPr>
            <p:spPr bwMode="auto">
              <a:xfrm>
                <a:off x="1944688" y="3202821"/>
                <a:ext cx="74613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38" name="Rectangle 22"/>
              <p:cNvSpPr>
                <a:spLocks noChangeArrowheads="1"/>
              </p:cNvSpPr>
              <p:nvPr userDrawn="1"/>
            </p:nvSpPr>
            <p:spPr bwMode="auto">
              <a:xfrm>
                <a:off x="1849438" y="3299659"/>
                <a:ext cx="15875" cy="76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39" name="Rectangle 23"/>
              <p:cNvSpPr>
                <a:spLocks noChangeArrowheads="1"/>
              </p:cNvSpPr>
              <p:nvPr userDrawn="1"/>
            </p:nvSpPr>
            <p:spPr bwMode="auto">
              <a:xfrm>
                <a:off x="1849438" y="3050421"/>
                <a:ext cx="15875" cy="730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1912938" y="3269496"/>
                <a:ext cx="53975" cy="50800"/>
              </a:xfrm>
              <a:custGeom>
                <a:avLst/>
                <a:gdLst>
                  <a:gd name="T0" fmla="*/ 25 w 34"/>
                  <a:gd name="T1" fmla="*/ 32 h 32"/>
                  <a:gd name="T2" fmla="*/ 0 w 34"/>
                  <a:gd name="T3" fmla="*/ 6 h 32"/>
                  <a:gd name="T4" fmla="*/ 8 w 34"/>
                  <a:gd name="T5" fmla="*/ 0 h 32"/>
                  <a:gd name="T6" fmla="*/ 34 w 34"/>
                  <a:gd name="T7" fmla="*/ 25 h 32"/>
                  <a:gd name="T8" fmla="*/ 25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5" y="32"/>
                    </a:moveTo>
                    <a:lnTo>
                      <a:pt x="0" y="6"/>
                    </a:lnTo>
                    <a:lnTo>
                      <a:pt x="8" y="0"/>
                    </a:lnTo>
                    <a:lnTo>
                      <a:pt x="34" y="25"/>
                    </a:lnTo>
                    <a:lnTo>
                      <a:pt x="2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1747838" y="3102809"/>
                <a:ext cx="52388" cy="53975"/>
              </a:xfrm>
              <a:custGeom>
                <a:avLst/>
                <a:gdLst>
                  <a:gd name="T0" fmla="*/ 26 w 33"/>
                  <a:gd name="T1" fmla="*/ 34 h 34"/>
                  <a:gd name="T2" fmla="*/ 0 w 33"/>
                  <a:gd name="T3" fmla="*/ 8 h 34"/>
                  <a:gd name="T4" fmla="*/ 7 w 33"/>
                  <a:gd name="T5" fmla="*/ 0 h 34"/>
                  <a:gd name="T6" fmla="*/ 33 w 33"/>
                  <a:gd name="T7" fmla="*/ 26 h 34"/>
                  <a:gd name="T8" fmla="*/ 26 w 33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26" y="34"/>
                    </a:moveTo>
                    <a:lnTo>
                      <a:pt x="0" y="8"/>
                    </a:lnTo>
                    <a:lnTo>
                      <a:pt x="7" y="0"/>
                    </a:lnTo>
                    <a:lnTo>
                      <a:pt x="33" y="26"/>
                    </a:lnTo>
                    <a:lnTo>
                      <a:pt x="2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1912938" y="3102809"/>
                <a:ext cx="53975" cy="53975"/>
              </a:xfrm>
              <a:custGeom>
                <a:avLst/>
                <a:gdLst>
                  <a:gd name="T0" fmla="*/ 8 w 34"/>
                  <a:gd name="T1" fmla="*/ 34 h 34"/>
                  <a:gd name="T2" fmla="*/ 0 w 34"/>
                  <a:gd name="T3" fmla="*/ 26 h 34"/>
                  <a:gd name="T4" fmla="*/ 25 w 34"/>
                  <a:gd name="T5" fmla="*/ 0 h 34"/>
                  <a:gd name="T6" fmla="*/ 34 w 34"/>
                  <a:gd name="T7" fmla="*/ 8 h 34"/>
                  <a:gd name="T8" fmla="*/ 8 w 34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8" y="34"/>
                    </a:moveTo>
                    <a:lnTo>
                      <a:pt x="0" y="26"/>
                    </a:lnTo>
                    <a:lnTo>
                      <a:pt x="25" y="0"/>
                    </a:lnTo>
                    <a:lnTo>
                      <a:pt x="34" y="8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1747838" y="3269496"/>
                <a:ext cx="52388" cy="50800"/>
              </a:xfrm>
              <a:custGeom>
                <a:avLst/>
                <a:gdLst>
                  <a:gd name="T0" fmla="*/ 7 w 33"/>
                  <a:gd name="T1" fmla="*/ 32 h 32"/>
                  <a:gd name="T2" fmla="*/ 0 w 33"/>
                  <a:gd name="T3" fmla="*/ 25 h 32"/>
                  <a:gd name="T4" fmla="*/ 26 w 33"/>
                  <a:gd name="T5" fmla="*/ 0 h 32"/>
                  <a:gd name="T6" fmla="*/ 33 w 33"/>
                  <a:gd name="T7" fmla="*/ 6 h 32"/>
                  <a:gd name="T8" fmla="*/ 7 w 33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2">
                    <a:moveTo>
                      <a:pt x="7" y="32"/>
                    </a:moveTo>
                    <a:lnTo>
                      <a:pt x="0" y="25"/>
                    </a:lnTo>
                    <a:lnTo>
                      <a:pt x="26" y="0"/>
                    </a:lnTo>
                    <a:lnTo>
                      <a:pt x="33" y="6"/>
                    </a:lnTo>
                    <a:lnTo>
                      <a:pt x="7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</p:grpSp>
      <p:grpSp>
        <p:nvGrpSpPr>
          <p:cNvPr id="44" name="Small Wheel 1"/>
          <p:cNvGrpSpPr/>
          <p:nvPr userDrawn="1"/>
        </p:nvGrpSpPr>
        <p:grpSpPr>
          <a:xfrm>
            <a:off x="7192071" y="5765663"/>
            <a:ext cx="322345" cy="313173"/>
            <a:chOff x="2559051" y="3645734"/>
            <a:chExt cx="390525" cy="379413"/>
          </a:xfrm>
          <a:solidFill>
            <a:schemeClr val="accent4"/>
          </a:solidFill>
        </p:grpSpPr>
        <p:sp>
          <p:nvSpPr>
            <p:cNvPr id="45" name="Freeform 28"/>
            <p:cNvSpPr>
              <a:spLocks noEditPoints="1"/>
            </p:cNvSpPr>
            <p:nvPr userDrawn="1"/>
          </p:nvSpPr>
          <p:spPr bwMode="auto">
            <a:xfrm>
              <a:off x="2559051" y="3645734"/>
              <a:ext cx="390525" cy="379413"/>
            </a:xfrm>
            <a:custGeom>
              <a:avLst/>
              <a:gdLst>
                <a:gd name="T0" fmla="*/ 71 w 143"/>
                <a:gd name="T1" fmla="*/ 139 h 139"/>
                <a:gd name="T2" fmla="*/ 71 w 143"/>
                <a:gd name="T3" fmla="*/ 139 h 139"/>
                <a:gd name="T4" fmla="*/ 5 w 143"/>
                <a:gd name="T5" fmla="*/ 88 h 139"/>
                <a:gd name="T6" fmla="*/ 11 w 143"/>
                <a:gd name="T7" fmla="*/ 35 h 139"/>
                <a:gd name="T8" fmla="*/ 53 w 143"/>
                <a:gd name="T9" fmla="*/ 2 h 139"/>
                <a:gd name="T10" fmla="*/ 71 w 143"/>
                <a:gd name="T11" fmla="*/ 0 h 139"/>
                <a:gd name="T12" fmla="*/ 138 w 143"/>
                <a:gd name="T13" fmla="*/ 50 h 139"/>
                <a:gd name="T14" fmla="*/ 132 w 143"/>
                <a:gd name="T15" fmla="*/ 103 h 139"/>
                <a:gd name="T16" fmla="*/ 90 w 143"/>
                <a:gd name="T17" fmla="*/ 136 h 139"/>
                <a:gd name="T18" fmla="*/ 71 w 143"/>
                <a:gd name="T19" fmla="*/ 139 h 139"/>
                <a:gd name="T20" fmla="*/ 71 w 143"/>
                <a:gd name="T21" fmla="*/ 9 h 139"/>
                <a:gd name="T22" fmla="*/ 55 w 143"/>
                <a:gd name="T23" fmla="*/ 11 h 139"/>
                <a:gd name="T24" fmla="*/ 19 w 143"/>
                <a:gd name="T25" fmla="*/ 40 h 139"/>
                <a:gd name="T26" fmla="*/ 13 w 143"/>
                <a:gd name="T27" fmla="*/ 86 h 139"/>
                <a:gd name="T28" fmla="*/ 71 w 143"/>
                <a:gd name="T29" fmla="*/ 130 h 139"/>
                <a:gd name="T30" fmla="*/ 71 w 143"/>
                <a:gd name="T31" fmla="*/ 130 h 139"/>
                <a:gd name="T32" fmla="*/ 88 w 143"/>
                <a:gd name="T33" fmla="*/ 127 h 139"/>
                <a:gd name="T34" fmla="*/ 124 w 143"/>
                <a:gd name="T35" fmla="*/ 99 h 139"/>
                <a:gd name="T36" fmla="*/ 130 w 143"/>
                <a:gd name="T37" fmla="*/ 53 h 139"/>
                <a:gd name="T38" fmla="*/ 71 w 143"/>
                <a:gd name="T39" fmla="*/ 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139">
                  <a:moveTo>
                    <a:pt x="71" y="139"/>
                  </a:moveTo>
                  <a:cubicBezTo>
                    <a:pt x="71" y="139"/>
                    <a:pt x="71" y="139"/>
                    <a:pt x="71" y="139"/>
                  </a:cubicBezTo>
                  <a:cubicBezTo>
                    <a:pt x="40" y="139"/>
                    <a:pt x="13" y="118"/>
                    <a:pt x="5" y="88"/>
                  </a:cubicBezTo>
                  <a:cubicBezTo>
                    <a:pt x="0" y="70"/>
                    <a:pt x="2" y="51"/>
                    <a:pt x="11" y="35"/>
                  </a:cubicBezTo>
                  <a:cubicBezTo>
                    <a:pt x="20" y="19"/>
                    <a:pt x="35" y="7"/>
                    <a:pt x="53" y="2"/>
                  </a:cubicBezTo>
                  <a:cubicBezTo>
                    <a:pt x="59" y="1"/>
                    <a:pt x="65" y="0"/>
                    <a:pt x="71" y="0"/>
                  </a:cubicBezTo>
                  <a:cubicBezTo>
                    <a:pt x="102" y="0"/>
                    <a:pt x="130" y="21"/>
                    <a:pt x="138" y="50"/>
                  </a:cubicBezTo>
                  <a:cubicBezTo>
                    <a:pt x="143" y="68"/>
                    <a:pt x="141" y="87"/>
                    <a:pt x="132" y="103"/>
                  </a:cubicBezTo>
                  <a:cubicBezTo>
                    <a:pt x="123" y="119"/>
                    <a:pt x="108" y="131"/>
                    <a:pt x="90" y="136"/>
                  </a:cubicBezTo>
                  <a:cubicBezTo>
                    <a:pt x="84" y="138"/>
                    <a:pt x="78" y="139"/>
                    <a:pt x="71" y="139"/>
                  </a:cubicBezTo>
                  <a:close/>
                  <a:moveTo>
                    <a:pt x="71" y="9"/>
                  </a:moveTo>
                  <a:cubicBezTo>
                    <a:pt x="66" y="9"/>
                    <a:pt x="60" y="9"/>
                    <a:pt x="55" y="11"/>
                  </a:cubicBezTo>
                  <a:cubicBezTo>
                    <a:pt x="39" y="15"/>
                    <a:pt x="27" y="26"/>
                    <a:pt x="19" y="40"/>
                  </a:cubicBezTo>
                  <a:cubicBezTo>
                    <a:pt x="11" y="54"/>
                    <a:pt x="9" y="70"/>
                    <a:pt x="13" y="86"/>
                  </a:cubicBezTo>
                  <a:cubicBezTo>
                    <a:pt x="21" y="112"/>
                    <a:pt x="44" y="130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7" y="130"/>
                    <a:pt x="82" y="129"/>
                    <a:pt x="88" y="127"/>
                  </a:cubicBezTo>
                  <a:cubicBezTo>
                    <a:pt x="103" y="123"/>
                    <a:pt x="116" y="113"/>
                    <a:pt x="124" y="99"/>
                  </a:cubicBezTo>
                  <a:cubicBezTo>
                    <a:pt x="132" y="85"/>
                    <a:pt x="134" y="68"/>
                    <a:pt x="130" y="53"/>
                  </a:cubicBezTo>
                  <a:cubicBezTo>
                    <a:pt x="122" y="27"/>
                    <a:pt x="98" y="9"/>
                    <a:pt x="7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grpSp>
          <p:nvGrpSpPr>
            <p:cNvPr id="46" name="Pin wheel 2"/>
            <p:cNvGrpSpPr/>
            <p:nvPr userDrawn="1"/>
          </p:nvGrpSpPr>
          <p:grpSpPr>
            <a:xfrm>
              <a:off x="2627313" y="3709234"/>
              <a:ext cx="254000" cy="252413"/>
              <a:chOff x="2627313" y="3709234"/>
              <a:chExt cx="254000" cy="252413"/>
            </a:xfrm>
            <a:grpFill/>
          </p:grpSpPr>
          <p:sp>
            <p:nvSpPr>
              <p:cNvPr id="47" name="Freeform 29"/>
              <p:cNvSpPr>
                <a:spLocks noEditPoints="1"/>
              </p:cNvSpPr>
              <p:nvPr userDrawn="1"/>
            </p:nvSpPr>
            <p:spPr bwMode="auto">
              <a:xfrm>
                <a:off x="2709863" y="3790196"/>
                <a:ext cx="90488" cy="87313"/>
              </a:xfrm>
              <a:custGeom>
                <a:avLst/>
                <a:gdLst>
                  <a:gd name="T0" fmla="*/ 16 w 33"/>
                  <a:gd name="T1" fmla="*/ 32 h 32"/>
                  <a:gd name="T2" fmla="*/ 0 w 33"/>
                  <a:gd name="T3" fmla="*/ 16 h 32"/>
                  <a:gd name="T4" fmla="*/ 16 w 33"/>
                  <a:gd name="T5" fmla="*/ 0 h 32"/>
                  <a:gd name="T6" fmla="*/ 33 w 33"/>
                  <a:gd name="T7" fmla="*/ 16 h 32"/>
                  <a:gd name="T8" fmla="*/ 16 w 33"/>
                  <a:gd name="T9" fmla="*/ 32 h 32"/>
                  <a:gd name="T10" fmla="*/ 16 w 33"/>
                  <a:gd name="T11" fmla="*/ 6 h 32"/>
                  <a:gd name="T12" fmla="*/ 7 w 33"/>
                  <a:gd name="T13" fmla="*/ 16 h 32"/>
                  <a:gd name="T14" fmla="*/ 16 w 33"/>
                  <a:gd name="T15" fmla="*/ 26 h 32"/>
                  <a:gd name="T16" fmla="*/ 16 w 33"/>
                  <a:gd name="T17" fmla="*/ 29 h 32"/>
                  <a:gd name="T18" fmla="*/ 16 w 33"/>
                  <a:gd name="T19" fmla="*/ 26 h 32"/>
                  <a:gd name="T20" fmla="*/ 26 w 33"/>
                  <a:gd name="T21" fmla="*/ 16 h 32"/>
                  <a:gd name="T22" fmla="*/ 16 w 33"/>
                  <a:gd name="T23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2">
                    <a:moveTo>
                      <a:pt x="16" y="32"/>
                    </a:moveTo>
                    <a:cubicBezTo>
                      <a:pt x="8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3" y="7"/>
                      <a:pt x="33" y="16"/>
                    </a:cubicBezTo>
                    <a:cubicBezTo>
                      <a:pt x="33" y="25"/>
                      <a:pt x="25" y="32"/>
                      <a:pt x="16" y="32"/>
                    </a:cubicBezTo>
                    <a:close/>
                    <a:moveTo>
                      <a:pt x="16" y="6"/>
                    </a:moveTo>
                    <a:cubicBezTo>
                      <a:pt x="11" y="6"/>
                      <a:pt x="7" y="11"/>
                      <a:pt x="7" y="16"/>
                    </a:cubicBezTo>
                    <a:cubicBezTo>
                      <a:pt x="7" y="22"/>
                      <a:pt x="11" y="26"/>
                      <a:pt x="16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2" y="26"/>
                      <a:pt x="26" y="22"/>
                      <a:pt x="26" y="16"/>
                    </a:cubicBezTo>
                    <a:cubicBezTo>
                      <a:pt x="26" y="11"/>
                      <a:pt x="22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48" name="Rectangle 30"/>
              <p:cNvSpPr>
                <a:spLocks noChangeArrowheads="1"/>
              </p:cNvSpPr>
              <p:nvPr userDrawn="1"/>
            </p:nvSpPr>
            <p:spPr bwMode="auto">
              <a:xfrm>
                <a:off x="2627313" y="3825121"/>
                <a:ext cx="57150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49" name="Rectangle 31"/>
              <p:cNvSpPr>
                <a:spLocks noChangeArrowheads="1"/>
              </p:cNvSpPr>
              <p:nvPr userDrawn="1"/>
            </p:nvSpPr>
            <p:spPr bwMode="auto">
              <a:xfrm>
                <a:off x="2820988" y="3825121"/>
                <a:ext cx="60325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50" name="Rectangle 32"/>
              <p:cNvSpPr>
                <a:spLocks noChangeArrowheads="1"/>
              </p:cNvSpPr>
              <p:nvPr userDrawn="1"/>
            </p:nvSpPr>
            <p:spPr bwMode="auto">
              <a:xfrm>
                <a:off x="2744788" y="3902909"/>
                <a:ext cx="19050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51" name="Rectangle 33"/>
              <p:cNvSpPr>
                <a:spLocks noChangeArrowheads="1"/>
              </p:cNvSpPr>
              <p:nvPr userDrawn="1"/>
            </p:nvSpPr>
            <p:spPr bwMode="auto">
              <a:xfrm>
                <a:off x="2744788" y="3709234"/>
                <a:ext cx="190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52" name="Freeform 34"/>
              <p:cNvSpPr>
                <a:spLocks/>
              </p:cNvSpPr>
              <p:nvPr userDrawn="1"/>
            </p:nvSpPr>
            <p:spPr bwMode="auto">
              <a:xfrm>
                <a:off x="2797176" y="3877509"/>
                <a:ext cx="42863" cy="44450"/>
              </a:xfrm>
              <a:custGeom>
                <a:avLst/>
                <a:gdLst>
                  <a:gd name="T0" fmla="*/ 21 w 27"/>
                  <a:gd name="T1" fmla="*/ 28 h 28"/>
                  <a:gd name="T2" fmla="*/ 0 w 27"/>
                  <a:gd name="T3" fmla="*/ 7 h 28"/>
                  <a:gd name="T4" fmla="*/ 7 w 27"/>
                  <a:gd name="T5" fmla="*/ 0 h 28"/>
                  <a:gd name="T6" fmla="*/ 27 w 27"/>
                  <a:gd name="T7" fmla="*/ 21 h 28"/>
                  <a:gd name="T8" fmla="*/ 21 w 27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21" y="28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7" y="21"/>
                    </a:lnTo>
                    <a:lnTo>
                      <a:pt x="2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53" name="Freeform 35"/>
              <p:cNvSpPr>
                <a:spLocks/>
              </p:cNvSpPr>
              <p:nvPr userDrawn="1"/>
            </p:nvSpPr>
            <p:spPr bwMode="auto">
              <a:xfrm>
                <a:off x="2668588" y="3747334"/>
                <a:ext cx="44450" cy="46038"/>
              </a:xfrm>
              <a:custGeom>
                <a:avLst/>
                <a:gdLst>
                  <a:gd name="T0" fmla="*/ 19 w 28"/>
                  <a:gd name="T1" fmla="*/ 29 h 29"/>
                  <a:gd name="T2" fmla="*/ 0 w 28"/>
                  <a:gd name="T3" fmla="*/ 8 h 29"/>
                  <a:gd name="T4" fmla="*/ 7 w 28"/>
                  <a:gd name="T5" fmla="*/ 0 h 29"/>
                  <a:gd name="T6" fmla="*/ 28 w 28"/>
                  <a:gd name="T7" fmla="*/ 20 h 29"/>
                  <a:gd name="T8" fmla="*/ 19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9" y="29"/>
                    </a:moveTo>
                    <a:lnTo>
                      <a:pt x="0" y="8"/>
                    </a:lnTo>
                    <a:lnTo>
                      <a:pt x="7" y="0"/>
                    </a:lnTo>
                    <a:lnTo>
                      <a:pt x="28" y="20"/>
                    </a:lnTo>
                    <a:lnTo>
                      <a:pt x="19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54" name="Freeform 36"/>
              <p:cNvSpPr>
                <a:spLocks/>
              </p:cNvSpPr>
              <p:nvPr userDrawn="1"/>
            </p:nvSpPr>
            <p:spPr bwMode="auto">
              <a:xfrm>
                <a:off x="2797176" y="3747334"/>
                <a:ext cx="42863" cy="46038"/>
              </a:xfrm>
              <a:custGeom>
                <a:avLst/>
                <a:gdLst>
                  <a:gd name="T0" fmla="*/ 7 w 27"/>
                  <a:gd name="T1" fmla="*/ 29 h 29"/>
                  <a:gd name="T2" fmla="*/ 0 w 27"/>
                  <a:gd name="T3" fmla="*/ 20 h 29"/>
                  <a:gd name="T4" fmla="*/ 21 w 27"/>
                  <a:gd name="T5" fmla="*/ 0 h 29"/>
                  <a:gd name="T6" fmla="*/ 27 w 27"/>
                  <a:gd name="T7" fmla="*/ 8 h 29"/>
                  <a:gd name="T8" fmla="*/ 7 w 27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9">
                    <a:moveTo>
                      <a:pt x="7" y="29"/>
                    </a:moveTo>
                    <a:lnTo>
                      <a:pt x="0" y="20"/>
                    </a:lnTo>
                    <a:lnTo>
                      <a:pt x="21" y="0"/>
                    </a:lnTo>
                    <a:lnTo>
                      <a:pt x="27" y="8"/>
                    </a:lnTo>
                    <a:lnTo>
                      <a:pt x="7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55" name="Freeform 37"/>
              <p:cNvSpPr>
                <a:spLocks/>
              </p:cNvSpPr>
              <p:nvPr userDrawn="1"/>
            </p:nvSpPr>
            <p:spPr bwMode="auto">
              <a:xfrm>
                <a:off x="2668588" y="3877509"/>
                <a:ext cx="44450" cy="44450"/>
              </a:xfrm>
              <a:custGeom>
                <a:avLst/>
                <a:gdLst>
                  <a:gd name="T0" fmla="*/ 7 w 28"/>
                  <a:gd name="T1" fmla="*/ 28 h 28"/>
                  <a:gd name="T2" fmla="*/ 0 w 28"/>
                  <a:gd name="T3" fmla="*/ 21 h 28"/>
                  <a:gd name="T4" fmla="*/ 19 w 28"/>
                  <a:gd name="T5" fmla="*/ 0 h 28"/>
                  <a:gd name="T6" fmla="*/ 28 w 28"/>
                  <a:gd name="T7" fmla="*/ 7 h 28"/>
                  <a:gd name="T8" fmla="*/ 7 w 28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7" y="28"/>
                    </a:moveTo>
                    <a:lnTo>
                      <a:pt x="0" y="21"/>
                    </a:lnTo>
                    <a:lnTo>
                      <a:pt x="19" y="0"/>
                    </a:lnTo>
                    <a:lnTo>
                      <a:pt x="28" y="7"/>
                    </a:lnTo>
                    <a:lnTo>
                      <a:pt x="7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</p:grpSp>
      <p:sp useBgFill="1">
        <p:nvSpPr>
          <p:cNvPr id="73" name="Blink Block"/>
          <p:cNvSpPr/>
          <p:nvPr userDrawn="1"/>
        </p:nvSpPr>
        <p:spPr bwMode="auto">
          <a:xfrm>
            <a:off x="8118913" y="3750228"/>
            <a:ext cx="3322294" cy="1979875"/>
          </a:xfrm>
          <a:custGeom>
            <a:avLst/>
            <a:gdLst>
              <a:gd name="connsiteX0" fmla="*/ 0 w 3807323"/>
              <a:gd name="connsiteY0" fmla="*/ 0 h 1804946"/>
              <a:gd name="connsiteX1" fmla="*/ 3807323 w 3807323"/>
              <a:gd name="connsiteY1" fmla="*/ 0 h 1804946"/>
              <a:gd name="connsiteX2" fmla="*/ 3807323 w 3807323"/>
              <a:gd name="connsiteY2" fmla="*/ 1804946 h 1804946"/>
              <a:gd name="connsiteX3" fmla="*/ 0 w 3807323"/>
              <a:gd name="connsiteY3" fmla="*/ 1804946 h 1804946"/>
              <a:gd name="connsiteX4" fmla="*/ 0 w 3807323"/>
              <a:gd name="connsiteY4" fmla="*/ 0 h 1804946"/>
              <a:gd name="connsiteX0" fmla="*/ 0 w 3807323"/>
              <a:gd name="connsiteY0" fmla="*/ 0 h 1804946"/>
              <a:gd name="connsiteX1" fmla="*/ 3807323 w 3807323"/>
              <a:gd name="connsiteY1" fmla="*/ 0 h 1804946"/>
              <a:gd name="connsiteX2" fmla="*/ 3807323 w 3807323"/>
              <a:gd name="connsiteY2" fmla="*/ 1804946 h 1804946"/>
              <a:gd name="connsiteX3" fmla="*/ 0 w 3807323"/>
              <a:gd name="connsiteY3" fmla="*/ 0 h 1804946"/>
              <a:gd name="connsiteX0" fmla="*/ 0 w 3115560"/>
              <a:gd name="connsiteY0" fmla="*/ 326004 h 1804946"/>
              <a:gd name="connsiteX1" fmla="*/ 3115560 w 3115560"/>
              <a:gd name="connsiteY1" fmla="*/ 0 h 1804946"/>
              <a:gd name="connsiteX2" fmla="*/ 3115560 w 3115560"/>
              <a:gd name="connsiteY2" fmla="*/ 1804946 h 1804946"/>
              <a:gd name="connsiteX3" fmla="*/ 0 w 3115560"/>
              <a:gd name="connsiteY3" fmla="*/ 326004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0 w 3322294"/>
              <a:gd name="connsiteY3" fmla="*/ 0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592556 w 3322294"/>
              <a:gd name="connsiteY3" fmla="*/ 304306 h 1804946"/>
              <a:gd name="connsiteX4" fmla="*/ 0 w 3322294"/>
              <a:gd name="connsiteY4" fmla="*/ 0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20062 w 3322294"/>
              <a:gd name="connsiteY3" fmla="*/ 908605 h 1804946"/>
              <a:gd name="connsiteX4" fmla="*/ 0 w 3322294"/>
              <a:gd name="connsiteY4" fmla="*/ 0 h 1804946"/>
              <a:gd name="connsiteX0" fmla="*/ 0 w 3322294"/>
              <a:gd name="connsiteY0" fmla="*/ 0 h 1979875"/>
              <a:gd name="connsiteX1" fmla="*/ 3322294 w 3322294"/>
              <a:gd name="connsiteY1" fmla="*/ 0 h 1979875"/>
              <a:gd name="connsiteX2" fmla="*/ 3266635 w 3322294"/>
              <a:gd name="connsiteY2" fmla="*/ 1979875 h 1979875"/>
              <a:gd name="connsiteX3" fmla="*/ 20062 w 3322294"/>
              <a:gd name="connsiteY3" fmla="*/ 908605 h 1979875"/>
              <a:gd name="connsiteX4" fmla="*/ 0 w 3322294"/>
              <a:gd name="connsiteY4" fmla="*/ 0 h 197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2294" h="1979875">
                <a:moveTo>
                  <a:pt x="0" y="0"/>
                </a:moveTo>
                <a:lnTo>
                  <a:pt x="3322294" y="0"/>
                </a:lnTo>
                <a:lnTo>
                  <a:pt x="3266635" y="1979875"/>
                </a:lnTo>
                <a:lnTo>
                  <a:pt x="20062" y="90860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Qualcomm Office Regular" pitchFamily="34" charset="0"/>
            </a:endParaRPr>
          </a:p>
        </p:txBody>
      </p:sp>
      <p:pic>
        <p:nvPicPr>
          <p:cNvPr id="64" name="arrowMask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96" y="0"/>
            <a:ext cx="7253872" cy="6896482"/>
          </a:xfrm>
          <a:prstGeom prst="rect">
            <a:avLst/>
          </a:prstGeom>
          <a:noFill/>
        </p:spPr>
      </p:pic>
      <p:sp useBgFill="1">
        <p:nvSpPr>
          <p:cNvPr id="56" name="Blink Block"/>
          <p:cNvSpPr/>
          <p:nvPr userDrawn="1"/>
        </p:nvSpPr>
        <p:spPr bwMode="auto">
          <a:xfrm>
            <a:off x="8118913" y="3750228"/>
            <a:ext cx="3322294" cy="1979875"/>
          </a:xfrm>
          <a:custGeom>
            <a:avLst/>
            <a:gdLst>
              <a:gd name="connsiteX0" fmla="*/ 0 w 3807323"/>
              <a:gd name="connsiteY0" fmla="*/ 0 h 1804946"/>
              <a:gd name="connsiteX1" fmla="*/ 3807323 w 3807323"/>
              <a:gd name="connsiteY1" fmla="*/ 0 h 1804946"/>
              <a:gd name="connsiteX2" fmla="*/ 3807323 w 3807323"/>
              <a:gd name="connsiteY2" fmla="*/ 1804946 h 1804946"/>
              <a:gd name="connsiteX3" fmla="*/ 0 w 3807323"/>
              <a:gd name="connsiteY3" fmla="*/ 1804946 h 1804946"/>
              <a:gd name="connsiteX4" fmla="*/ 0 w 3807323"/>
              <a:gd name="connsiteY4" fmla="*/ 0 h 1804946"/>
              <a:gd name="connsiteX0" fmla="*/ 0 w 3807323"/>
              <a:gd name="connsiteY0" fmla="*/ 0 h 1804946"/>
              <a:gd name="connsiteX1" fmla="*/ 3807323 w 3807323"/>
              <a:gd name="connsiteY1" fmla="*/ 0 h 1804946"/>
              <a:gd name="connsiteX2" fmla="*/ 3807323 w 3807323"/>
              <a:gd name="connsiteY2" fmla="*/ 1804946 h 1804946"/>
              <a:gd name="connsiteX3" fmla="*/ 0 w 3807323"/>
              <a:gd name="connsiteY3" fmla="*/ 0 h 1804946"/>
              <a:gd name="connsiteX0" fmla="*/ 0 w 3115560"/>
              <a:gd name="connsiteY0" fmla="*/ 326004 h 1804946"/>
              <a:gd name="connsiteX1" fmla="*/ 3115560 w 3115560"/>
              <a:gd name="connsiteY1" fmla="*/ 0 h 1804946"/>
              <a:gd name="connsiteX2" fmla="*/ 3115560 w 3115560"/>
              <a:gd name="connsiteY2" fmla="*/ 1804946 h 1804946"/>
              <a:gd name="connsiteX3" fmla="*/ 0 w 3115560"/>
              <a:gd name="connsiteY3" fmla="*/ 326004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0 w 3322294"/>
              <a:gd name="connsiteY3" fmla="*/ 0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592556 w 3322294"/>
              <a:gd name="connsiteY3" fmla="*/ 304306 h 1804946"/>
              <a:gd name="connsiteX4" fmla="*/ 0 w 3322294"/>
              <a:gd name="connsiteY4" fmla="*/ 0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20062 w 3322294"/>
              <a:gd name="connsiteY3" fmla="*/ 908605 h 1804946"/>
              <a:gd name="connsiteX4" fmla="*/ 0 w 3322294"/>
              <a:gd name="connsiteY4" fmla="*/ 0 h 1804946"/>
              <a:gd name="connsiteX0" fmla="*/ 0 w 3322294"/>
              <a:gd name="connsiteY0" fmla="*/ 0 h 1979875"/>
              <a:gd name="connsiteX1" fmla="*/ 3322294 w 3322294"/>
              <a:gd name="connsiteY1" fmla="*/ 0 h 1979875"/>
              <a:gd name="connsiteX2" fmla="*/ 3266635 w 3322294"/>
              <a:gd name="connsiteY2" fmla="*/ 1979875 h 1979875"/>
              <a:gd name="connsiteX3" fmla="*/ 20062 w 3322294"/>
              <a:gd name="connsiteY3" fmla="*/ 908605 h 1979875"/>
              <a:gd name="connsiteX4" fmla="*/ 0 w 3322294"/>
              <a:gd name="connsiteY4" fmla="*/ 0 h 197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2294" h="1979875">
                <a:moveTo>
                  <a:pt x="0" y="0"/>
                </a:moveTo>
                <a:lnTo>
                  <a:pt x="3322294" y="0"/>
                </a:lnTo>
                <a:lnTo>
                  <a:pt x="3266635" y="1979875"/>
                </a:lnTo>
                <a:lnTo>
                  <a:pt x="20062" y="90860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Qualcomm Office Regular" pitchFamily="34" charset="0"/>
            </a:endParaRPr>
          </a:p>
        </p:txBody>
      </p:sp>
      <p:grpSp>
        <p:nvGrpSpPr>
          <p:cNvPr id="59" name="Yellow Arrow 2"/>
          <p:cNvGrpSpPr/>
          <p:nvPr userDrawn="1"/>
        </p:nvGrpSpPr>
        <p:grpSpPr>
          <a:xfrm>
            <a:off x="8428455" y="5186512"/>
            <a:ext cx="1602175" cy="389150"/>
            <a:chOff x="8730417" y="1481563"/>
            <a:chExt cx="1602175" cy="389150"/>
          </a:xfrm>
        </p:grpSpPr>
        <p:sp>
          <p:nvSpPr>
            <p:cNvPr id="60" name="Freeform 9"/>
            <p:cNvSpPr>
              <a:spLocks noEditPoints="1"/>
            </p:cNvSpPr>
            <p:nvPr userDrawn="1"/>
          </p:nvSpPr>
          <p:spPr bwMode="auto">
            <a:xfrm>
              <a:off x="8833839" y="1630562"/>
              <a:ext cx="1130639" cy="89399"/>
            </a:xfrm>
            <a:custGeom>
              <a:avLst/>
              <a:gdLst>
                <a:gd name="T0" fmla="*/ 524 w 546"/>
                <a:gd name="T1" fmla="*/ 43 h 43"/>
                <a:gd name="T2" fmla="*/ 21 w 546"/>
                <a:gd name="T3" fmla="*/ 43 h 43"/>
                <a:gd name="T4" fmla="*/ 0 w 546"/>
                <a:gd name="T5" fmla="*/ 22 h 43"/>
                <a:gd name="T6" fmla="*/ 21 w 546"/>
                <a:gd name="T7" fmla="*/ 0 h 43"/>
                <a:gd name="T8" fmla="*/ 524 w 546"/>
                <a:gd name="T9" fmla="*/ 0 h 43"/>
                <a:gd name="T10" fmla="*/ 546 w 546"/>
                <a:gd name="T11" fmla="*/ 22 h 43"/>
                <a:gd name="T12" fmla="*/ 524 w 546"/>
                <a:gd name="T13" fmla="*/ 43 h 43"/>
                <a:gd name="T14" fmla="*/ 21 w 546"/>
                <a:gd name="T15" fmla="*/ 9 h 43"/>
                <a:gd name="T16" fmla="*/ 9 w 546"/>
                <a:gd name="T17" fmla="*/ 22 h 43"/>
                <a:gd name="T18" fmla="*/ 21 w 546"/>
                <a:gd name="T19" fmla="*/ 34 h 43"/>
                <a:gd name="T20" fmla="*/ 524 w 546"/>
                <a:gd name="T21" fmla="*/ 34 h 43"/>
                <a:gd name="T22" fmla="*/ 537 w 546"/>
                <a:gd name="T23" fmla="*/ 22 h 43"/>
                <a:gd name="T24" fmla="*/ 524 w 546"/>
                <a:gd name="T25" fmla="*/ 9 h 43"/>
                <a:gd name="T26" fmla="*/ 21 w 546"/>
                <a:gd name="T27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43">
                  <a:moveTo>
                    <a:pt x="524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9" y="43"/>
                    <a:pt x="0" y="34"/>
                    <a:pt x="0" y="22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6" y="0"/>
                    <a:pt x="546" y="10"/>
                    <a:pt x="546" y="22"/>
                  </a:cubicBezTo>
                  <a:cubicBezTo>
                    <a:pt x="546" y="34"/>
                    <a:pt x="536" y="43"/>
                    <a:pt x="524" y="43"/>
                  </a:cubicBezTo>
                  <a:close/>
                  <a:moveTo>
                    <a:pt x="21" y="9"/>
                  </a:moveTo>
                  <a:cubicBezTo>
                    <a:pt x="14" y="9"/>
                    <a:pt x="9" y="15"/>
                    <a:pt x="9" y="22"/>
                  </a:cubicBezTo>
                  <a:cubicBezTo>
                    <a:pt x="9" y="29"/>
                    <a:pt x="14" y="34"/>
                    <a:pt x="21" y="34"/>
                  </a:cubicBezTo>
                  <a:cubicBezTo>
                    <a:pt x="524" y="34"/>
                    <a:pt x="524" y="34"/>
                    <a:pt x="524" y="34"/>
                  </a:cubicBezTo>
                  <a:cubicBezTo>
                    <a:pt x="531" y="34"/>
                    <a:pt x="537" y="29"/>
                    <a:pt x="537" y="22"/>
                  </a:cubicBezTo>
                  <a:cubicBezTo>
                    <a:pt x="537" y="15"/>
                    <a:pt x="531" y="9"/>
                    <a:pt x="524" y="9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61" name="Freeform 10"/>
            <p:cNvSpPr>
              <a:spLocks noEditPoints="1"/>
            </p:cNvSpPr>
            <p:nvPr userDrawn="1"/>
          </p:nvSpPr>
          <p:spPr bwMode="auto">
            <a:xfrm>
              <a:off x="9981130" y="1481563"/>
              <a:ext cx="351462" cy="389150"/>
            </a:xfrm>
            <a:custGeom>
              <a:avLst/>
              <a:gdLst>
                <a:gd name="T0" fmla="*/ 71 w 170"/>
                <a:gd name="T1" fmla="*/ 188 h 188"/>
                <a:gd name="T2" fmla="*/ 56 w 170"/>
                <a:gd name="T3" fmla="*/ 181 h 188"/>
                <a:gd name="T4" fmla="*/ 50 w 170"/>
                <a:gd name="T5" fmla="*/ 166 h 188"/>
                <a:gd name="T6" fmla="*/ 56 w 170"/>
                <a:gd name="T7" fmla="*/ 151 h 188"/>
                <a:gd name="T8" fmla="*/ 92 w 170"/>
                <a:gd name="T9" fmla="*/ 115 h 188"/>
                <a:gd name="T10" fmla="*/ 22 w 170"/>
                <a:gd name="T11" fmla="*/ 115 h 188"/>
                <a:gd name="T12" fmla="*/ 0 w 170"/>
                <a:gd name="T13" fmla="*/ 94 h 188"/>
                <a:gd name="T14" fmla="*/ 22 w 170"/>
                <a:gd name="T15" fmla="*/ 72 h 188"/>
                <a:gd name="T16" fmla="*/ 92 w 170"/>
                <a:gd name="T17" fmla="*/ 72 h 188"/>
                <a:gd name="T18" fmla="*/ 56 w 170"/>
                <a:gd name="T19" fmla="*/ 37 h 188"/>
                <a:gd name="T20" fmla="*/ 50 w 170"/>
                <a:gd name="T21" fmla="*/ 21 h 188"/>
                <a:gd name="T22" fmla="*/ 56 w 170"/>
                <a:gd name="T23" fmla="*/ 6 h 188"/>
                <a:gd name="T24" fmla="*/ 71 w 170"/>
                <a:gd name="T25" fmla="*/ 0 h 188"/>
                <a:gd name="T26" fmla="*/ 87 w 170"/>
                <a:gd name="T27" fmla="*/ 6 h 188"/>
                <a:gd name="T28" fmla="*/ 159 w 170"/>
                <a:gd name="T29" fmla="*/ 79 h 188"/>
                <a:gd name="T30" fmla="*/ 162 w 170"/>
                <a:gd name="T31" fmla="*/ 81 h 188"/>
                <a:gd name="T32" fmla="*/ 170 w 170"/>
                <a:gd name="T33" fmla="*/ 94 h 188"/>
                <a:gd name="T34" fmla="*/ 162 w 170"/>
                <a:gd name="T35" fmla="*/ 107 h 188"/>
                <a:gd name="T36" fmla="*/ 159 w 170"/>
                <a:gd name="T37" fmla="*/ 109 h 188"/>
                <a:gd name="T38" fmla="*/ 87 w 170"/>
                <a:gd name="T39" fmla="*/ 181 h 188"/>
                <a:gd name="T40" fmla="*/ 71 w 170"/>
                <a:gd name="T41" fmla="*/ 188 h 188"/>
                <a:gd name="T42" fmla="*/ 22 w 170"/>
                <a:gd name="T43" fmla="*/ 81 h 188"/>
                <a:gd name="T44" fmla="*/ 9 w 170"/>
                <a:gd name="T45" fmla="*/ 94 h 188"/>
                <a:gd name="T46" fmla="*/ 22 w 170"/>
                <a:gd name="T47" fmla="*/ 106 h 188"/>
                <a:gd name="T48" fmla="*/ 113 w 170"/>
                <a:gd name="T49" fmla="*/ 106 h 188"/>
                <a:gd name="T50" fmla="*/ 63 w 170"/>
                <a:gd name="T51" fmla="*/ 157 h 188"/>
                <a:gd name="T52" fmla="*/ 59 w 170"/>
                <a:gd name="T53" fmla="*/ 166 h 188"/>
                <a:gd name="T54" fmla="*/ 63 w 170"/>
                <a:gd name="T55" fmla="*/ 175 h 188"/>
                <a:gd name="T56" fmla="*/ 80 w 170"/>
                <a:gd name="T57" fmla="*/ 175 h 188"/>
                <a:gd name="T58" fmla="*/ 153 w 170"/>
                <a:gd name="T59" fmla="*/ 103 h 188"/>
                <a:gd name="T60" fmla="*/ 156 w 170"/>
                <a:gd name="T61" fmla="*/ 100 h 188"/>
                <a:gd name="T62" fmla="*/ 161 w 170"/>
                <a:gd name="T63" fmla="*/ 94 h 188"/>
                <a:gd name="T64" fmla="*/ 156 w 170"/>
                <a:gd name="T65" fmla="*/ 88 h 188"/>
                <a:gd name="T66" fmla="*/ 153 w 170"/>
                <a:gd name="T67" fmla="*/ 85 h 188"/>
                <a:gd name="T68" fmla="*/ 80 w 170"/>
                <a:gd name="T69" fmla="*/ 12 h 188"/>
                <a:gd name="T70" fmla="*/ 63 w 170"/>
                <a:gd name="T71" fmla="*/ 12 h 188"/>
                <a:gd name="T72" fmla="*/ 59 w 170"/>
                <a:gd name="T73" fmla="*/ 21 h 188"/>
                <a:gd name="T74" fmla="*/ 63 w 170"/>
                <a:gd name="T75" fmla="*/ 30 h 188"/>
                <a:gd name="T76" fmla="*/ 113 w 170"/>
                <a:gd name="T77" fmla="*/ 81 h 188"/>
                <a:gd name="T78" fmla="*/ 22 w 170"/>
                <a:gd name="T79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0" h="188">
                  <a:moveTo>
                    <a:pt x="71" y="188"/>
                  </a:moveTo>
                  <a:cubicBezTo>
                    <a:pt x="66" y="188"/>
                    <a:pt x="60" y="185"/>
                    <a:pt x="56" y="181"/>
                  </a:cubicBezTo>
                  <a:cubicBezTo>
                    <a:pt x="52" y="177"/>
                    <a:pt x="50" y="172"/>
                    <a:pt x="50" y="166"/>
                  </a:cubicBezTo>
                  <a:cubicBezTo>
                    <a:pt x="50" y="160"/>
                    <a:pt x="52" y="155"/>
                    <a:pt x="56" y="151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12" y="115"/>
                    <a:pt x="0" y="110"/>
                    <a:pt x="0" y="94"/>
                  </a:cubicBezTo>
                  <a:cubicBezTo>
                    <a:pt x="0" y="78"/>
                    <a:pt x="12" y="72"/>
                    <a:pt x="2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2" y="33"/>
                    <a:pt x="50" y="27"/>
                    <a:pt x="50" y="21"/>
                  </a:cubicBezTo>
                  <a:cubicBezTo>
                    <a:pt x="50" y="16"/>
                    <a:pt x="52" y="10"/>
                    <a:pt x="56" y="6"/>
                  </a:cubicBezTo>
                  <a:cubicBezTo>
                    <a:pt x="60" y="2"/>
                    <a:pt x="66" y="0"/>
                    <a:pt x="71" y="0"/>
                  </a:cubicBezTo>
                  <a:cubicBezTo>
                    <a:pt x="77" y="0"/>
                    <a:pt x="83" y="2"/>
                    <a:pt x="87" y="6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60" y="79"/>
                    <a:pt x="161" y="80"/>
                    <a:pt x="162" y="81"/>
                  </a:cubicBezTo>
                  <a:cubicBezTo>
                    <a:pt x="165" y="84"/>
                    <a:pt x="170" y="88"/>
                    <a:pt x="170" y="94"/>
                  </a:cubicBezTo>
                  <a:cubicBezTo>
                    <a:pt x="170" y="99"/>
                    <a:pt x="165" y="103"/>
                    <a:pt x="162" y="107"/>
                  </a:cubicBezTo>
                  <a:cubicBezTo>
                    <a:pt x="161" y="108"/>
                    <a:pt x="160" y="108"/>
                    <a:pt x="159" y="109"/>
                  </a:cubicBezTo>
                  <a:cubicBezTo>
                    <a:pt x="87" y="181"/>
                    <a:pt x="87" y="181"/>
                    <a:pt x="87" y="181"/>
                  </a:cubicBezTo>
                  <a:cubicBezTo>
                    <a:pt x="83" y="185"/>
                    <a:pt x="77" y="188"/>
                    <a:pt x="71" y="188"/>
                  </a:cubicBezTo>
                  <a:close/>
                  <a:moveTo>
                    <a:pt x="22" y="81"/>
                  </a:moveTo>
                  <a:cubicBezTo>
                    <a:pt x="17" y="81"/>
                    <a:pt x="9" y="83"/>
                    <a:pt x="9" y="94"/>
                  </a:cubicBezTo>
                  <a:cubicBezTo>
                    <a:pt x="9" y="105"/>
                    <a:pt x="17" y="106"/>
                    <a:pt x="22" y="106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0" y="160"/>
                    <a:pt x="59" y="163"/>
                    <a:pt x="59" y="166"/>
                  </a:cubicBezTo>
                  <a:cubicBezTo>
                    <a:pt x="59" y="169"/>
                    <a:pt x="60" y="173"/>
                    <a:pt x="63" y="175"/>
                  </a:cubicBezTo>
                  <a:cubicBezTo>
                    <a:pt x="67" y="180"/>
                    <a:pt x="76" y="180"/>
                    <a:pt x="80" y="175"/>
                  </a:cubicBezTo>
                  <a:cubicBezTo>
                    <a:pt x="153" y="103"/>
                    <a:pt x="153" y="103"/>
                    <a:pt x="153" y="103"/>
                  </a:cubicBezTo>
                  <a:cubicBezTo>
                    <a:pt x="154" y="102"/>
                    <a:pt x="155" y="101"/>
                    <a:pt x="156" y="100"/>
                  </a:cubicBezTo>
                  <a:cubicBezTo>
                    <a:pt x="157" y="98"/>
                    <a:pt x="161" y="95"/>
                    <a:pt x="161" y="94"/>
                  </a:cubicBezTo>
                  <a:cubicBezTo>
                    <a:pt x="161" y="92"/>
                    <a:pt x="157" y="89"/>
                    <a:pt x="156" y="88"/>
                  </a:cubicBezTo>
                  <a:cubicBezTo>
                    <a:pt x="155" y="87"/>
                    <a:pt x="154" y="86"/>
                    <a:pt x="153" y="8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6" y="8"/>
                    <a:pt x="67" y="8"/>
                    <a:pt x="63" y="12"/>
                  </a:cubicBezTo>
                  <a:cubicBezTo>
                    <a:pt x="60" y="15"/>
                    <a:pt x="59" y="18"/>
                    <a:pt x="59" y="21"/>
                  </a:cubicBezTo>
                  <a:cubicBezTo>
                    <a:pt x="59" y="25"/>
                    <a:pt x="60" y="28"/>
                    <a:pt x="63" y="30"/>
                  </a:cubicBezTo>
                  <a:cubicBezTo>
                    <a:pt x="113" y="81"/>
                    <a:pt x="113" y="81"/>
                    <a:pt x="113" y="81"/>
                  </a:cubicBezTo>
                  <a:lnTo>
                    <a:pt x="22" y="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62" name="Freeform 11"/>
            <p:cNvSpPr>
              <a:spLocks noEditPoints="1"/>
            </p:cNvSpPr>
            <p:nvPr userDrawn="1"/>
          </p:nvSpPr>
          <p:spPr bwMode="auto">
            <a:xfrm>
              <a:off x="8730417" y="1630562"/>
              <a:ext cx="88523" cy="89399"/>
            </a:xfrm>
            <a:custGeom>
              <a:avLst/>
              <a:gdLst>
                <a:gd name="T0" fmla="*/ 21 w 43"/>
                <a:gd name="T1" fmla="*/ 43 h 43"/>
                <a:gd name="T2" fmla="*/ 0 w 43"/>
                <a:gd name="T3" fmla="*/ 22 h 43"/>
                <a:gd name="T4" fmla="*/ 21 w 43"/>
                <a:gd name="T5" fmla="*/ 0 h 43"/>
                <a:gd name="T6" fmla="*/ 43 w 43"/>
                <a:gd name="T7" fmla="*/ 22 h 43"/>
                <a:gd name="T8" fmla="*/ 21 w 43"/>
                <a:gd name="T9" fmla="*/ 43 h 43"/>
                <a:gd name="T10" fmla="*/ 21 w 43"/>
                <a:gd name="T11" fmla="*/ 9 h 43"/>
                <a:gd name="T12" fmla="*/ 9 w 43"/>
                <a:gd name="T13" fmla="*/ 22 h 43"/>
                <a:gd name="T14" fmla="*/ 21 w 43"/>
                <a:gd name="T15" fmla="*/ 34 h 43"/>
                <a:gd name="T16" fmla="*/ 34 w 43"/>
                <a:gd name="T17" fmla="*/ 22 h 43"/>
                <a:gd name="T18" fmla="*/ 21 w 43"/>
                <a:gd name="T1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cubicBezTo>
                    <a:pt x="9" y="43"/>
                    <a:pt x="0" y="34"/>
                    <a:pt x="0" y="22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33" y="0"/>
                    <a:pt x="43" y="10"/>
                    <a:pt x="43" y="22"/>
                  </a:cubicBezTo>
                  <a:cubicBezTo>
                    <a:pt x="43" y="34"/>
                    <a:pt x="33" y="43"/>
                    <a:pt x="21" y="43"/>
                  </a:cubicBezTo>
                  <a:close/>
                  <a:moveTo>
                    <a:pt x="21" y="9"/>
                  </a:moveTo>
                  <a:cubicBezTo>
                    <a:pt x="14" y="9"/>
                    <a:pt x="9" y="15"/>
                    <a:pt x="9" y="22"/>
                  </a:cubicBezTo>
                  <a:cubicBezTo>
                    <a:pt x="9" y="29"/>
                    <a:pt x="14" y="34"/>
                    <a:pt x="21" y="34"/>
                  </a:cubicBezTo>
                  <a:cubicBezTo>
                    <a:pt x="28" y="34"/>
                    <a:pt x="34" y="29"/>
                    <a:pt x="34" y="22"/>
                  </a:cubicBezTo>
                  <a:cubicBezTo>
                    <a:pt x="34" y="15"/>
                    <a:pt x="28" y="9"/>
                    <a:pt x="21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63" name="Combined White Arrows"/>
          <p:cNvGrpSpPr/>
          <p:nvPr userDrawn="1"/>
        </p:nvGrpSpPr>
        <p:grpSpPr>
          <a:xfrm>
            <a:off x="8276826" y="4901342"/>
            <a:ext cx="1998338" cy="973653"/>
            <a:chOff x="8578788" y="1196393"/>
            <a:chExt cx="1998338" cy="973653"/>
          </a:xfrm>
        </p:grpSpPr>
        <p:grpSp>
          <p:nvGrpSpPr>
            <p:cNvPr id="65" name="Big White Arrow"/>
            <p:cNvGrpSpPr/>
            <p:nvPr userDrawn="1"/>
          </p:nvGrpSpPr>
          <p:grpSpPr>
            <a:xfrm>
              <a:off x="8578788" y="1196393"/>
              <a:ext cx="1998338" cy="386520"/>
              <a:chOff x="8578788" y="1227389"/>
              <a:chExt cx="1998338" cy="386520"/>
            </a:xfrm>
          </p:grpSpPr>
          <p:sp>
            <p:nvSpPr>
              <p:cNvPr id="70" name="Freeform 6"/>
              <p:cNvSpPr>
                <a:spLocks noEditPoints="1"/>
              </p:cNvSpPr>
              <p:nvPr userDrawn="1"/>
            </p:nvSpPr>
            <p:spPr bwMode="auto">
              <a:xfrm>
                <a:off x="8680458" y="1376388"/>
                <a:ext cx="184057" cy="88523"/>
              </a:xfrm>
              <a:custGeom>
                <a:avLst/>
                <a:gdLst>
                  <a:gd name="T0" fmla="*/ 68 w 89"/>
                  <a:gd name="T1" fmla="*/ 43 h 43"/>
                  <a:gd name="T2" fmla="*/ 22 w 89"/>
                  <a:gd name="T3" fmla="*/ 43 h 43"/>
                  <a:gd name="T4" fmla="*/ 0 w 89"/>
                  <a:gd name="T5" fmla="*/ 21 h 43"/>
                  <a:gd name="T6" fmla="*/ 22 w 89"/>
                  <a:gd name="T7" fmla="*/ 0 h 43"/>
                  <a:gd name="T8" fmla="*/ 68 w 89"/>
                  <a:gd name="T9" fmla="*/ 0 h 43"/>
                  <a:gd name="T10" fmla="*/ 89 w 89"/>
                  <a:gd name="T11" fmla="*/ 21 h 43"/>
                  <a:gd name="T12" fmla="*/ 68 w 89"/>
                  <a:gd name="T13" fmla="*/ 43 h 43"/>
                  <a:gd name="T14" fmla="*/ 22 w 89"/>
                  <a:gd name="T15" fmla="*/ 9 h 43"/>
                  <a:gd name="T16" fmla="*/ 9 w 89"/>
                  <a:gd name="T17" fmla="*/ 21 h 43"/>
                  <a:gd name="T18" fmla="*/ 22 w 89"/>
                  <a:gd name="T19" fmla="*/ 34 h 43"/>
                  <a:gd name="T20" fmla="*/ 68 w 89"/>
                  <a:gd name="T21" fmla="*/ 34 h 43"/>
                  <a:gd name="T22" fmla="*/ 80 w 89"/>
                  <a:gd name="T23" fmla="*/ 21 h 43"/>
                  <a:gd name="T24" fmla="*/ 68 w 89"/>
                  <a:gd name="T25" fmla="*/ 9 h 43"/>
                  <a:gd name="T26" fmla="*/ 22 w 89"/>
                  <a:gd name="T27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43">
                    <a:moveTo>
                      <a:pt x="68" y="43"/>
                    </a:move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80" y="0"/>
                      <a:pt x="89" y="10"/>
                      <a:pt x="89" y="21"/>
                    </a:cubicBezTo>
                    <a:cubicBezTo>
                      <a:pt x="89" y="33"/>
                      <a:pt x="80" y="43"/>
                      <a:pt x="68" y="43"/>
                    </a:cubicBezTo>
                    <a:close/>
                    <a:moveTo>
                      <a:pt x="22" y="9"/>
                    </a:moveTo>
                    <a:cubicBezTo>
                      <a:pt x="15" y="9"/>
                      <a:pt x="9" y="14"/>
                      <a:pt x="9" y="21"/>
                    </a:cubicBezTo>
                    <a:cubicBezTo>
                      <a:pt x="9" y="28"/>
                      <a:pt x="15" y="34"/>
                      <a:pt x="22" y="34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75" y="34"/>
                      <a:pt x="80" y="28"/>
                      <a:pt x="80" y="21"/>
                    </a:cubicBezTo>
                    <a:cubicBezTo>
                      <a:pt x="80" y="14"/>
                      <a:pt x="75" y="9"/>
                      <a:pt x="68" y="9"/>
                    </a:cubicBezTo>
                    <a:lnTo>
                      <a:pt x="2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71" name="Freeform 7"/>
              <p:cNvSpPr>
                <a:spLocks noEditPoints="1"/>
              </p:cNvSpPr>
              <p:nvPr userDrawn="1"/>
            </p:nvSpPr>
            <p:spPr bwMode="auto">
              <a:xfrm>
                <a:off x="8883797" y="1227389"/>
                <a:ext cx="1693329" cy="386520"/>
              </a:xfrm>
              <a:custGeom>
                <a:avLst/>
                <a:gdLst>
                  <a:gd name="T0" fmla="*/ 719 w 818"/>
                  <a:gd name="T1" fmla="*/ 187 h 187"/>
                  <a:gd name="T2" fmla="*/ 704 w 818"/>
                  <a:gd name="T3" fmla="*/ 181 h 187"/>
                  <a:gd name="T4" fmla="*/ 704 w 818"/>
                  <a:gd name="T5" fmla="*/ 151 h 187"/>
                  <a:gd name="T6" fmla="*/ 740 w 818"/>
                  <a:gd name="T7" fmla="*/ 115 h 187"/>
                  <a:gd name="T8" fmla="*/ 22 w 818"/>
                  <a:gd name="T9" fmla="*/ 115 h 187"/>
                  <a:gd name="T10" fmla="*/ 0 w 818"/>
                  <a:gd name="T11" fmla="*/ 93 h 187"/>
                  <a:gd name="T12" fmla="*/ 22 w 818"/>
                  <a:gd name="T13" fmla="*/ 72 h 187"/>
                  <a:gd name="T14" fmla="*/ 740 w 818"/>
                  <a:gd name="T15" fmla="*/ 72 h 187"/>
                  <a:gd name="T16" fmla="*/ 704 w 818"/>
                  <a:gd name="T17" fmla="*/ 36 h 187"/>
                  <a:gd name="T18" fmla="*/ 698 w 818"/>
                  <a:gd name="T19" fmla="*/ 21 h 187"/>
                  <a:gd name="T20" fmla="*/ 704 w 818"/>
                  <a:gd name="T21" fmla="*/ 6 h 187"/>
                  <a:gd name="T22" fmla="*/ 719 w 818"/>
                  <a:gd name="T23" fmla="*/ 0 h 187"/>
                  <a:gd name="T24" fmla="*/ 735 w 818"/>
                  <a:gd name="T25" fmla="*/ 6 h 187"/>
                  <a:gd name="T26" fmla="*/ 807 w 818"/>
                  <a:gd name="T27" fmla="*/ 78 h 187"/>
                  <a:gd name="T28" fmla="*/ 810 w 818"/>
                  <a:gd name="T29" fmla="*/ 81 h 187"/>
                  <a:gd name="T30" fmla="*/ 818 w 818"/>
                  <a:gd name="T31" fmla="*/ 93 h 187"/>
                  <a:gd name="T32" fmla="*/ 810 w 818"/>
                  <a:gd name="T33" fmla="*/ 106 h 187"/>
                  <a:gd name="T34" fmla="*/ 807 w 818"/>
                  <a:gd name="T35" fmla="*/ 109 h 187"/>
                  <a:gd name="T36" fmla="*/ 735 w 818"/>
                  <a:gd name="T37" fmla="*/ 181 h 187"/>
                  <a:gd name="T38" fmla="*/ 719 w 818"/>
                  <a:gd name="T39" fmla="*/ 187 h 187"/>
                  <a:gd name="T40" fmla="*/ 22 w 818"/>
                  <a:gd name="T41" fmla="*/ 81 h 187"/>
                  <a:gd name="T42" fmla="*/ 9 w 818"/>
                  <a:gd name="T43" fmla="*/ 93 h 187"/>
                  <a:gd name="T44" fmla="*/ 22 w 818"/>
                  <a:gd name="T45" fmla="*/ 106 h 187"/>
                  <a:gd name="T46" fmla="*/ 761 w 818"/>
                  <a:gd name="T47" fmla="*/ 106 h 187"/>
                  <a:gd name="T48" fmla="*/ 710 w 818"/>
                  <a:gd name="T49" fmla="*/ 157 h 187"/>
                  <a:gd name="T50" fmla="*/ 710 w 818"/>
                  <a:gd name="T51" fmla="*/ 175 h 187"/>
                  <a:gd name="T52" fmla="*/ 728 w 818"/>
                  <a:gd name="T53" fmla="*/ 175 h 187"/>
                  <a:gd name="T54" fmla="*/ 801 w 818"/>
                  <a:gd name="T55" fmla="*/ 102 h 187"/>
                  <a:gd name="T56" fmla="*/ 804 w 818"/>
                  <a:gd name="T57" fmla="*/ 100 h 187"/>
                  <a:gd name="T58" fmla="*/ 809 w 818"/>
                  <a:gd name="T59" fmla="*/ 93 h 187"/>
                  <a:gd name="T60" fmla="*/ 804 w 818"/>
                  <a:gd name="T61" fmla="*/ 87 h 187"/>
                  <a:gd name="T62" fmla="*/ 801 w 818"/>
                  <a:gd name="T63" fmla="*/ 85 h 187"/>
                  <a:gd name="T64" fmla="*/ 728 w 818"/>
                  <a:gd name="T65" fmla="*/ 12 h 187"/>
                  <a:gd name="T66" fmla="*/ 710 w 818"/>
                  <a:gd name="T67" fmla="*/ 12 h 187"/>
                  <a:gd name="T68" fmla="*/ 707 w 818"/>
                  <a:gd name="T69" fmla="*/ 21 h 187"/>
                  <a:gd name="T70" fmla="*/ 710 w 818"/>
                  <a:gd name="T71" fmla="*/ 30 h 187"/>
                  <a:gd name="T72" fmla="*/ 761 w 818"/>
                  <a:gd name="T73" fmla="*/ 81 h 187"/>
                  <a:gd name="T74" fmla="*/ 22 w 818"/>
                  <a:gd name="T75" fmla="*/ 8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18" h="187">
                    <a:moveTo>
                      <a:pt x="719" y="187"/>
                    </a:moveTo>
                    <a:cubicBezTo>
                      <a:pt x="714" y="187"/>
                      <a:pt x="708" y="185"/>
                      <a:pt x="704" y="181"/>
                    </a:cubicBezTo>
                    <a:cubicBezTo>
                      <a:pt x="696" y="173"/>
                      <a:pt x="696" y="159"/>
                      <a:pt x="704" y="151"/>
                    </a:cubicBezTo>
                    <a:cubicBezTo>
                      <a:pt x="740" y="115"/>
                      <a:pt x="740" y="115"/>
                      <a:pt x="740" y="115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12" y="115"/>
                      <a:pt x="0" y="109"/>
                      <a:pt x="0" y="93"/>
                    </a:cubicBezTo>
                    <a:cubicBezTo>
                      <a:pt x="0" y="78"/>
                      <a:pt x="12" y="72"/>
                      <a:pt x="22" y="72"/>
                    </a:cubicBezTo>
                    <a:cubicBezTo>
                      <a:pt x="740" y="72"/>
                      <a:pt x="740" y="72"/>
                      <a:pt x="740" y="72"/>
                    </a:cubicBezTo>
                    <a:cubicBezTo>
                      <a:pt x="704" y="36"/>
                      <a:pt x="704" y="36"/>
                      <a:pt x="704" y="36"/>
                    </a:cubicBezTo>
                    <a:cubicBezTo>
                      <a:pt x="700" y="32"/>
                      <a:pt x="698" y="27"/>
                      <a:pt x="698" y="21"/>
                    </a:cubicBezTo>
                    <a:cubicBezTo>
                      <a:pt x="698" y="15"/>
                      <a:pt x="700" y="10"/>
                      <a:pt x="704" y="6"/>
                    </a:cubicBezTo>
                    <a:cubicBezTo>
                      <a:pt x="708" y="2"/>
                      <a:pt x="714" y="0"/>
                      <a:pt x="719" y="0"/>
                    </a:cubicBezTo>
                    <a:cubicBezTo>
                      <a:pt x="725" y="0"/>
                      <a:pt x="731" y="2"/>
                      <a:pt x="735" y="6"/>
                    </a:cubicBezTo>
                    <a:cubicBezTo>
                      <a:pt x="807" y="78"/>
                      <a:pt x="807" y="78"/>
                      <a:pt x="807" y="78"/>
                    </a:cubicBezTo>
                    <a:cubicBezTo>
                      <a:pt x="808" y="79"/>
                      <a:pt x="809" y="80"/>
                      <a:pt x="810" y="81"/>
                    </a:cubicBezTo>
                    <a:cubicBezTo>
                      <a:pt x="814" y="84"/>
                      <a:pt x="818" y="88"/>
                      <a:pt x="818" y="93"/>
                    </a:cubicBezTo>
                    <a:cubicBezTo>
                      <a:pt x="818" y="99"/>
                      <a:pt x="813" y="103"/>
                      <a:pt x="810" y="106"/>
                    </a:cubicBezTo>
                    <a:cubicBezTo>
                      <a:pt x="809" y="107"/>
                      <a:pt x="808" y="108"/>
                      <a:pt x="807" y="109"/>
                    </a:cubicBezTo>
                    <a:cubicBezTo>
                      <a:pt x="735" y="181"/>
                      <a:pt x="735" y="181"/>
                      <a:pt x="735" y="181"/>
                    </a:cubicBezTo>
                    <a:cubicBezTo>
                      <a:pt x="731" y="185"/>
                      <a:pt x="725" y="187"/>
                      <a:pt x="719" y="187"/>
                    </a:cubicBezTo>
                    <a:close/>
                    <a:moveTo>
                      <a:pt x="22" y="81"/>
                    </a:moveTo>
                    <a:cubicBezTo>
                      <a:pt x="17" y="81"/>
                      <a:pt x="9" y="82"/>
                      <a:pt x="9" y="93"/>
                    </a:cubicBezTo>
                    <a:cubicBezTo>
                      <a:pt x="9" y="104"/>
                      <a:pt x="17" y="106"/>
                      <a:pt x="22" y="106"/>
                    </a:cubicBezTo>
                    <a:cubicBezTo>
                      <a:pt x="761" y="106"/>
                      <a:pt x="761" y="106"/>
                      <a:pt x="761" y="106"/>
                    </a:cubicBezTo>
                    <a:cubicBezTo>
                      <a:pt x="710" y="157"/>
                      <a:pt x="710" y="157"/>
                      <a:pt x="710" y="157"/>
                    </a:cubicBezTo>
                    <a:cubicBezTo>
                      <a:pt x="706" y="162"/>
                      <a:pt x="706" y="170"/>
                      <a:pt x="710" y="175"/>
                    </a:cubicBezTo>
                    <a:cubicBezTo>
                      <a:pt x="715" y="179"/>
                      <a:pt x="724" y="179"/>
                      <a:pt x="728" y="175"/>
                    </a:cubicBezTo>
                    <a:cubicBezTo>
                      <a:pt x="801" y="102"/>
                      <a:pt x="801" y="102"/>
                      <a:pt x="801" y="102"/>
                    </a:cubicBezTo>
                    <a:cubicBezTo>
                      <a:pt x="802" y="101"/>
                      <a:pt x="803" y="101"/>
                      <a:pt x="804" y="100"/>
                    </a:cubicBezTo>
                    <a:cubicBezTo>
                      <a:pt x="805" y="98"/>
                      <a:pt x="809" y="95"/>
                      <a:pt x="809" y="93"/>
                    </a:cubicBezTo>
                    <a:cubicBezTo>
                      <a:pt x="809" y="92"/>
                      <a:pt x="805" y="89"/>
                      <a:pt x="804" y="87"/>
                    </a:cubicBezTo>
                    <a:cubicBezTo>
                      <a:pt x="803" y="86"/>
                      <a:pt x="802" y="85"/>
                      <a:pt x="801" y="85"/>
                    </a:cubicBezTo>
                    <a:cubicBezTo>
                      <a:pt x="728" y="12"/>
                      <a:pt x="728" y="12"/>
                      <a:pt x="728" y="12"/>
                    </a:cubicBezTo>
                    <a:cubicBezTo>
                      <a:pt x="724" y="7"/>
                      <a:pt x="715" y="7"/>
                      <a:pt x="710" y="12"/>
                    </a:cubicBezTo>
                    <a:cubicBezTo>
                      <a:pt x="708" y="15"/>
                      <a:pt x="707" y="18"/>
                      <a:pt x="707" y="21"/>
                    </a:cubicBezTo>
                    <a:cubicBezTo>
                      <a:pt x="707" y="24"/>
                      <a:pt x="708" y="28"/>
                      <a:pt x="710" y="30"/>
                    </a:cubicBezTo>
                    <a:cubicBezTo>
                      <a:pt x="761" y="81"/>
                      <a:pt x="761" y="81"/>
                      <a:pt x="761" y="81"/>
                    </a:cubicBezTo>
                    <a:lnTo>
                      <a:pt x="22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72" name="Freeform 8"/>
              <p:cNvSpPr>
                <a:spLocks noEditPoints="1"/>
              </p:cNvSpPr>
              <p:nvPr userDrawn="1"/>
            </p:nvSpPr>
            <p:spPr bwMode="auto">
              <a:xfrm>
                <a:off x="8578788" y="1376388"/>
                <a:ext cx="89399" cy="88523"/>
              </a:xfrm>
              <a:custGeom>
                <a:avLst/>
                <a:gdLst>
                  <a:gd name="T0" fmla="*/ 21 w 43"/>
                  <a:gd name="T1" fmla="*/ 43 h 43"/>
                  <a:gd name="T2" fmla="*/ 0 w 43"/>
                  <a:gd name="T3" fmla="*/ 21 h 43"/>
                  <a:gd name="T4" fmla="*/ 21 w 43"/>
                  <a:gd name="T5" fmla="*/ 0 h 43"/>
                  <a:gd name="T6" fmla="*/ 43 w 43"/>
                  <a:gd name="T7" fmla="*/ 21 h 43"/>
                  <a:gd name="T8" fmla="*/ 21 w 43"/>
                  <a:gd name="T9" fmla="*/ 43 h 43"/>
                  <a:gd name="T10" fmla="*/ 21 w 43"/>
                  <a:gd name="T11" fmla="*/ 9 h 43"/>
                  <a:gd name="T12" fmla="*/ 9 w 43"/>
                  <a:gd name="T13" fmla="*/ 21 h 43"/>
                  <a:gd name="T14" fmla="*/ 21 w 43"/>
                  <a:gd name="T15" fmla="*/ 34 h 43"/>
                  <a:gd name="T16" fmla="*/ 34 w 43"/>
                  <a:gd name="T17" fmla="*/ 21 h 43"/>
                  <a:gd name="T18" fmla="*/ 21 w 43"/>
                  <a:gd name="T19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1" y="43"/>
                    </a:moveTo>
                    <a:cubicBezTo>
                      <a:pt x="9" y="43"/>
                      <a:pt x="0" y="33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ubicBezTo>
                      <a:pt x="43" y="33"/>
                      <a:pt x="33" y="43"/>
                      <a:pt x="21" y="43"/>
                    </a:cubicBezTo>
                    <a:close/>
                    <a:moveTo>
                      <a:pt x="21" y="9"/>
                    </a:moveTo>
                    <a:cubicBezTo>
                      <a:pt x="14" y="9"/>
                      <a:pt x="9" y="14"/>
                      <a:pt x="9" y="21"/>
                    </a:cubicBezTo>
                    <a:cubicBezTo>
                      <a:pt x="9" y="28"/>
                      <a:pt x="14" y="34"/>
                      <a:pt x="21" y="34"/>
                    </a:cubicBezTo>
                    <a:cubicBezTo>
                      <a:pt x="28" y="34"/>
                      <a:pt x="34" y="28"/>
                      <a:pt x="34" y="21"/>
                    </a:cubicBezTo>
                    <a:cubicBezTo>
                      <a:pt x="34" y="14"/>
                      <a:pt x="28" y="9"/>
                      <a:pt x="2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66" name="Small White Arrow"/>
            <p:cNvGrpSpPr/>
            <p:nvPr userDrawn="1"/>
          </p:nvGrpSpPr>
          <p:grpSpPr>
            <a:xfrm>
              <a:off x="9024032" y="1780020"/>
              <a:ext cx="1054386" cy="390026"/>
              <a:chOff x="9024032" y="1756773"/>
              <a:chExt cx="1054386" cy="390026"/>
            </a:xfrm>
          </p:grpSpPr>
          <p:sp>
            <p:nvSpPr>
              <p:cNvPr id="67" name="Freeform 12"/>
              <p:cNvSpPr>
                <a:spLocks noEditPoints="1"/>
              </p:cNvSpPr>
              <p:nvPr userDrawn="1"/>
            </p:nvSpPr>
            <p:spPr bwMode="auto">
              <a:xfrm>
                <a:off x="9127454" y="1906648"/>
                <a:ext cx="331303" cy="91152"/>
              </a:xfrm>
              <a:custGeom>
                <a:avLst/>
                <a:gdLst>
                  <a:gd name="T0" fmla="*/ 138 w 160"/>
                  <a:gd name="T1" fmla="*/ 44 h 44"/>
                  <a:gd name="T2" fmla="*/ 21 w 160"/>
                  <a:gd name="T3" fmla="*/ 44 h 44"/>
                  <a:gd name="T4" fmla="*/ 0 w 160"/>
                  <a:gd name="T5" fmla="*/ 22 h 44"/>
                  <a:gd name="T6" fmla="*/ 21 w 160"/>
                  <a:gd name="T7" fmla="*/ 0 h 44"/>
                  <a:gd name="T8" fmla="*/ 138 w 160"/>
                  <a:gd name="T9" fmla="*/ 0 h 44"/>
                  <a:gd name="T10" fmla="*/ 160 w 160"/>
                  <a:gd name="T11" fmla="*/ 22 h 44"/>
                  <a:gd name="T12" fmla="*/ 138 w 160"/>
                  <a:gd name="T13" fmla="*/ 44 h 44"/>
                  <a:gd name="T14" fmla="*/ 21 w 160"/>
                  <a:gd name="T15" fmla="*/ 9 h 44"/>
                  <a:gd name="T16" fmla="*/ 9 w 160"/>
                  <a:gd name="T17" fmla="*/ 22 h 44"/>
                  <a:gd name="T18" fmla="*/ 21 w 160"/>
                  <a:gd name="T19" fmla="*/ 35 h 44"/>
                  <a:gd name="T20" fmla="*/ 138 w 160"/>
                  <a:gd name="T21" fmla="*/ 35 h 44"/>
                  <a:gd name="T22" fmla="*/ 151 w 160"/>
                  <a:gd name="T23" fmla="*/ 22 h 44"/>
                  <a:gd name="T24" fmla="*/ 138 w 160"/>
                  <a:gd name="T25" fmla="*/ 9 h 44"/>
                  <a:gd name="T26" fmla="*/ 21 w 160"/>
                  <a:gd name="T27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0" h="44">
                    <a:moveTo>
                      <a:pt x="138" y="44"/>
                    </a:moveTo>
                    <a:cubicBezTo>
                      <a:pt x="21" y="44"/>
                      <a:pt x="21" y="44"/>
                      <a:pt x="21" y="44"/>
                    </a:cubicBezTo>
                    <a:cubicBezTo>
                      <a:pt x="9" y="44"/>
                      <a:pt x="0" y="34"/>
                      <a:pt x="0" y="22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50" y="0"/>
                      <a:pt x="160" y="10"/>
                      <a:pt x="160" y="22"/>
                    </a:cubicBezTo>
                    <a:cubicBezTo>
                      <a:pt x="160" y="34"/>
                      <a:pt x="150" y="44"/>
                      <a:pt x="138" y="44"/>
                    </a:cubicBezTo>
                    <a:close/>
                    <a:moveTo>
                      <a:pt x="21" y="9"/>
                    </a:moveTo>
                    <a:cubicBezTo>
                      <a:pt x="14" y="9"/>
                      <a:pt x="9" y="15"/>
                      <a:pt x="9" y="22"/>
                    </a:cubicBezTo>
                    <a:cubicBezTo>
                      <a:pt x="9" y="29"/>
                      <a:pt x="14" y="35"/>
                      <a:pt x="21" y="35"/>
                    </a:cubicBezTo>
                    <a:cubicBezTo>
                      <a:pt x="138" y="35"/>
                      <a:pt x="138" y="35"/>
                      <a:pt x="138" y="35"/>
                    </a:cubicBezTo>
                    <a:cubicBezTo>
                      <a:pt x="145" y="35"/>
                      <a:pt x="151" y="29"/>
                      <a:pt x="151" y="22"/>
                    </a:cubicBezTo>
                    <a:cubicBezTo>
                      <a:pt x="151" y="15"/>
                      <a:pt x="145" y="9"/>
                      <a:pt x="138" y="9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68" name="Freeform 13"/>
              <p:cNvSpPr>
                <a:spLocks noEditPoints="1"/>
              </p:cNvSpPr>
              <p:nvPr userDrawn="1"/>
            </p:nvSpPr>
            <p:spPr bwMode="auto">
              <a:xfrm>
                <a:off x="9475411" y="1756773"/>
                <a:ext cx="603007" cy="390026"/>
              </a:xfrm>
              <a:custGeom>
                <a:avLst/>
                <a:gdLst>
                  <a:gd name="T0" fmla="*/ 192 w 291"/>
                  <a:gd name="T1" fmla="*/ 188 h 188"/>
                  <a:gd name="T2" fmla="*/ 177 w 291"/>
                  <a:gd name="T3" fmla="*/ 182 h 188"/>
                  <a:gd name="T4" fmla="*/ 171 w 291"/>
                  <a:gd name="T5" fmla="*/ 166 h 188"/>
                  <a:gd name="T6" fmla="*/ 177 w 291"/>
                  <a:gd name="T7" fmla="*/ 151 h 188"/>
                  <a:gd name="T8" fmla="*/ 213 w 291"/>
                  <a:gd name="T9" fmla="*/ 116 h 188"/>
                  <a:gd name="T10" fmla="*/ 22 w 291"/>
                  <a:gd name="T11" fmla="*/ 116 h 188"/>
                  <a:gd name="T12" fmla="*/ 0 w 291"/>
                  <a:gd name="T13" fmla="*/ 94 h 188"/>
                  <a:gd name="T14" fmla="*/ 22 w 291"/>
                  <a:gd name="T15" fmla="*/ 73 h 188"/>
                  <a:gd name="T16" fmla="*/ 213 w 291"/>
                  <a:gd name="T17" fmla="*/ 73 h 188"/>
                  <a:gd name="T18" fmla="*/ 177 w 291"/>
                  <a:gd name="T19" fmla="*/ 37 h 188"/>
                  <a:gd name="T20" fmla="*/ 171 w 291"/>
                  <a:gd name="T21" fmla="*/ 22 h 188"/>
                  <a:gd name="T22" fmla="*/ 177 w 291"/>
                  <a:gd name="T23" fmla="*/ 6 h 188"/>
                  <a:gd name="T24" fmla="*/ 192 w 291"/>
                  <a:gd name="T25" fmla="*/ 0 h 188"/>
                  <a:gd name="T26" fmla="*/ 207 w 291"/>
                  <a:gd name="T27" fmla="*/ 6 h 188"/>
                  <a:gd name="T28" fmla="*/ 280 w 291"/>
                  <a:gd name="T29" fmla="*/ 79 h 188"/>
                  <a:gd name="T30" fmla="*/ 282 w 291"/>
                  <a:gd name="T31" fmla="*/ 81 h 188"/>
                  <a:gd name="T32" fmla="*/ 291 w 291"/>
                  <a:gd name="T33" fmla="*/ 94 h 188"/>
                  <a:gd name="T34" fmla="*/ 282 w 291"/>
                  <a:gd name="T35" fmla="*/ 107 h 188"/>
                  <a:gd name="T36" fmla="*/ 280 w 291"/>
                  <a:gd name="T37" fmla="*/ 109 h 188"/>
                  <a:gd name="T38" fmla="*/ 207 w 291"/>
                  <a:gd name="T39" fmla="*/ 182 h 188"/>
                  <a:gd name="T40" fmla="*/ 192 w 291"/>
                  <a:gd name="T41" fmla="*/ 188 h 188"/>
                  <a:gd name="T42" fmla="*/ 22 w 291"/>
                  <a:gd name="T43" fmla="*/ 81 h 188"/>
                  <a:gd name="T44" fmla="*/ 9 w 291"/>
                  <a:gd name="T45" fmla="*/ 94 h 188"/>
                  <a:gd name="T46" fmla="*/ 22 w 291"/>
                  <a:gd name="T47" fmla="*/ 107 h 188"/>
                  <a:gd name="T48" fmla="*/ 234 w 291"/>
                  <a:gd name="T49" fmla="*/ 107 h 188"/>
                  <a:gd name="T50" fmla="*/ 183 w 291"/>
                  <a:gd name="T51" fmla="*/ 158 h 188"/>
                  <a:gd name="T52" fmla="*/ 180 w 291"/>
                  <a:gd name="T53" fmla="*/ 166 h 188"/>
                  <a:gd name="T54" fmla="*/ 183 w 291"/>
                  <a:gd name="T55" fmla="*/ 175 h 188"/>
                  <a:gd name="T56" fmla="*/ 201 w 291"/>
                  <a:gd name="T57" fmla="*/ 175 h 188"/>
                  <a:gd name="T58" fmla="*/ 273 w 291"/>
                  <a:gd name="T59" fmla="*/ 103 h 188"/>
                  <a:gd name="T60" fmla="*/ 276 w 291"/>
                  <a:gd name="T61" fmla="*/ 100 h 188"/>
                  <a:gd name="T62" fmla="*/ 282 w 291"/>
                  <a:gd name="T63" fmla="*/ 94 h 188"/>
                  <a:gd name="T64" fmla="*/ 276 w 291"/>
                  <a:gd name="T65" fmla="*/ 88 h 188"/>
                  <a:gd name="T66" fmla="*/ 273 w 291"/>
                  <a:gd name="T67" fmla="*/ 85 h 188"/>
                  <a:gd name="T68" fmla="*/ 201 w 291"/>
                  <a:gd name="T69" fmla="*/ 13 h 188"/>
                  <a:gd name="T70" fmla="*/ 183 w 291"/>
                  <a:gd name="T71" fmla="*/ 13 h 188"/>
                  <a:gd name="T72" fmla="*/ 180 w 291"/>
                  <a:gd name="T73" fmla="*/ 22 h 188"/>
                  <a:gd name="T74" fmla="*/ 183 w 291"/>
                  <a:gd name="T75" fmla="*/ 31 h 188"/>
                  <a:gd name="T76" fmla="*/ 234 w 291"/>
                  <a:gd name="T77" fmla="*/ 81 h 188"/>
                  <a:gd name="T78" fmla="*/ 22 w 291"/>
                  <a:gd name="T7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1" h="188">
                    <a:moveTo>
                      <a:pt x="192" y="188"/>
                    </a:moveTo>
                    <a:cubicBezTo>
                      <a:pt x="186" y="188"/>
                      <a:pt x="181" y="186"/>
                      <a:pt x="177" y="182"/>
                    </a:cubicBezTo>
                    <a:cubicBezTo>
                      <a:pt x="173" y="178"/>
                      <a:pt x="171" y="172"/>
                      <a:pt x="171" y="166"/>
                    </a:cubicBezTo>
                    <a:cubicBezTo>
                      <a:pt x="171" y="161"/>
                      <a:pt x="173" y="155"/>
                      <a:pt x="177" y="151"/>
                    </a:cubicBezTo>
                    <a:cubicBezTo>
                      <a:pt x="213" y="116"/>
                      <a:pt x="213" y="116"/>
                      <a:pt x="213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2" y="116"/>
                      <a:pt x="0" y="110"/>
                      <a:pt x="0" y="94"/>
                    </a:cubicBezTo>
                    <a:cubicBezTo>
                      <a:pt x="0" y="78"/>
                      <a:pt x="12" y="73"/>
                      <a:pt x="22" y="73"/>
                    </a:cubicBezTo>
                    <a:cubicBezTo>
                      <a:pt x="213" y="73"/>
                      <a:pt x="213" y="73"/>
                      <a:pt x="213" y="73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173" y="33"/>
                      <a:pt x="171" y="27"/>
                      <a:pt x="171" y="22"/>
                    </a:cubicBezTo>
                    <a:cubicBezTo>
                      <a:pt x="171" y="16"/>
                      <a:pt x="173" y="11"/>
                      <a:pt x="177" y="6"/>
                    </a:cubicBezTo>
                    <a:cubicBezTo>
                      <a:pt x="181" y="2"/>
                      <a:pt x="186" y="0"/>
                      <a:pt x="192" y="0"/>
                    </a:cubicBezTo>
                    <a:cubicBezTo>
                      <a:pt x="198" y="0"/>
                      <a:pt x="203" y="2"/>
                      <a:pt x="207" y="6"/>
                    </a:cubicBezTo>
                    <a:cubicBezTo>
                      <a:pt x="280" y="79"/>
                      <a:pt x="280" y="79"/>
                      <a:pt x="280" y="79"/>
                    </a:cubicBezTo>
                    <a:cubicBezTo>
                      <a:pt x="280" y="79"/>
                      <a:pt x="281" y="80"/>
                      <a:pt x="282" y="81"/>
                    </a:cubicBezTo>
                    <a:cubicBezTo>
                      <a:pt x="286" y="84"/>
                      <a:pt x="291" y="89"/>
                      <a:pt x="291" y="94"/>
                    </a:cubicBezTo>
                    <a:cubicBezTo>
                      <a:pt x="291" y="100"/>
                      <a:pt x="286" y="104"/>
                      <a:pt x="282" y="107"/>
                    </a:cubicBezTo>
                    <a:cubicBezTo>
                      <a:pt x="281" y="108"/>
                      <a:pt x="280" y="109"/>
                      <a:pt x="280" y="109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3" y="186"/>
                      <a:pt x="198" y="188"/>
                      <a:pt x="192" y="188"/>
                    </a:cubicBezTo>
                    <a:close/>
                    <a:moveTo>
                      <a:pt x="22" y="81"/>
                    </a:moveTo>
                    <a:cubicBezTo>
                      <a:pt x="17" y="81"/>
                      <a:pt x="9" y="83"/>
                      <a:pt x="9" y="94"/>
                    </a:cubicBezTo>
                    <a:cubicBezTo>
                      <a:pt x="9" y="105"/>
                      <a:pt x="17" y="107"/>
                      <a:pt x="22" y="107"/>
                    </a:cubicBezTo>
                    <a:cubicBezTo>
                      <a:pt x="234" y="107"/>
                      <a:pt x="234" y="107"/>
                      <a:pt x="234" y="107"/>
                    </a:cubicBezTo>
                    <a:cubicBezTo>
                      <a:pt x="183" y="158"/>
                      <a:pt x="183" y="158"/>
                      <a:pt x="183" y="158"/>
                    </a:cubicBezTo>
                    <a:cubicBezTo>
                      <a:pt x="181" y="160"/>
                      <a:pt x="180" y="163"/>
                      <a:pt x="180" y="166"/>
                    </a:cubicBezTo>
                    <a:cubicBezTo>
                      <a:pt x="180" y="170"/>
                      <a:pt x="181" y="173"/>
                      <a:pt x="183" y="175"/>
                    </a:cubicBezTo>
                    <a:cubicBezTo>
                      <a:pt x="188" y="180"/>
                      <a:pt x="196" y="180"/>
                      <a:pt x="201" y="175"/>
                    </a:cubicBezTo>
                    <a:cubicBezTo>
                      <a:pt x="273" y="103"/>
                      <a:pt x="273" y="103"/>
                      <a:pt x="273" y="103"/>
                    </a:cubicBezTo>
                    <a:cubicBezTo>
                      <a:pt x="274" y="102"/>
                      <a:pt x="275" y="101"/>
                      <a:pt x="276" y="100"/>
                    </a:cubicBezTo>
                    <a:cubicBezTo>
                      <a:pt x="278" y="99"/>
                      <a:pt x="282" y="95"/>
                      <a:pt x="282" y="94"/>
                    </a:cubicBezTo>
                    <a:cubicBezTo>
                      <a:pt x="282" y="93"/>
                      <a:pt x="278" y="89"/>
                      <a:pt x="276" y="88"/>
                    </a:cubicBezTo>
                    <a:cubicBezTo>
                      <a:pt x="275" y="87"/>
                      <a:pt x="274" y="86"/>
                      <a:pt x="273" y="85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196" y="8"/>
                      <a:pt x="188" y="8"/>
                      <a:pt x="183" y="13"/>
                    </a:cubicBezTo>
                    <a:cubicBezTo>
                      <a:pt x="181" y="15"/>
                      <a:pt x="180" y="18"/>
                      <a:pt x="180" y="22"/>
                    </a:cubicBezTo>
                    <a:cubicBezTo>
                      <a:pt x="180" y="25"/>
                      <a:pt x="181" y="28"/>
                      <a:pt x="183" y="31"/>
                    </a:cubicBezTo>
                    <a:cubicBezTo>
                      <a:pt x="234" y="81"/>
                      <a:pt x="234" y="81"/>
                      <a:pt x="234" y="81"/>
                    </a:cubicBezTo>
                    <a:lnTo>
                      <a:pt x="22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69" name="Freeform 14"/>
              <p:cNvSpPr>
                <a:spLocks noEditPoints="1"/>
              </p:cNvSpPr>
              <p:nvPr userDrawn="1"/>
            </p:nvSpPr>
            <p:spPr bwMode="auto">
              <a:xfrm>
                <a:off x="9024032" y="1906648"/>
                <a:ext cx="89399" cy="91152"/>
              </a:xfrm>
              <a:custGeom>
                <a:avLst/>
                <a:gdLst>
                  <a:gd name="T0" fmla="*/ 22 w 43"/>
                  <a:gd name="T1" fmla="*/ 44 h 44"/>
                  <a:gd name="T2" fmla="*/ 0 w 43"/>
                  <a:gd name="T3" fmla="*/ 22 h 44"/>
                  <a:gd name="T4" fmla="*/ 22 w 43"/>
                  <a:gd name="T5" fmla="*/ 0 h 44"/>
                  <a:gd name="T6" fmla="*/ 43 w 43"/>
                  <a:gd name="T7" fmla="*/ 22 h 44"/>
                  <a:gd name="T8" fmla="*/ 22 w 43"/>
                  <a:gd name="T9" fmla="*/ 44 h 44"/>
                  <a:gd name="T10" fmla="*/ 22 w 43"/>
                  <a:gd name="T11" fmla="*/ 9 h 44"/>
                  <a:gd name="T12" fmla="*/ 9 w 43"/>
                  <a:gd name="T13" fmla="*/ 22 h 44"/>
                  <a:gd name="T14" fmla="*/ 22 w 43"/>
                  <a:gd name="T15" fmla="*/ 35 h 44"/>
                  <a:gd name="T16" fmla="*/ 34 w 43"/>
                  <a:gd name="T17" fmla="*/ 22 h 44"/>
                  <a:gd name="T18" fmla="*/ 22 w 43"/>
                  <a:gd name="T19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4">
                    <a:moveTo>
                      <a:pt x="22" y="44"/>
                    </a:moveTo>
                    <a:cubicBezTo>
                      <a:pt x="10" y="44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34"/>
                      <a:pt x="33" y="44"/>
                      <a:pt x="22" y="44"/>
                    </a:cubicBezTo>
                    <a:close/>
                    <a:moveTo>
                      <a:pt x="22" y="9"/>
                    </a:moveTo>
                    <a:cubicBezTo>
                      <a:pt x="15" y="9"/>
                      <a:pt x="9" y="15"/>
                      <a:pt x="9" y="22"/>
                    </a:cubicBezTo>
                    <a:cubicBezTo>
                      <a:pt x="9" y="29"/>
                      <a:pt x="15" y="35"/>
                      <a:pt x="22" y="35"/>
                    </a:cubicBezTo>
                    <a:cubicBezTo>
                      <a:pt x="29" y="35"/>
                      <a:pt x="34" y="29"/>
                      <a:pt x="34" y="22"/>
                    </a:cubicBezTo>
                    <a:cubicBezTo>
                      <a:pt x="34" y="15"/>
                      <a:pt x="29" y="9"/>
                      <a:pt x="22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</p:grpSp>
      <p:grpSp>
        <p:nvGrpSpPr>
          <p:cNvPr id="74" name="spaceman"/>
          <p:cNvGrpSpPr/>
          <p:nvPr userDrawn="1"/>
        </p:nvGrpSpPr>
        <p:grpSpPr>
          <a:xfrm rot="21402827">
            <a:off x="10761289" y="3979769"/>
            <a:ext cx="977433" cy="1700309"/>
            <a:chOff x="10831129" y="421994"/>
            <a:chExt cx="977433" cy="1700309"/>
          </a:xfrm>
        </p:grpSpPr>
        <p:sp>
          <p:nvSpPr>
            <p:cNvPr id="75" name="Freeform 21"/>
            <p:cNvSpPr>
              <a:spLocks/>
            </p:cNvSpPr>
            <p:nvPr userDrawn="1"/>
          </p:nvSpPr>
          <p:spPr bwMode="auto">
            <a:xfrm>
              <a:off x="10891558" y="1560317"/>
              <a:ext cx="586913" cy="561986"/>
            </a:xfrm>
            <a:custGeom>
              <a:avLst/>
              <a:gdLst>
                <a:gd name="T0" fmla="*/ 35 w 329"/>
                <a:gd name="T1" fmla="*/ 315 h 315"/>
                <a:gd name="T2" fmla="*/ 31 w 329"/>
                <a:gd name="T3" fmla="*/ 308 h 315"/>
                <a:gd name="T4" fmla="*/ 74 w 329"/>
                <a:gd name="T5" fmla="*/ 136 h 315"/>
                <a:gd name="T6" fmla="*/ 121 w 329"/>
                <a:gd name="T7" fmla="*/ 85 h 315"/>
                <a:gd name="T8" fmla="*/ 85 w 329"/>
                <a:gd name="T9" fmla="*/ 70 h 315"/>
                <a:gd name="T10" fmla="*/ 75 w 329"/>
                <a:gd name="T11" fmla="*/ 69 h 315"/>
                <a:gd name="T12" fmla="*/ 83 w 329"/>
                <a:gd name="T13" fmla="*/ 62 h 315"/>
                <a:gd name="T14" fmla="*/ 208 w 329"/>
                <a:gd name="T15" fmla="*/ 21 h 315"/>
                <a:gd name="T16" fmla="*/ 204 w 329"/>
                <a:gd name="T17" fmla="*/ 29 h 315"/>
                <a:gd name="T18" fmla="*/ 96 w 329"/>
                <a:gd name="T19" fmla="*/ 63 h 315"/>
                <a:gd name="T20" fmla="*/ 130 w 329"/>
                <a:gd name="T21" fmla="*/ 83 h 315"/>
                <a:gd name="T22" fmla="*/ 79 w 329"/>
                <a:gd name="T23" fmla="*/ 143 h 315"/>
                <a:gd name="T24" fmla="*/ 34 w 329"/>
                <a:gd name="T25" fmla="*/ 296 h 315"/>
                <a:gd name="T26" fmla="*/ 171 w 329"/>
                <a:gd name="T27" fmla="*/ 185 h 315"/>
                <a:gd name="T28" fmla="*/ 210 w 329"/>
                <a:gd name="T29" fmla="*/ 190 h 315"/>
                <a:gd name="T30" fmla="*/ 214 w 329"/>
                <a:gd name="T31" fmla="*/ 201 h 315"/>
                <a:gd name="T32" fmla="*/ 194 w 329"/>
                <a:gd name="T33" fmla="*/ 226 h 315"/>
                <a:gd name="T34" fmla="*/ 179 w 329"/>
                <a:gd name="T35" fmla="*/ 286 h 315"/>
                <a:gd name="T36" fmla="*/ 203 w 329"/>
                <a:gd name="T37" fmla="*/ 258 h 315"/>
                <a:gd name="T38" fmla="*/ 219 w 329"/>
                <a:gd name="T39" fmla="*/ 250 h 315"/>
                <a:gd name="T40" fmla="*/ 270 w 329"/>
                <a:gd name="T41" fmla="*/ 223 h 315"/>
                <a:gd name="T42" fmla="*/ 318 w 329"/>
                <a:gd name="T43" fmla="*/ 148 h 315"/>
                <a:gd name="T44" fmla="*/ 304 w 329"/>
                <a:gd name="T45" fmla="*/ 85 h 315"/>
                <a:gd name="T46" fmla="*/ 311 w 329"/>
                <a:gd name="T47" fmla="*/ 80 h 315"/>
                <a:gd name="T48" fmla="*/ 326 w 329"/>
                <a:gd name="T49" fmla="*/ 149 h 315"/>
                <a:gd name="T50" fmla="*/ 275 w 329"/>
                <a:gd name="T51" fmla="*/ 230 h 315"/>
                <a:gd name="T52" fmla="*/ 223 w 329"/>
                <a:gd name="T53" fmla="*/ 258 h 315"/>
                <a:gd name="T54" fmla="*/ 207 w 329"/>
                <a:gd name="T55" fmla="*/ 266 h 315"/>
                <a:gd name="T56" fmla="*/ 184 w 329"/>
                <a:gd name="T57" fmla="*/ 297 h 315"/>
                <a:gd name="T58" fmla="*/ 182 w 329"/>
                <a:gd name="T59" fmla="*/ 308 h 315"/>
                <a:gd name="T60" fmla="*/ 176 w 329"/>
                <a:gd name="T61" fmla="*/ 299 h 315"/>
                <a:gd name="T62" fmla="*/ 189 w 329"/>
                <a:gd name="T63" fmla="*/ 220 h 315"/>
                <a:gd name="T64" fmla="*/ 205 w 329"/>
                <a:gd name="T65" fmla="*/ 200 h 315"/>
                <a:gd name="T66" fmla="*/ 204 w 329"/>
                <a:gd name="T67" fmla="*/ 196 h 315"/>
                <a:gd name="T68" fmla="*/ 173 w 329"/>
                <a:gd name="T69" fmla="*/ 193 h 315"/>
                <a:gd name="T70" fmla="*/ 39 w 329"/>
                <a:gd name="T71" fmla="*/ 307 h 315"/>
                <a:gd name="T72" fmla="*/ 35 w 329"/>
                <a:gd name="T7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9" h="315">
                  <a:moveTo>
                    <a:pt x="35" y="315"/>
                  </a:moveTo>
                  <a:cubicBezTo>
                    <a:pt x="31" y="308"/>
                    <a:pt x="31" y="308"/>
                    <a:pt x="31" y="308"/>
                  </a:cubicBezTo>
                  <a:cubicBezTo>
                    <a:pt x="8" y="269"/>
                    <a:pt x="0" y="188"/>
                    <a:pt x="74" y="136"/>
                  </a:cubicBezTo>
                  <a:cubicBezTo>
                    <a:pt x="118" y="106"/>
                    <a:pt x="123" y="91"/>
                    <a:pt x="121" y="85"/>
                  </a:cubicBezTo>
                  <a:cubicBezTo>
                    <a:pt x="119" y="75"/>
                    <a:pt x="93" y="71"/>
                    <a:pt x="85" y="70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6" y="60"/>
                    <a:pt x="158" y="0"/>
                    <a:pt x="208" y="21"/>
                  </a:cubicBezTo>
                  <a:cubicBezTo>
                    <a:pt x="204" y="29"/>
                    <a:pt x="204" y="29"/>
                    <a:pt x="204" y="29"/>
                  </a:cubicBezTo>
                  <a:cubicBezTo>
                    <a:pt x="168" y="14"/>
                    <a:pt x="115" y="48"/>
                    <a:pt x="96" y="63"/>
                  </a:cubicBezTo>
                  <a:cubicBezTo>
                    <a:pt x="112" y="66"/>
                    <a:pt x="127" y="71"/>
                    <a:pt x="130" y="83"/>
                  </a:cubicBezTo>
                  <a:cubicBezTo>
                    <a:pt x="133" y="98"/>
                    <a:pt x="117" y="117"/>
                    <a:pt x="79" y="143"/>
                  </a:cubicBezTo>
                  <a:cubicBezTo>
                    <a:pt x="14" y="188"/>
                    <a:pt x="17" y="257"/>
                    <a:pt x="34" y="296"/>
                  </a:cubicBezTo>
                  <a:cubicBezTo>
                    <a:pt x="67" y="231"/>
                    <a:pt x="126" y="193"/>
                    <a:pt x="171" y="185"/>
                  </a:cubicBezTo>
                  <a:cubicBezTo>
                    <a:pt x="189" y="182"/>
                    <a:pt x="203" y="183"/>
                    <a:pt x="210" y="190"/>
                  </a:cubicBezTo>
                  <a:cubicBezTo>
                    <a:pt x="213" y="193"/>
                    <a:pt x="214" y="197"/>
                    <a:pt x="214" y="201"/>
                  </a:cubicBezTo>
                  <a:cubicBezTo>
                    <a:pt x="213" y="208"/>
                    <a:pt x="207" y="216"/>
                    <a:pt x="194" y="226"/>
                  </a:cubicBezTo>
                  <a:cubicBezTo>
                    <a:pt x="168" y="248"/>
                    <a:pt x="173" y="273"/>
                    <a:pt x="179" y="286"/>
                  </a:cubicBezTo>
                  <a:cubicBezTo>
                    <a:pt x="182" y="277"/>
                    <a:pt x="189" y="265"/>
                    <a:pt x="203" y="258"/>
                  </a:cubicBezTo>
                  <a:cubicBezTo>
                    <a:pt x="207" y="256"/>
                    <a:pt x="213" y="253"/>
                    <a:pt x="219" y="250"/>
                  </a:cubicBezTo>
                  <a:cubicBezTo>
                    <a:pt x="236" y="242"/>
                    <a:pt x="260" y="231"/>
                    <a:pt x="270" y="223"/>
                  </a:cubicBezTo>
                  <a:cubicBezTo>
                    <a:pt x="299" y="203"/>
                    <a:pt x="314" y="180"/>
                    <a:pt x="318" y="148"/>
                  </a:cubicBezTo>
                  <a:cubicBezTo>
                    <a:pt x="320" y="125"/>
                    <a:pt x="316" y="104"/>
                    <a:pt x="304" y="85"/>
                  </a:cubicBezTo>
                  <a:cubicBezTo>
                    <a:pt x="311" y="80"/>
                    <a:pt x="311" y="80"/>
                    <a:pt x="311" y="80"/>
                  </a:cubicBezTo>
                  <a:cubicBezTo>
                    <a:pt x="324" y="101"/>
                    <a:pt x="329" y="124"/>
                    <a:pt x="326" y="149"/>
                  </a:cubicBezTo>
                  <a:cubicBezTo>
                    <a:pt x="322" y="183"/>
                    <a:pt x="306" y="209"/>
                    <a:pt x="275" y="230"/>
                  </a:cubicBezTo>
                  <a:cubicBezTo>
                    <a:pt x="264" y="238"/>
                    <a:pt x="241" y="249"/>
                    <a:pt x="223" y="258"/>
                  </a:cubicBezTo>
                  <a:cubicBezTo>
                    <a:pt x="216" y="261"/>
                    <a:pt x="211" y="264"/>
                    <a:pt x="207" y="266"/>
                  </a:cubicBezTo>
                  <a:cubicBezTo>
                    <a:pt x="188" y="275"/>
                    <a:pt x="184" y="297"/>
                    <a:pt x="184" y="297"/>
                  </a:cubicBezTo>
                  <a:cubicBezTo>
                    <a:pt x="182" y="308"/>
                    <a:pt x="182" y="308"/>
                    <a:pt x="182" y="308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6" y="299"/>
                    <a:pt x="145" y="255"/>
                    <a:pt x="189" y="220"/>
                  </a:cubicBezTo>
                  <a:cubicBezTo>
                    <a:pt x="202" y="209"/>
                    <a:pt x="205" y="203"/>
                    <a:pt x="205" y="200"/>
                  </a:cubicBezTo>
                  <a:cubicBezTo>
                    <a:pt x="205" y="199"/>
                    <a:pt x="205" y="197"/>
                    <a:pt x="204" y="196"/>
                  </a:cubicBezTo>
                  <a:cubicBezTo>
                    <a:pt x="200" y="193"/>
                    <a:pt x="191" y="190"/>
                    <a:pt x="173" y="193"/>
                  </a:cubicBezTo>
                  <a:cubicBezTo>
                    <a:pt x="139" y="200"/>
                    <a:pt x="73" y="231"/>
                    <a:pt x="39" y="307"/>
                  </a:cubicBezTo>
                  <a:lnTo>
                    <a:pt x="35" y="31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76" name="Freeform 22"/>
            <p:cNvSpPr>
              <a:spLocks/>
            </p:cNvSpPr>
            <p:nvPr userDrawn="1"/>
          </p:nvSpPr>
          <p:spPr bwMode="auto">
            <a:xfrm>
              <a:off x="10831129" y="1332199"/>
              <a:ext cx="351242" cy="435086"/>
            </a:xfrm>
            <a:custGeom>
              <a:avLst/>
              <a:gdLst>
                <a:gd name="T0" fmla="*/ 55 w 197"/>
                <a:gd name="T1" fmla="*/ 244 h 244"/>
                <a:gd name="T2" fmla="*/ 48 w 197"/>
                <a:gd name="T3" fmla="*/ 240 h 244"/>
                <a:gd name="T4" fmla="*/ 16 w 197"/>
                <a:gd name="T5" fmla="*/ 135 h 244"/>
                <a:gd name="T6" fmla="*/ 65 w 197"/>
                <a:gd name="T7" fmla="*/ 75 h 244"/>
                <a:gd name="T8" fmla="*/ 87 w 197"/>
                <a:gd name="T9" fmla="*/ 48 h 244"/>
                <a:gd name="T10" fmla="*/ 52 w 197"/>
                <a:gd name="T11" fmla="*/ 38 h 244"/>
                <a:gd name="T12" fmla="*/ 43 w 197"/>
                <a:gd name="T13" fmla="*/ 38 h 244"/>
                <a:gd name="T14" fmla="*/ 48 w 197"/>
                <a:gd name="T15" fmla="*/ 31 h 244"/>
                <a:gd name="T16" fmla="*/ 93 w 197"/>
                <a:gd name="T17" fmla="*/ 0 h 244"/>
                <a:gd name="T18" fmla="*/ 95 w 197"/>
                <a:gd name="T19" fmla="*/ 9 h 244"/>
                <a:gd name="T20" fmla="*/ 61 w 197"/>
                <a:gd name="T21" fmla="*/ 29 h 244"/>
                <a:gd name="T22" fmla="*/ 95 w 197"/>
                <a:gd name="T23" fmla="*/ 45 h 244"/>
                <a:gd name="T24" fmla="*/ 70 w 197"/>
                <a:gd name="T25" fmla="*/ 82 h 244"/>
                <a:gd name="T26" fmla="*/ 24 w 197"/>
                <a:gd name="T27" fmla="*/ 138 h 244"/>
                <a:gd name="T28" fmla="*/ 46 w 197"/>
                <a:gd name="T29" fmla="*/ 228 h 244"/>
                <a:gd name="T30" fmla="*/ 120 w 197"/>
                <a:gd name="T31" fmla="*/ 155 h 244"/>
                <a:gd name="T32" fmla="*/ 150 w 197"/>
                <a:gd name="T33" fmla="*/ 138 h 244"/>
                <a:gd name="T34" fmla="*/ 167 w 197"/>
                <a:gd name="T35" fmla="*/ 123 h 244"/>
                <a:gd name="T36" fmla="*/ 182 w 197"/>
                <a:gd name="T37" fmla="*/ 58 h 244"/>
                <a:gd name="T38" fmla="*/ 191 w 197"/>
                <a:gd name="T39" fmla="*/ 56 h 244"/>
                <a:gd name="T40" fmla="*/ 174 w 197"/>
                <a:gd name="T41" fmla="*/ 128 h 244"/>
                <a:gd name="T42" fmla="*/ 154 w 197"/>
                <a:gd name="T43" fmla="*/ 145 h 244"/>
                <a:gd name="T44" fmla="*/ 124 w 197"/>
                <a:gd name="T45" fmla="*/ 163 h 244"/>
                <a:gd name="T46" fmla="*/ 54 w 197"/>
                <a:gd name="T47" fmla="*/ 236 h 244"/>
                <a:gd name="T48" fmla="*/ 55 w 197"/>
                <a:gd name="T4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244">
                  <a:moveTo>
                    <a:pt x="55" y="244"/>
                  </a:moveTo>
                  <a:cubicBezTo>
                    <a:pt x="48" y="240"/>
                    <a:pt x="48" y="240"/>
                    <a:pt x="48" y="240"/>
                  </a:cubicBezTo>
                  <a:cubicBezTo>
                    <a:pt x="15" y="221"/>
                    <a:pt x="0" y="173"/>
                    <a:pt x="16" y="135"/>
                  </a:cubicBezTo>
                  <a:cubicBezTo>
                    <a:pt x="30" y="102"/>
                    <a:pt x="53" y="84"/>
                    <a:pt x="65" y="75"/>
                  </a:cubicBezTo>
                  <a:cubicBezTo>
                    <a:pt x="81" y="64"/>
                    <a:pt x="89" y="54"/>
                    <a:pt x="87" y="48"/>
                  </a:cubicBezTo>
                  <a:cubicBezTo>
                    <a:pt x="85" y="41"/>
                    <a:pt x="69" y="36"/>
                    <a:pt x="52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9" y="15"/>
                    <a:pt x="74" y="4"/>
                    <a:pt x="93" y="0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81" y="12"/>
                    <a:pt x="70" y="18"/>
                    <a:pt x="61" y="29"/>
                  </a:cubicBezTo>
                  <a:cubicBezTo>
                    <a:pt x="76" y="29"/>
                    <a:pt x="91" y="34"/>
                    <a:pt x="95" y="45"/>
                  </a:cubicBezTo>
                  <a:cubicBezTo>
                    <a:pt x="99" y="56"/>
                    <a:pt x="91" y="68"/>
                    <a:pt x="70" y="82"/>
                  </a:cubicBezTo>
                  <a:cubicBezTo>
                    <a:pt x="58" y="90"/>
                    <a:pt x="37" y="108"/>
                    <a:pt x="24" y="138"/>
                  </a:cubicBezTo>
                  <a:cubicBezTo>
                    <a:pt x="11" y="169"/>
                    <a:pt x="21" y="209"/>
                    <a:pt x="46" y="228"/>
                  </a:cubicBezTo>
                  <a:cubicBezTo>
                    <a:pt x="49" y="193"/>
                    <a:pt x="86" y="173"/>
                    <a:pt x="120" y="155"/>
                  </a:cubicBezTo>
                  <a:cubicBezTo>
                    <a:pt x="131" y="149"/>
                    <a:pt x="141" y="144"/>
                    <a:pt x="150" y="138"/>
                  </a:cubicBezTo>
                  <a:cubicBezTo>
                    <a:pt x="157" y="134"/>
                    <a:pt x="161" y="130"/>
                    <a:pt x="167" y="123"/>
                  </a:cubicBezTo>
                  <a:cubicBezTo>
                    <a:pt x="181" y="105"/>
                    <a:pt x="188" y="80"/>
                    <a:pt x="182" y="58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97" y="81"/>
                    <a:pt x="190" y="108"/>
                    <a:pt x="174" y="128"/>
                  </a:cubicBezTo>
                  <a:cubicBezTo>
                    <a:pt x="167" y="136"/>
                    <a:pt x="162" y="140"/>
                    <a:pt x="154" y="145"/>
                  </a:cubicBezTo>
                  <a:cubicBezTo>
                    <a:pt x="145" y="151"/>
                    <a:pt x="135" y="157"/>
                    <a:pt x="124" y="163"/>
                  </a:cubicBezTo>
                  <a:cubicBezTo>
                    <a:pt x="88" y="181"/>
                    <a:pt x="52" y="201"/>
                    <a:pt x="54" y="236"/>
                  </a:cubicBezTo>
                  <a:lnTo>
                    <a:pt x="55" y="2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77" name="Freeform 19"/>
            <p:cNvSpPr>
              <a:spLocks noEditPoints="1"/>
            </p:cNvSpPr>
            <p:nvPr userDrawn="1"/>
          </p:nvSpPr>
          <p:spPr bwMode="auto">
            <a:xfrm>
              <a:off x="11496600" y="732445"/>
              <a:ext cx="90643" cy="83844"/>
            </a:xfrm>
            <a:custGeom>
              <a:avLst/>
              <a:gdLst>
                <a:gd name="T0" fmla="*/ 24 w 51"/>
                <a:gd name="T1" fmla="*/ 47 h 47"/>
                <a:gd name="T2" fmla="*/ 15 w 51"/>
                <a:gd name="T3" fmla="*/ 44 h 47"/>
                <a:gd name="T4" fmla="*/ 2 w 51"/>
                <a:gd name="T5" fmla="*/ 31 h 47"/>
                <a:gd name="T6" fmla="*/ 3 w 51"/>
                <a:gd name="T7" fmla="*/ 14 h 47"/>
                <a:gd name="T8" fmla="*/ 24 w 51"/>
                <a:gd name="T9" fmla="*/ 0 h 47"/>
                <a:gd name="T10" fmla="*/ 34 w 51"/>
                <a:gd name="T11" fmla="*/ 2 h 47"/>
                <a:gd name="T12" fmla="*/ 46 w 51"/>
                <a:gd name="T13" fmla="*/ 33 h 47"/>
                <a:gd name="T14" fmla="*/ 24 w 51"/>
                <a:gd name="T15" fmla="*/ 47 h 47"/>
                <a:gd name="T16" fmla="*/ 24 w 51"/>
                <a:gd name="T17" fmla="*/ 6 h 47"/>
                <a:gd name="T18" fmla="*/ 8 w 51"/>
                <a:gd name="T19" fmla="*/ 16 h 47"/>
                <a:gd name="T20" fmla="*/ 8 w 51"/>
                <a:gd name="T21" fmla="*/ 29 h 47"/>
                <a:gd name="T22" fmla="*/ 17 w 51"/>
                <a:gd name="T23" fmla="*/ 39 h 47"/>
                <a:gd name="T24" fmla="*/ 24 w 51"/>
                <a:gd name="T25" fmla="*/ 41 h 47"/>
                <a:gd name="T26" fmla="*/ 40 w 51"/>
                <a:gd name="T27" fmla="*/ 30 h 47"/>
                <a:gd name="T28" fmla="*/ 32 w 51"/>
                <a:gd name="T29" fmla="*/ 7 h 47"/>
                <a:gd name="T30" fmla="*/ 24 w 51"/>
                <a:gd name="T31" fmla="*/ 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47">
                  <a:moveTo>
                    <a:pt x="24" y="47"/>
                  </a:moveTo>
                  <a:cubicBezTo>
                    <a:pt x="21" y="47"/>
                    <a:pt x="18" y="46"/>
                    <a:pt x="15" y="44"/>
                  </a:cubicBezTo>
                  <a:cubicBezTo>
                    <a:pt x="9" y="42"/>
                    <a:pt x="5" y="37"/>
                    <a:pt x="2" y="31"/>
                  </a:cubicBezTo>
                  <a:cubicBezTo>
                    <a:pt x="0" y="26"/>
                    <a:pt x="0" y="19"/>
                    <a:pt x="3" y="14"/>
                  </a:cubicBezTo>
                  <a:cubicBezTo>
                    <a:pt x="7" y="5"/>
                    <a:pt x="15" y="0"/>
                    <a:pt x="24" y="0"/>
                  </a:cubicBezTo>
                  <a:cubicBezTo>
                    <a:pt x="28" y="0"/>
                    <a:pt x="31" y="1"/>
                    <a:pt x="34" y="2"/>
                  </a:cubicBezTo>
                  <a:cubicBezTo>
                    <a:pt x="46" y="7"/>
                    <a:pt x="51" y="21"/>
                    <a:pt x="46" y="33"/>
                  </a:cubicBezTo>
                  <a:cubicBezTo>
                    <a:pt x="42" y="41"/>
                    <a:pt x="33" y="47"/>
                    <a:pt x="24" y="47"/>
                  </a:cubicBezTo>
                  <a:close/>
                  <a:moveTo>
                    <a:pt x="24" y="6"/>
                  </a:moveTo>
                  <a:cubicBezTo>
                    <a:pt x="17" y="6"/>
                    <a:pt x="11" y="10"/>
                    <a:pt x="8" y="16"/>
                  </a:cubicBezTo>
                  <a:cubicBezTo>
                    <a:pt x="6" y="20"/>
                    <a:pt x="6" y="25"/>
                    <a:pt x="8" y="29"/>
                  </a:cubicBezTo>
                  <a:cubicBezTo>
                    <a:pt x="9" y="34"/>
                    <a:pt x="13" y="37"/>
                    <a:pt x="17" y="39"/>
                  </a:cubicBezTo>
                  <a:cubicBezTo>
                    <a:pt x="19" y="40"/>
                    <a:pt x="22" y="41"/>
                    <a:pt x="24" y="41"/>
                  </a:cubicBezTo>
                  <a:cubicBezTo>
                    <a:pt x="31" y="41"/>
                    <a:pt x="37" y="37"/>
                    <a:pt x="40" y="30"/>
                  </a:cubicBezTo>
                  <a:cubicBezTo>
                    <a:pt x="44" y="22"/>
                    <a:pt x="40" y="11"/>
                    <a:pt x="32" y="7"/>
                  </a:cubicBezTo>
                  <a:cubicBezTo>
                    <a:pt x="29" y="6"/>
                    <a:pt x="27" y="6"/>
                    <a:pt x="2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78" name="Freeform 20"/>
            <p:cNvSpPr>
              <a:spLocks noEditPoints="1"/>
            </p:cNvSpPr>
            <p:nvPr userDrawn="1"/>
          </p:nvSpPr>
          <p:spPr bwMode="auto">
            <a:xfrm>
              <a:off x="10991265" y="421994"/>
              <a:ext cx="817297" cy="1300725"/>
            </a:xfrm>
            <a:custGeom>
              <a:avLst/>
              <a:gdLst>
                <a:gd name="T0" fmla="*/ 145 w 458"/>
                <a:gd name="T1" fmla="*/ 676 h 729"/>
                <a:gd name="T2" fmla="*/ 203 w 458"/>
                <a:gd name="T3" fmla="*/ 575 h 729"/>
                <a:gd name="T4" fmla="*/ 178 w 458"/>
                <a:gd name="T5" fmla="*/ 383 h 729"/>
                <a:gd name="T6" fmla="*/ 119 w 458"/>
                <a:gd name="T7" fmla="*/ 559 h 729"/>
                <a:gd name="T8" fmla="*/ 4 w 458"/>
                <a:gd name="T9" fmla="*/ 524 h 729"/>
                <a:gd name="T10" fmla="*/ 88 w 458"/>
                <a:gd name="T11" fmla="*/ 422 h 729"/>
                <a:gd name="T12" fmla="*/ 163 w 458"/>
                <a:gd name="T13" fmla="*/ 283 h 729"/>
                <a:gd name="T14" fmla="*/ 186 w 458"/>
                <a:gd name="T15" fmla="*/ 245 h 729"/>
                <a:gd name="T16" fmla="*/ 160 w 458"/>
                <a:gd name="T17" fmla="*/ 31 h 729"/>
                <a:gd name="T18" fmla="*/ 255 w 458"/>
                <a:gd name="T19" fmla="*/ 74 h 729"/>
                <a:gd name="T20" fmla="*/ 187 w 458"/>
                <a:gd name="T21" fmla="*/ 163 h 729"/>
                <a:gd name="T22" fmla="*/ 265 w 458"/>
                <a:gd name="T23" fmla="*/ 184 h 729"/>
                <a:gd name="T24" fmla="*/ 347 w 458"/>
                <a:gd name="T25" fmla="*/ 221 h 729"/>
                <a:gd name="T26" fmla="*/ 388 w 458"/>
                <a:gd name="T27" fmla="*/ 294 h 729"/>
                <a:gd name="T28" fmla="*/ 409 w 458"/>
                <a:gd name="T29" fmla="*/ 486 h 729"/>
                <a:gd name="T30" fmla="*/ 380 w 458"/>
                <a:gd name="T31" fmla="*/ 387 h 729"/>
                <a:gd name="T32" fmla="*/ 344 w 458"/>
                <a:gd name="T33" fmla="*/ 355 h 729"/>
                <a:gd name="T34" fmla="*/ 319 w 458"/>
                <a:gd name="T35" fmla="*/ 392 h 729"/>
                <a:gd name="T36" fmla="*/ 262 w 458"/>
                <a:gd name="T37" fmla="*/ 715 h 729"/>
                <a:gd name="T38" fmla="*/ 274 w 458"/>
                <a:gd name="T39" fmla="*/ 412 h 729"/>
                <a:gd name="T40" fmla="*/ 207 w 458"/>
                <a:gd name="T41" fmla="*/ 583 h 729"/>
                <a:gd name="T42" fmla="*/ 153 w 458"/>
                <a:gd name="T43" fmla="*/ 667 h 729"/>
                <a:gd name="T44" fmla="*/ 235 w 458"/>
                <a:gd name="T45" fmla="*/ 720 h 729"/>
                <a:gd name="T46" fmla="*/ 263 w 458"/>
                <a:gd name="T47" fmla="*/ 606 h 729"/>
                <a:gd name="T48" fmla="*/ 311 w 458"/>
                <a:gd name="T49" fmla="*/ 389 h 729"/>
                <a:gd name="T50" fmla="*/ 333 w 458"/>
                <a:gd name="T51" fmla="*/ 360 h 729"/>
                <a:gd name="T52" fmla="*/ 346 w 458"/>
                <a:gd name="T53" fmla="*/ 312 h 729"/>
                <a:gd name="T54" fmla="*/ 389 w 458"/>
                <a:gd name="T55" fmla="*/ 390 h 729"/>
                <a:gd name="T56" fmla="*/ 359 w 458"/>
                <a:gd name="T57" fmla="*/ 441 h 729"/>
                <a:gd name="T58" fmla="*/ 445 w 458"/>
                <a:gd name="T59" fmla="*/ 428 h 729"/>
                <a:gd name="T60" fmla="*/ 418 w 458"/>
                <a:gd name="T61" fmla="*/ 391 h 729"/>
                <a:gd name="T62" fmla="*/ 345 w 458"/>
                <a:gd name="T63" fmla="*/ 279 h 729"/>
                <a:gd name="T64" fmla="*/ 331 w 458"/>
                <a:gd name="T65" fmla="*/ 240 h 729"/>
                <a:gd name="T66" fmla="*/ 321 w 458"/>
                <a:gd name="T67" fmla="*/ 170 h 729"/>
                <a:gd name="T68" fmla="*/ 263 w 458"/>
                <a:gd name="T69" fmla="*/ 207 h 729"/>
                <a:gd name="T70" fmla="*/ 226 w 458"/>
                <a:gd name="T71" fmla="*/ 223 h 729"/>
                <a:gd name="T72" fmla="*/ 179 w 458"/>
                <a:gd name="T73" fmla="*/ 166 h 729"/>
                <a:gd name="T74" fmla="*/ 199 w 458"/>
                <a:gd name="T75" fmla="*/ 95 h 729"/>
                <a:gd name="T76" fmla="*/ 225 w 458"/>
                <a:gd name="T77" fmla="*/ 13 h 729"/>
                <a:gd name="T78" fmla="*/ 171 w 458"/>
                <a:gd name="T79" fmla="*/ 76 h 729"/>
                <a:gd name="T80" fmla="*/ 151 w 458"/>
                <a:gd name="T81" fmla="*/ 176 h 729"/>
                <a:gd name="T82" fmla="*/ 196 w 458"/>
                <a:gd name="T83" fmla="*/ 247 h 729"/>
                <a:gd name="T84" fmla="*/ 171 w 458"/>
                <a:gd name="T85" fmla="*/ 285 h 729"/>
                <a:gd name="T86" fmla="*/ 164 w 458"/>
                <a:gd name="T87" fmla="*/ 333 h 729"/>
                <a:gd name="T88" fmla="*/ 92 w 458"/>
                <a:gd name="T89" fmla="*/ 430 h 729"/>
                <a:gd name="T90" fmla="*/ 12 w 458"/>
                <a:gd name="T91" fmla="*/ 510 h 729"/>
                <a:gd name="T92" fmla="*/ 94 w 458"/>
                <a:gd name="T93" fmla="*/ 563 h 729"/>
                <a:gd name="T94" fmla="*/ 131 w 458"/>
                <a:gd name="T95" fmla="*/ 510 h 729"/>
                <a:gd name="T96" fmla="*/ 134 w 458"/>
                <a:gd name="T97" fmla="*/ 448 h 729"/>
                <a:gd name="T98" fmla="*/ 182 w 458"/>
                <a:gd name="T99" fmla="*/ 373 h 729"/>
                <a:gd name="T100" fmla="*/ 277 w 458"/>
                <a:gd name="T101" fmla="*/ 40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8" h="729">
                  <a:moveTo>
                    <a:pt x="235" y="729"/>
                  </a:moveTo>
                  <a:cubicBezTo>
                    <a:pt x="224" y="729"/>
                    <a:pt x="212" y="726"/>
                    <a:pt x="199" y="719"/>
                  </a:cubicBezTo>
                  <a:cubicBezTo>
                    <a:pt x="167" y="705"/>
                    <a:pt x="149" y="691"/>
                    <a:pt x="145" y="676"/>
                  </a:cubicBezTo>
                  <a:cubicBezTo>
                    <a:pt x="143" y="669"/>
                    <a:pt x="145" y="664"/>
                    <a:pt x="146" y="662"/>
                  </a:cubicBezTo>
                  <a:cubicBezTo>
                    <a:pt x="147" y="660"/>
                    <a:pt x="154" y="645"/>
                    <a:pt x="168" y="614"/>
                  </a:cubicBezTo>
                  <a:cubicBezTo>
                    <a:pt x="181" y="584"/>
                    <a:pt x="197" y="577"/>
                    <a:pt x="203" y="575"/>
                  </a:cubicBezTo>
                  <a:cubicBezTo>
                    <a:pt x="209" y="559"/>
                    <a:pt x="249" y="457"/>
                    <a:pt x="264" y="416"/>
                  </a:cubicBezTo>
                  <a:cubicBezTo>
                    <a:pt x="246" y="418"/>
                    <a:pt x="229" y="415"/>
                    <a:pt x="213" y="408"/>
                  </a:cubicBezTo>
                  <a:cubicBezTo>
                    <a:pt x="198" y="401"/>
                    <a:pt x="188" y="395"/>
                    <a:pt x="178" y="383"/>
                  </a:cubicBezTo>
                  <a:cubicBezTo>
                    <a:pt x="160" y="415"/>
                    <a:pt x="148" y="439"/>
                    <a:pt x="143" y="449"/>
                  </a:cubicBezTo>
                  <a:cubicBezTo>
                    <a:pt x="155" y="464"/>
                    <a:pt x="145" y="498"/>
                    <a:pt x="139" y="513"/>
                  </a:cubicBezTo>
                  <a:cubicBezTo>
                    <a:pt x="132" y="534"/>
                    <a:pt x="121" y="556"/>
                    <a:pt x="119" y="559"/>
                  </a:cubicBezTo>
                  <a:cubicBezTo>
                    <a:pt x="118" y="561"/>
                    <a:pt x="113" y="571"/>
                    <a:pt x="94" y="571"/>
                  </a:cubicBezTo>
                  <a:cubicBezTo>
                    <a:pt x="81" y="571"/>
                    <a:pt x="63" y="566"/>
                    <a:pt x="42" y="557"/>
                  </a:cubicBezTo>
                  <a:cubicBezTo>
                    <a:pt x="21" y="547"/>
                    <a:pt x="8" y="536"/>
                    <a:pt x="4" y="524"/>
                  </a:cubicBezTo>
                  <a:cubicBezTo>
                    <a:pt x="0" y="514"/>
                    <a:pt x="4" y="507"/>
                    <a:pt x="4" y="506"/>
                  </a:cubicBezTo>
                  <a:cubicBezTo>
                    <a:pt x="4" y="505"/>
                    <a:pt x="14" y="486"/>
                    <a:pt x="29" y="464"/>
                  </a:cubicBezTo>
                  <a:cubicBezTo>
                    <a:pt x="53" y="428"/>
                    <a:pt x="80" y="422"/>
                    <a:pt x="88" y="422"/>
                  </a:cubicBezTo>
                  <a:cubicBezTo>
                    <a:pt x="102" y="401"/>
                    <a:pt x="118" y="381"/>
                    <a:pt x="131" y="364"/>
                  </a:cubicBezTo>
                  <a:cubicBezTo>
                    <a:pt x="142" y="350"/>
                    <a:pt x="151" y="338"/>
                    <a:pt x="156" y="330"/>
                  </a:cubicBezTo>
                  <a:cubicBezTo>
                    <a:pt x="155" y="314"/>
                    <a:pt x="157" y="297"/>
                    <a:pt x="163" y="283"/>
                  </a:cubicBezTo>
                  <a:cubicBezTo>
                    <a:pt x="163" y="282"/>
                    <a:pt x="163" y="281"/>
                    <a:pt x="164" y="279"/>
                  </a:cubicBezTo>
                  <a:cubicBezTo>
                    <a:pt x="164" y="279"/>
                    <a:pt x="164" y="278"/>
                    <a:pt x="164" y="278"/>
                  </a:cubicBezTo>
                  <a:cubicBezTo>
                    <a:pt x="167" y="272"/>
                    <a:pt x="174" y="259"/>
                    <a:pt x="186" y="245"/>
                  </a:cubicBezTo>
                  <a:cubicBezTo>
                    <a:pt x="172" y="232"/>
                    <a:pt x="154" y="211"/>
                    <a:pt x="143" y="179"/>
                  </a:cubicBezTo>
                  <a:cubicBezTo>
                    <a:pt x="127" y="134"/>
                    <a:pt x="151" y="93"/>
                    <a:pt x="162" y="78"/>
                  </a:cubicBezTo>
                  <a:cubicBezTo>
                    <a:pt x="154" y="64"/>
                    <a:pt x="153" y="46"/>
                    <a:pt x="160" y="31"/>
                  </a:cubicBezTo>
                  <a:cubicBezTo>
                    <a:pt x="168" y="12"/>
                    <a:pt x="187" y="0"/>
                    <a:pt x="207" y="0"/>
                  </a:cubicBezTo>
                  <a:cubicBezTo>
                    <a:pt x="215" y="0"/>
                    <a:pt x="222" y="2"/>
                    <a:pt x="229" y="5"/>
                  </a:cubicBezTo>
                  <a:cubicBezTo>
                    <a:pt x="255" y="17"/>
                    <a:pt x="267" y="48"/>
                    <a:pt x="255" y="74"/>
                  </a:cubicBezTo>
                  <a:cubicBezTo>
                    <a:pt x="247" y="93"/>
                    <a:pt x="228" y="105"/>
                    <a:pt x="207" y="105"/>
                  </a:cubicBezTo>
                  <a:cubicBezTo>
                    <a:pt x="205" y="105"/>
                    <a:pt x="202" y="105"/>
                    <a:pt x="200" y="104"/>
                  </a:cubicBezTo>
                  <a:cubicBezTo>
                    <a:pt x="195" y="112"/>
                    <a:pt x="178" y="138"/>
                    <a:pt x="187" y="163"/>
                  </a:cubicBezTo>
                  <a:cubicBezTo>
                    <a:pt x="198" y="193"/>
                    <a:pt x="218" y="210"/>
                    <a:pt x="224" y="214"/>
                  </a:cubicBezTo>
                  <a:cubicBezTo>
                    <a:pt x="237" y="207"/>
                    <a:pt x="248" y="203"/>
                    <a:pt x="256" y="201"/>
                  </a:cubicBezTo>
                  <a:cubicBezTo>
                    <a:pt x="258" y="197"/>
                    <a:pt x="263" y="189"/>
                    <a:pt x="265" y="184"/>
                  </a:cubicBezTo>
                  <a:cubicBezTo>
                    <a:pt x="275" y="167"/>
                    <a:pt x="290" y="158"/>
                    <a:pt x="306" y="158"/>
                  </a:cubicBezTo>
                  <a:cubicBezTo>
                    <a:pt x="312" y="158"/>
                    <a:pt x="319" y="159"/>
                    <a:pt x="325" y="162"/>
                  </a:cubicBezTo>
                  <a:cubicBezTo>
                    <a:pt x="347" y="172"/>
                    <a:pt x="356" y="195"/>
                    <a:pt x="347" y="221"/>
                  </a:cubicBezTo>
                  <a:cubicBezTo>
                    <a:pt x="346" y="226"/>
                    <a:pt x="342" y="235"/>
                    <a:pt x="340" y="239"/>
                  </a:cubicBezTo>
                  <a:cubicBezTo>
                    <a:pt x="346" y="250"/>
                    <a:pt x="350" y="261"/>
                    <a:pt x="352" y="273"/>
                  </a:cubicBezTo>
                  <a:cubicBezTo>
                    <a:pt x="365" y="278"/>
                    <a:pt x="377" y="285"/>
                    <a:pt x="388" y="294"/>
                  </a:cubicBezTo>
                  <a:cubicBezTo>
                    <a:pt x="426" y="323"/>
                    <a:pt x="427" y="370"/>
                    <a:pt x="426" y="388"/>
                  </a:cubicBezTo>
                  <a:cubicBezTo>
                    <a:pt x="441" y="396"/>
                    <a:pt x="451" y="410"/>
                    <a:pt x="454" y="427"/>
                  </a:cubicBezTo>
                  <a:cubicBezTo>
                    <a:pt x="458" y="456"/>
                    <a:pt x="438" y="482"/>
                    <a:pt x="409" y="486"/>
                  </a:cubicBezTo>
                  <a:cubicBezTo>
                    <a:pt x="407" y="487"/>
                    <a:pt x="404" y="487"/>
                    <a:pt x="402" y="487"/>
                  </a:cubicBezTo>
                  <a:cubicBezTo>
                    <a:pt x="376" y="487"/>
                    <a:pt x="354" y="468"/>
                    <a:pt x="350" y="442"/>
                  </a:cubicBezTo>
                  <a:cubicBezTo>
                    <a:pt x="347" y="419"/>
                    <a:pt x="359" y="397"/>
                    <a:pt x="380" y="387"/>
                  </a:cubicBezTo>
                  <a:cubicBezTo>
                    <a:pt x="381" y="378"/>
                    <a:pt x="380" y="347"/>
                    <a:pt x="359" y="331"/>
                  </a:cubicBezTo>
                  <a:cubicBezTo>
                    <a:pt x="357" y="329"/>
                    <a:pt x="355" y="328"/>
                    <a:pt x="353" y="326"/>
                  </a:cubicBezTo>
                  <a:cubicBezTo>
                    <a:pt x="351" y="339"/>
                    <a:pt x="347" y="349"/>
                    <a:pt x="344" y="355"/>
                  </a:cubicBezTo>
                  <a:cubicBezTo>
                    <a:pt x="344" y="355"/>
                    <a:pt x="344" y="355"/>
                    <a:pt x="344" y="355"/>
                  </a:cubicBezTo>
                  <a:cubicBezTo>
                    <a:pt x="343" y="359"/>
                    <a:pt x="343" y="359"/>
                    <a:pt x="343" y="359"/>
                  </a:cubicBezTo>
                  <a:cubicBezTo>
                    <a:pt x="337" y="372"/>
                    <a:pt x="329" y="383"/>
                    <a:pt x="319" y="392"/>
                  </a:cubicBezTo>
                  <a:cubicBezTo>
                    <a:pt x="316" y="407"/>
                    <a:pt x="296" y="530"/>
                    <a:pt x="271" y="603"/>
                  </a:cubicBezTo>
                  <a:cubicBezTo>
                    <a:pt x="277" y="610"/>
                    <a:pt x="287" y="630"/>
                    <a:pt x="277" y="669"/>
                  </a:cubicBezTo>
                  <a:cubicBezTo>
                    <a:pt x="270" y="693"/>
                    <a:pt x="262" y="714"/>
                    <a:pt x="262" y="715"/>
                  </a:cubicBezTo>
                  <a:cubicBezTo>
                    <a:pt x="261" y="715"/>
                    <a:pt x="256" y="729"/>
                    <a:pt x="235" y="729"/>
                  </a:cubicBezTo>
                  <a:close/>
                  <a:moveTo>
                    <a:pt x="277" y="405"/>
                  </a:moveTo>
                  <a:cubicBezTo>
                    <a:pt x="274" y="412"/>
                    <a:pt x="274" y="412"/>
                    <a:pt x="274" y="412"/>
                  </a:cubicBezTo>
                  <a:cubicBezTo>
                    <a:pt x="261" y="450"/>
                    <a:pt x="211" y="579"/>
                    <a:pt x="210" y="580"/>
                  </a:cubicBezTo>
                  <a:cubicBezTo>
                    <a:pt x="209" y="582"/>
                    <a:pt x="209" y="582"/>
                    <a:pt x="209" y="582"/>
                  </a:cubicBezTo>
                  <a:cubicBezTo>
                    <a:pt x="207" y="583"/>
                    <a:pt x="207" y="583"/>
                    <a:pt x="207" y="583"/>
                  </a:cubicBezTo>
                  <a:cubicBezTo>
                    <a:pt x="207" y="583"/>
                    <a:pt x="190" y="585"/>
                    <a:pt x="176" y="618"/>
                  </a:cubicBezTo>
                  <a:cubicBezTo>
                    <a:pt x="161" y="650"/>
                    <a:pt x="154" y="666"/>
                    <a:pt x="154" y="666"/>
                  </a:cubicBezTo>
                  <a:cubicBezTo>
                    <a:pt x="153" y="667"/>
                    <a:pt x="153" y="667"/>
                    <a:pt x="153" y="667"/>
                  </a:cubicBezTo>
                  <a:cubicBezTo>
                    <a:pt x="154" y="667"/>
                    <a:pt x="152" y="669"/>
                    <a:pt x="154" y="674"/>
                  </a:cubicBezTo>
                  <a:cubicBezTo>
                    <a:pt x="156" y="681"/>
                    <a:pt x="165" y="695"/>
                    <a:pt x="202" y="711"/>
                  </a:cubicBezTo>
                  <a:cubicBezTo>
                    <a:pt x="215" y="717"/>
                    <a:pt x="226" y="720"/>
                    <a:pt x="235" y="720"/>
                  </a:cubicBezTo>
                  <a:cubicBezTo>
                    <a:pt x="250" y="720"/>
                    <a:pt x="253" y="712"/>
                    <a:pt x="254" y="711"/>
                  </a:cubicBezTo>
                  <a:cubicBezTo>
                    <a:pt x="254" y="711"/>
                    <a:pt x="262" y="691"/>
                    <a:pt x="269" y="666"/>
                  </a:cubicBezTo>
                  <a:cubicBezTo>
                    <a:pt x="279" y="628"/>
                    <a:pt x="267" y="611"/>
                    <a:pt x="263" y="606"/>
                  </a:cubicBezTo>
                  <a:cubicBezTo>
                    <a:pt x="261" y="604"/>
                    <a:pt x="261" y="604"/>
                    <a:pt x="261" y="604"/>
                  </a:cubicBezTo>
                  <a:cubicBezTo>
                    <a:pt x="262" y="602"/>
                    <a:pt x="262" y="602"/>
                    <a:pt x="262" y="602"/>
                  </a:cubicBezTo>
                  <a:cubicBezTo>
                    <a:pt x="289" y="526"/>
                    <a:pt x="310" y="390"/>
                    <a:pt x="311" y="389"/>
                  </a:cubicBezTo>
                  <a:cubicBezTo>
                    <a:pt x="311" y="387"/>
                    <a:pt x="311" y="387"/>
                    <a:pt x="311" y="387"/>
                  </a:cubicBezTo>
                  <a:cubicBezTo>
                    <a:pt x="312" y="386"/>
                    <a:pt x="312" y="386"/>
                    <a:pt x="312" y="386"/>
                  </a:cubicBezTo>
                  <a:cubicBezTo>
                    <a:pt x="321" y="379"/>
                    <a:pt x="328" y="370"/>
                    <a:pt x="333" y="360"/>
                  </a:cubicBezTo>
                  <a:cubicBezTo>
                    <a:pt x="335" y="356"/>
                    <a:pt x="335" y="356"/>
                    <a:pt x="335" y="356"/>
                  </a:cubicBezTo>
                  <a:cubicBezTo>
                    <a:pt x="337" y="351"/>
                    <a:pt x="343" y="337"/>
                    <a:pt x="345" y="318"/>
                  </a:cubicBezTo>
                  <a:cubicBezTo>
                    <a:pt x="346" y="312"/>
                    <a:pt x="346" y="312"/>
                    <a:pt x="346" y="312"/>
                  </a:cubicBezTo>
                  <a:cubicBezTo>
                    <a:pt x="352" y="315"/>
                    <a:pt x="352" y="315"/>
                    <a:pt x="352" y="315"/>
                  </a:cubicBezTo>
                  <a:cubicBezTo>
                    <a:pt x="356" y="318"/>
                    <a:pt x="361" y="321"/>
                    <a:pt x="364" y="324"/>
                  </a:cubicBezTo>
                  <a:cubicBezTo>
                    <a:pt x="393" y="346"/>
                    <a:pt x="389" y="389"/>
                    <a:pt x="389" y="390"/>
                  </a:cubicBezTo>
                  <a:cubicBezTo>
                    <a:pt x="388" y="393"/>
                    <a:pt x="388" y="393"/>
                    <a:pt x="388" y="393"/>
                  </a:cubicBezTo>
                  <a:cubicBezTo>
                    <a:pt x="386" y="394"/>
                    <a:pt x="386" y="394"/>
                    <a:pt x="386" y="394"/>
                  </a:cubicBezTo>
                  <a:cubicBezTo>
                    <a:pt x="367" y="401"/>
                    <a:pt x="356" y="421"/>
                    <a:pt x="359" y="441"/>
                  </a:cubicBezTo>
                  <a:cubicBezTo>
                    <a:pt x="362" y="462"/>
                    <a:pt x="380" y="478"/>
                    <a:pt x="402" y="478"/>
                  </a:cubicBezTo>
                  <a:cubicBezTo>
                    <a:pt x="404" y="478"/>
                    <a:pt x="406" y="478"/>
                    <a:pt x="408" y="478"/>
                  </a:cubicBezTo>
                  <a:cubicBezTo>
                    <a:pt x="432" y="474"/>
                    <a:pt x="448" y="452"/>
                    <a:pt x="445" y="428"/>
                  </a:cubicBezTo>
                  <a:cubicBezTo>
                    <a:pt x="443" y="414"/>
                    <a:pt x="434" y="401"/>
                    <a:pt x="420" y="395"/>
                  </a:cubicBezTo>
                  <a:cubicBezTo>
                    <a:pt x="417" y="394"/>
                    <a:pt x="417" y="394"/>
                    <a:pt x="417" y="394"/>
                  </a:cubicBezTo>
                  <a:cubicBezTo>
                    <a:pt x="418" y="391"/>
                    <a:pt x="418" y="391"/>
                    <a:pt x="418" y="391"/>
                  </a:cubicBezTo>
                  <a:cubicBezTo>
                    <a:pt x="419" y="377"/>
                    <a:pt x="419" y="329"/>
                    <a:pt x="383" y="300"/>
                  </a:cubicBezTo>
                  <a:cubicBezTo>
                    <a:pt x="371" y="292"/>
                    <a:pt x="359" y="285"/>
                    <a:pt x="347" y="280"/>
                  </a:cubicBezTo>
                  <a:cubicBezTo>
                    <a:pt x="345" y="279"/>
                    <a:pt x="345" y="279"/>
                    <a:pt x="345" y="279"/>
                  </a:cubicBezTo>
                  <a:cubicBezTo>
                    <a:pt x="344" y="277"/>
                    <a:pt x="344" y="277"/>
                    <a:pt x="344" y="277"/>
                  </a:cubicBezTo>
                  <a:cubicBezTo>
                    <a:pt x="341" y="261"/>
                    <a:pt x="336" y="249"/>
                    <a:pt x="332" y="241"/>
                  </a:cubicBezTo>
                  <a:cubicBezTo>
                    <a:pt x="331" y="240"/>
                    <a:pt x="331" y="240"/>
                    <a:pt x="331" y="240"/>
                  </a:cubicBezTo>
                  <a:cubicBezTo>
                    <a:pt x="332" y="238"/>
                    <a:pt x="332" y="238"/>
                    <a:pt x="332" y="238"/>
                  </a:cubicBezTo>
                  <a:cubicBezTo>
                    <a:pt x="333" y="234"/>
                    <a:pt x="337" y="224"/>
                    <a:pt x="339" y="218"/>
                  </a:cubicBezTo>
                  <a:cubicBezTo>
                    <a:pt x="347" y="197"/>
                    <a:pt x="340" y="178"/>
                    <a:pt x="321" y="170"/>
                  </a:cubicBezTo>
                  <a:cubicBezTo>
                    <a:pt x="316" y="167"/>
                    <a:pt x="311" y="166"/>
                    <a:pt x="306" y="166"/>
                  </a:cubicBezTo>
                  <a:cubicBezTo>
                    <a:pt x="293" y="166"/>
                    <a:pt x="281" y="174"/>
                    <a:pt x="273" y="188"/>
                  </a:cubicBezTo>
                  <a:cubicBezTo>
                    <a:pt x="270" y="194"/>
                    <a:pt x="264" y="204"/>
                    <a:pt x="263" y="207"/>
                  </a:cubicBezTo>
                  <a:cubicBezTo>
                    <a:pt x="262" y="208"/>
                    <a:pt x="262" y="208"/>
                    <a:pt x="262" y="208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52" y="211"/>
                    <a:pt x="240" y="215"/>
                    <a:pt x="226" y="223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1" y="223"/>
                    <a:pt x="221" y="223"/>
                    <a:pt x="221" y="223"/>
                  </a:cubicBezTo>
                  <a:cubicBezTo>
                    <a:pt x="220" y="222"/>
                    <a:pt x="193" y="205"/>
                    <a:pt x="179" y="166"/>
                  </a:cubicBezTo>
                  <a:cubicBezTo>
                    <a:pt x="167" y="132"/>
                    <a:pt x="193" y="98"/>
                    <a:pt x="195" y="97"/>
                  </a:cubicBezTo>
                  <a:cubicBezTo>
                    <a:pt x="196" y="95"/>
                    <a:pt x="196" y="95"/>
                    <a:pt x="196" y="95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202" y="96"/>
                    <a:pt x="204" y="96"/>
                    <a:pt x="207" y="96"/>
                  </a:cubicBezTo>
                  <a:cubicBezTo>
                    <a:pt x="224" y="96"/>
                    <a:pt x="240" y="86"/>
                    <a:pt x="247" y="71"/>
                  </a:cubicBezTo>
                  <a:cubicBezTo>
                    <a:pt x="257" y="49"/>
                    <a:pt x="247" y="23"/>
                    <a:pt x="225" y="13"/>
                  </a:cubicBezTo>
                  <a:cubicBezTo>
                    <a:pt x="220" y="10"/>
                    <a:pt x="214" y="9"/>
                    <a:pt x="207" y="9"/>
                  </a:cubicBezTo>
                  <a:cubicBezTo>
                    <a:pt x="190" y="9"/>
                    <a:pt x="175" y="19"/>
                    <a:pt x="168" y="35"/>
                  </a:cubicBezTo>
                  <a:cubicBezTo>
                    <a:pt x="161" y="48"/>
                    <a:pt x="163" y="64"/>
                    <a:pt x="171" y="76"/>
                  </a:cubicBezTo>
                  <a:cubicBezTo>
                    <a:pt x="172" y="79"/>
                    <a:pt x="172" y="79"/>
                    <a:pt x="172" y="79"/>
                  </a:cubicBezTo>
                  <a:cubicBezTo>
                    <a:pt x="170" y="81"/>
                    <a:pt x="170" y="81"/>
                    <a:pt x="170" y="81"/>
                  </a:cubicBezTo>
                  <a:cubicBezTo>
                    <a:pt x="162" y="92"/>
                    <a:pt x="135" y="132"/>
                    <a:pt x="151" y="176"/>
                  </a:cubicBezTo>
                  <a:cubicBezTo>
                    <a:pt x="163" y="209"/>
                    <a:pt x="182" y="229"/>
                    <a:pt x="195" y="241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82" y="262"/>
                    <a:pt x="175" y="276"/>
                    <a:pt x="172" y="282"/>
                  </a:cubicBezTo>
                  <a:cubicBezTo>
                    <a:pt x="172" y="282"/>
                    <a:pt x="172" y="282"/>
                    <a:pt x="172" y="282"/>
                  </a:cubicBezTo>
                  <a:cubicBezTo>
                    <a:pt x="171" y="284"/>
                    <a:pt x="171" y="285"/>
                    <a:pt x="171" y="285"/>
                  </a:cubicBezTo>
                  <a:cubicBezTo>
                    <a:pt x="165" y="300"/>
                    <a:pt x="163" y="315"/>
                    <a:pt x="165" y="330"/>
                  </a:cubicBezTo>
                  <a:cubicBezTo>
                    <a:pt x="165" y="332"/>
                    <a:pt x="165" y="332"/>
                    <a:pt x="165" y="332"/>
                  </a:cubicBezTo>
                  <a:cubicBezTo>
                    <a:pt x="164" y="333"/>
                    <a:pt x="164" y="333"/>
                    <a:pt x="164" y="333"/>
                  </a:cubicBezTo>
                  <a:cubicBezTo>
                    <a:pt x="159" y="341"/>
                    <a:pt x="150" y="354"/>
                    <a:pt x="138" y="369"/>
                  </a:cubicBezTo>
                  <a:cubicBezTo>
                    <a:pt x="125" y="386"/>
                    <a:pt x="108" y="408"/>
                    <a:pt x="94" y="428"/>
                  </a:cubicBezTo>
                  <a:cubicBezTo>
                    <a:pt x="92" y="430"/>
                    <a:pt x="92" y="430"/>
                    <a:pt x="92" y="430"/>
                  </a:cubicBezTo>
                  <a:cubicBezTo>
                    <a:pt x="90" y="430"/>
                    <a:pt x="90" y="430"/>
                    <a:pt x="90" y="430"/>
                  </a:cubicBezTo>
                  <a:cubicBezTo>
                    <a:pt x="89" y="430"/>
                    <a:pt x="62" y="431"/>
                    <a:pt x="36" y="469"/>
                  </a:cubicBezTo>
                  <a:cubicBezTo>
                    <a:pt x="22" y="490"/>
                    <a:pt x="12" y="510"/>
                    <a:pt x="12" y="510"/>
                  </a:cubicBezTo>
                  <a:cubicBezTo>
                    <a:pt x="12" y="510"/>
                    <a:pt x="10" y="515"/>
                    <a:pt x="12" y="521"/>
                  </a:cubicBezTo>
                  <a:cubicBezTo>
                    <a:pt x="15" y="528"/>
                    <a:pt x="22" y="538"/>
                    <a:pt x="45" y="549"/>
                  </a:cubicBezTo>
                  <a:cubicBezTo>
                    <a:pt x="66" y="558"/>
                    <a:pt x="82" y="563"/>
                    <a:pt x="94" y="563"/>
                  </a:cubicBezTo>
                  <a:cubicBezTo>
                    <a:pt x="109" y="563"/>
                    <a:pt x="111" y="556"/>
                    <a:pt x="111" y="556"/>
                  </a:cubicBezTo>
                  <a:cubicBezTo>
                    <a:pt x="112" y="555"/>
                    <a:pt x="112" y="555"/>
                    <a:pt x="112" y="555"/>
                  </a:cubicBezTo>
                  <a:cubicBezTo>
                    <a:pt x="112" y="555"/>
                    <a:pt x="123" y="532"/>
                    <a:pt x="131" y="510"/>
                  </a:cubicBezTo>
                  <a:cubicBezTo>
                    <a:pt x="141" y="482"/>
                    <a:pt x="143" y="460"/>
                    <a:pt x="135" y="453"/>
                  </a:cubicBezTo>
                  <a:cubicBezTo>
                    <a:pt x="133" y="451"/>
                    <a:pt x="133" y="451"/>
                    <a:pt x="133" y="451"/>
                  </a:cubicBezTo>
                  <a:cubicBezTo>
                    <a:pt x="134" y="448"/>
                    <a:pt x="134" y="448"/>
                    <a:pt x="134" y="448"/>
                  </a:cubicBezTo>
                  <a:cubicBezTo>
                    <a:pt x="138" y="440"/>
                    <a:pt x="152" y="411"/>
                    <a:pt x="174" y="373"/>
                  </a:cubicBezTo>
                  <a:cubicBezTo>
                    <a:pt x="178" y="368"/>
                    <a:pt x="178" y="368"/>
                    <a:pt x="178" y="368"/>
                  </a:cubicBezTo>
                  <a:cubicBezTo>
                    <a:pt x="182" y="373"/>
                    <a:pt x="182" y="373"/>
                    <a:pt x="182" y="373"/>
                  </a:cubicBezTo>
                  <a:cubicBezTo>
                    <a:pt x="191" y="387"/>
                    <a:pt x="201" y="393"/>
                    <a:pt x="217" y="400"/>
                  </a:cubicBezTo>
                  <a:cubicBezTo>
                    <a:pt x="233" y="408"/>
                    <a:pt x="252" y="410"/>
                    <a:pt x="270" y="407"/>
                  </a:cubicBezTo>
                  <a:lnTo>
                    <a:pt x="277" y="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cxnSp>
        <p:nvCxnSpPr>
          <p:cNvPr id="79" name="Straight Connector 78"/>
          <p:cNvCxnSpPr/>
          <p:nvPr userDrawn="1"/>
        </p:nvCxnSpPr>
        <p:spPr>
          <a:xfrm flipV="1">
            <a:off x="8814868" y="5312229"/>
            <a:ext cx="2130932" cy="3636525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65176" y="1804968"/>
            <a:ext cx="6903720" cy="1505027"/>
          </a:xfrm>
        </p:spPr>
        <p:txBody>
          <a:bodyPr/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kern="1200" dirty="0">
                <a:solidFill>
                  <a:srgbClr val="FFFFFF"/>
                </a:solidFill>
                <a:latin typeface="Qualcomm Office Bold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here to edit master</a:t>
            </a:r>
            <a:endParaRPr lang="en-US" dirty="0"/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383249" y="1567586"/>
            <a:ext cx="6803935" cy="1936642"/>
            <a:chOff x="383249" y="1567586"/>
            <a:chExt cx="6803935" cy="1936642"/>
          </a:xfrm>
        </p:grpSpPr>
        <p:cxnSp>
          <p:nvCxnSpPr>
            <p:cNvPr id="82" name="Straight Connector 81"/>
            <p:cNvCxnSpPr/>
            <p:nvPr userDrawn="1"/>
          </p:nvCxnSpPr>
          <p:spPr>
            <a:xfrm>
              <a:off x="383249" y="1567586"/>
              <a:ext cx="6803136" cy="0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>
              <a:off x="384048" y="3504228"/>
              <a:ext cx="68031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65176" y="598753"/>
            <a:ext cx="6903720" cy="8679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>
                <a:solidFill>
                  <a:srgbClr val="FFFFFF"/>
                </a:solidFill>
                <a:latin typeface="Qualcomm Office Regular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 name </a:t>
            </a:r>
            <a:br>
              <a:rPr lang="en-US" dirty="0" smtClean="0"/>
            </a:br>
            <a:r>
              <a:rPr lang="en-US" dirty="0" smtClean="0"/>
              <a:t>and title</a:t>
            </a:r>
            <a:endParaRPr lang="en-US" dirty="0"/>
          </a:p>
        </p:txBody>
      </p:sp>
      <p:grpSp>
        <p:nvGrpSpPr>
          <p:cNvPr id="94" name="Group 93"/>
          <p:cNvGrpSpPr>
            <a:grpSpLocks noChangeAspect="1"/>
          </p:cNvGrpSpPr>
          <p:nvPr userDrawn="1"/>
        </p:nvGrpSpPr>
        <p:grpSpPr>
          <a:xfrm>
            <a:off x="391276" y="3809824"/>
            <a:ext cx="2096458" cy="457200"/>
            <a:chOff x="187326" y="5085556"/>
            <a:chExt cx="8393112" cy="1830388"/>
          </a:xfrm>
          <a:solidFill>
            <a:schemeClr val="bg1"/>
          </a:solidFill>
        </p:grpSpPr>
        <p:sp>
          <p:nvSpPr>
            <p:cNvPr id="95" name="Freeform 7"/>
            <p:cNvSpPr>
              <a:spLocks/>
            </p:cNvSpPr>
            <p:nvPr userDrawn="1"/>
          </p:nvSpPr>
          <p:spPr bwMode="auto">
            <a:xfrm>
              <a:off x="3603626" y="5388769"/>
              <a:ext cx="585787" cy="892175"/>
            </a:xfrm>
            <a:custGeom>
              <a:avLst/>
              <a:gdLst>
                <a:gd name="T0" fmla="*/ 0 w 156"/>
                <a:gd name="T1" fmla="*/ 218 h 238"/>
                <a:gd name="T2" fmla="*/ 20 w 156"/>
                <a:gd name="T3" fmla="*/ 238 h 238"/>
                <a:gd name="T4" fmla="*/ 156 w 156"/>
                <a:gd name="T5" fmla="*/ 238 h 238"/>
                <a:gd name="T6" fmla="*/ 126 w 156"/>
                <a:gd name="T7" fmla="*/ 189 h 238"/>
                <a:gd name="T8" fmla="*/ 47 w 156"/>
                <a:gd name="T9" fmla="*/ 189 h 238"/>
                <a:gd name="T10" fmla="*/ 47 w 156"/>
                <a:gd name="T11" fmla="*/ 0 h 238"/>
                <a:gd name="T12" fmla="*/ 0 w 156"/>
                <a:gd name="T13" fmla="*/ 0 h 238"/>
                <a:gd name="T14" fmla="*/ 0 w 156"/>
                <a:gd name="T15" fmla="*/ 21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8">
                  <a:moveTo>
                    <a:pt x="0" y="218"/>
                  </a:moveTo>
                  <a:cubicBezTo>
                    <a:pt x="0" y="227"/>
                    <a:pt x="11" y="238"/>
                    <a:pt x="20" y="238"/>
                  </a:cubicBezTo>
                  <a:cubicBezTo>
                    <a:pt x="156" y="238"/>
                    <a:pt x="156" y="238"/>
                    <a:pt x="156" y="238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96" name="Freeform 8"/>
            <p:cNvSpPr>
              <a:spLocks noEditPoints="1"/>
            </p:cNvSpPr>
            <p:nvPr userDrawn="1"/>
          </p:nvSpPr>
          <p:spPr bwMode="auto">
            <a:xfrm>
              <a:off x="187326" y="5085556"/>
              <a:ext cx="1541462" cy="1830388"/>
            </a:xfrm>
            <a:custGeom>
              <a:avLst/>
              <a:gdLst>
                <a:gd name="T0" fmla="*/ 411 w 411"/>
                <a:gd name="T1" fmla="*/ 206 h 488"/>
                <a:gd name="T2" fmla="*/ 206 w 411"/>
                <a:gd name="T3" fmla="*/ 0 h 488"/>
                <a:gd name="T4" fmla="*/ 0 w 411"/>
                <a:gd name="T5" fmla="*/ 206 h 488"/>
                <a:gd name="T6" fmla="*/ 206 w 411"/>
                <a:gd name="T7" fmla="*/ 412 h 488"/>
                <a:gd name="T8" fmla="*/ 241 w 411"/>
                <a:gd name="T9" fmla="*/ 408 h 488"/>
                <a:gd name="T10" fmla="*/ 240 w 411"/>
                <a:gd name="T11" fmla="*/ 488 h 488"/>
                <a:gd name="T12" fmla="*/ 298 w 411"/>
                <a:gd name="T13" fmla="*/ 488 h 488"/>
                <a:gd name="T14" fmla="*/ 298 w 411"/>
                <a:gd name="T15" fmla="*/ 389 h 488"/>
                <a:gd name="T16" fmla="*/ 411 w 411"/>
                <a:gd name="T17" fmla="*/ 206 h 488"/>
                <a:gd name="T18" fmla="*/ 298 w 411"/>
                <a:gd name="T19" fmla="*/ 302 h 488"/>
                <a:gd name="T20" fmla="*/ 298 w 411"/>
                <a:gd name="T21" fmla="*/ 236 h 488"/>
                <a:gd name="T22" fmla="*/ 240 w 411"/>
                <a:gd name="T23" fmla="*/ 252 h 488"/>
                <a:gd name="T24" fmla="*/ 241 w 411"/>
                <a:gd name="T25" fmla="*/ 334 h 488"/>
                <a:gd name="T26" fmla="*/ 206 w 411"/>
                <a:gd name="T27" fmla="*/ 339 h 488"/>
                <a:gd name="T28" fmla="*/ 73 w 411"/>
                <a:gd name="T29" fmla="*/ 206 h 488"/>
                <a:gd name="T30" fmla="*/ 206 w 411"/>
                <a:gd name="T31" fmla="*/ 73 h 488"/>
                <a:gd name="T32" fmla="*/ 339 w 411"/>
                <a:gd name="T33" fmla="*/ 206 h 488"/>
                <a:gd name="T34" fmla="*/ 298 w 411"/>
                <a:gd name="T35" fmla="*/ 30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1" h="488">
                  <a:moveTo>
                    <a:pt x="411" y="206"/>
                  </a:moveTo>
                  <a:cubicBezTo>
                    <a:pt x="411" y="92"/>
                    <a:pt x="319" y="0"/>
                    <a:pt x="206" y="0"/>
                  </a:cubicBezTo>
                  <a:cubicBezTo>
                    <a:pt x="92" y="0"/>
                    <a:pt x="0" y="92"/>
                    <a:pt x="0" y="206"/>
                  </a:cubicBezTo>
                  <a:cubicBezTo>
                    <a:pt x="0" y="319"/>
                    <a:pt x="92" y="412"/>
                    <a:pt x="206" y="412"/>
                  </a:cubicBezTo>
                  <a:cubicBezTo>
                    <a:pt x="218" y="412"/>
                    <a:pt x="229" y="410"/>
                    <a:pt x="241" y="408"/>
                  </a:cubicBezTo>
                  <a:cubicBezTo>
                    <a:pt x="240" y="488"/>
                    <a:pt x="240" y="488"/>
                    <a:pt x="240" y="488"/>
                  </a:cubicBezTo>
                  <a:cubicBezTo>
                    <a:pt x="298" y="488"/>
                    <a:pt x="298" y="488"/>
                    <a:pt x="298" y="488"/>
                  </a:cubicBezTo>
                  <a:cubicBezTo>
                    <a:pt x="298" y="389"/>
                    <a:pt x="298" y="389"/>
                    <a:pt x="298" y="389"/>
                  </a:cubicBezTo>
                  <a:cubicBezTo>
                    <a:pt x="365" y="355"/>
                    <a:pt x="411" y="286"/>
                    <a:pt x="411" y="206"/>
                  </a:cubicBezTo>
                  <a:close/>
                  <a:moveTo>
                    <a:pt x="298" y="302"/>
                  </a:moveTo>
                  <a:cubicBezTo>
                    <a:pt x="298" y="236"/>
                    <a:pt x="298" y="236"/>
                    <a:pt x="298" y="236"/>
                  </a:cubicBezTo>
                  <a:cubicBezTo>
                    <a:pt x="240" y="252"/>
                    <a:pt x="240" y="252"/>
                    <a:pt x="240" y="252"/>
                  </a:cubicBezTo>
                  <a:cubicBezTo>
                    <a:pt x="241" y="334"/>
                    <a:pt x="241" y="334"/>
                    <a:pt x="241" y="334"/>
                  </a:cubicBezTo>
                  <a:cubicBezTo>
                    <a:pt x="229" y="337"/>
                    <a:pt x="218" y="339"/>
                    <a:pt x="206" y="339"/>
                  </a:cubicBezTo>
                  <a:cubicBezTo>
                    <a:pt x="132" y="339"/>
                    <a:pt x="73" y="279"/>
                    <a:pt x="73" y="206"/>
                  </a:cubicBezTo>
                  <a:cubicBezTo>
                    <a:pt x="73" y="132"/>
                    <a:pt x="132" y="73"/>
                    <a:pt x="206" y="73"/>
                  </a:cubicBezTo>
                  <a:cubicBezTo>
                    <a:pt x="279" y="73"/>
                    <a:pt x="339" y="132"/>
                    <a:pt x="339" y="206"/>
                  </a:cubicBezTo>
                  <a:cubicBezTo>
                    <a:pt x="339" y="244"/>
                    <a:pt x="323" y="278"/>
                    <a:pt x="298" y="3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97" name="Freeform 9"/>
            <p:cNvSpPr>
              <a:spLocks/>
            </p:cNvSpPr>
            <p:nvPr userDrawn="1"/>
          </p:nvSpPr>
          <p:spPr bwMode="auto">
            <a:xfrm>
              <a:off x="1863726" y="5388769"/>
              <a:ext cx="652462" cy="892175"/>
            </a:xfrm>
            <a:custGeom>
              <a:avLst/>
              <a:gdLst>
                <a:gd name="T0" fmla="*/ 154 w 174"/>
                <a:gd name="T1" fmla="*/ 238 h 238"/>
                <a:gd name="T2" fmla="*/ 20 w 174"/>
                <a:gd name="T3" fmla="*/ 238 h 238"/>
                <a:gd name="T4" fmla="*/ 0 w 174"/>
                <a:gd name="T5" fmla="*/ 218 h 238"/>
                <a:gd name="T6" fmla="*/ 0 w 174"/>
                <a:gd name="T7" fmla="*/ 0 h 238"/>
                <a:gd name="T8" fmla="*/ 46 w 174"/>
                <a:gd name="T9" fmla="*/ 0 h 238"/>
                <a:gd name="T10" fmla="*/ 46 w 174"/>
                <a:gd name="T11" fmla="*/ 189 h 238"/>
                <a:gd name="T12" fmla="*/ 127 w 174"/>
                <a:gd name="T13" fmla="*/ 189 h 238"/>
                <a:gd name="T14" fmla="*/ 127 w 174"/>
                <a:gd name="T15" fmla="*/ 0 h 238"/>
                <a:gd name="T16" fmla="*/ 174 w 174"/>
                <a:gd name="T17" fmla="*/ 0 h 238"/>
                <a:gd name="T18" fmla="*/ 174 w 174"/>
                <a:gd name="T19" fmla="*/ 218 h 238"/>
                <a:gd name="T20" fmla="*/ 154 w 174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238">
                  <a:moveTo>
                    <a:pt x="154" y="238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11" y="238"/>
                    <a:pt x="0" y="228"/>
                    <a:pt x="0" y="2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89"/>
                    <a:pt x="46" y="189"/>
                    <a:pt x="46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218"/>
                    <a:pt x="174" y="218"/>
                    <a:pt x="174" y="218"/>
                  </a:cubicBezTo>
                  <a:cubicBezTo>
                    <a:pt x="174" y="228"/>
                    <a:pt x="163" y="238"/>
                    <a:pt x="15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98" name="Freeform 10"/>
            <p:cNvSpPr>
              <a:spLocks/>
            </p:cNvSpPr>
            <p:nvPr userDrawn="1"/>
          </p:nvSpPr>
          <p:spPr bwMode="auto">
            <a:xfrm>
              <a:off x="4079876" y="5358606"/>
              <a:ext cx="712787" cy="946150"/>
            </a:xfrm>
            <a:custGeom>
              <a:avLst/>
              <a:gdLst>
                <a:gd name="T0" fmla="*/ 190 w 190"/>
                <a:gd name="T1" fmla="*/ 17 h 252"/>
                <a:gd name="T2" fmla="*/ 126 w 190"/>
                <a:gd name="T3" fmla="*/ 0 h 252"/>
                <a:gd name="T4" fmla="*/ 0 w 190"/>
                <a:gd name="T5" fmla="*/ 126 h 252"/>
                <a:gd name="T6" fmla="*/ 126 w 190"/>
                <a:gd name="T7" fmla="*/ 252 h 252"/>
                <a:gd name="T8" fmla="*/ 187 w 190"/>
                <a:gd name="T9" fmla="*/ 237 h 252"/>
                <a:gd name="T10" fmla="*/ 164 w 190"/>
                <a:gd name="T11" fmla="*/ 196 h 252"/>
                <a:gd name="T12" fmla="*/ 126 w 190"/>
                <a:gd name="T13" fmla="*/ 205 h 252"/>
                <a:gd name="T14" fmla="*/ 47 w 190"/>
                <a:gd name="T15" fmla="*/ 126 h 252"/>
                <a:gd name="T16" fmla="*/ 126 w 190"/>
                <a:gd name="T17" fmla="*/ 46 h 252"/>
                <a:gd name="T18" fmla="*/ 167 w 190"/>
                <a:gd name="T19" fmla="*/ 58 h 252"/>
                <a:gd name="T20" fmla="*/ 190 w 190"/>
                <a:gd name="T21" fmla="*/ 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252">
                  <a:moveTo>
                    <a:pt x="190" y="17"/>
                  </a:moveTo>
                  <a:cubicBezTo>
                    <a:pt x="171" y="6"/>
                    <a:pt x="149" y="0"/>
                    <a:pt x="126" y="0"/>
                  </a:cubicBezTo>
                  <a:cubicBezTo>
                    <a:pt x="57" y="0"/>
                    <a:pt x="0" y="56"/>
                    <a:pt x="0" y="126"/>
                  </a:cubicBezTo>
                  <a:cubicBezTo>
                    <a:pt x="0" y="196"/>
                    <a:pt x="57" y="252"/>
                    <a:pt x="126" y="252"/>
                  </a:cubicBezTo>
                  <a:cubicBezTo>
                    <a:pt x="148" y="252"/>
                    <a:pt x="169" y="246"/>
                    <a:pt x="187" y="237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53" y="202"/>
                    <a:pt x="140" y="205"/>
                    <a:pt x="126" y="205"/>
                  </a:cubicBezTo>
                  <a:cubicBezTo>
                    <a:pt x="82" y="205"/>
                    <a:pt x="47" y="170"/>
                    <a:pt x="47" y="126"/>
                  </a:cubicBezTo>
                  <a:cubicBezTo>
                    <a:pt x="47" y="82"/>
                    <a:pt x="82" y="46"/>
                    <a:pt x="126" y="46"/>
                  </a:cubicBezTo>
                  <a:cubicBezTo>
                    <a:pt x="141" y="46"/>
                    <a:pt x="155" y="51"/>
                    <a:pt x="167" y="58"/>
                  </a:cubicBezTo>
                  <a:lnTo>
                    <a:pt x="19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99" name="Freeform 11"/>
            <p:cNvSpPr>
              <a:spLocks noEditPoints="1"/>
            </p:cNvSpPr>
            <p:nvPr userDrawn="1"/>
          </p:nvSpPr>
          <p:spPr bwMode="auto">
            <a:xfrm>
              <a:off x="4725988" y="5358606"/>
              <a:ext cx="944562" cy="949325"/>
            </a:xfrm>
            <a:custGeom>
              <a:avLst/>
              <a:gdLst>
                <a:gd name="T0" fmla="*/ 126 w 252"/>
                <a:gd name="T1" fmla="*/ 0 h 253"/>
                <a:gd name="T2" fmla="*/ 0 w 252"/>
                <a:gd name="T3" fmla="*/ 127 h 253"/>
                <a:gd name="T4" fmla="*/ 126 w 252"/>
                <a:gd name="T5" fmla="*/ 253 h 253"/>
                <a:gd name="T6" fmla="*/ 252 w 252"/>
                <a:gd name="T7" fmla="*/ 127 h 253"/>
                <a:gd name="T8" fmla="*/ 126 w 252"/>
                <a:gd name="T9" fmla="*/ 0 h 253"/>
                <a:gd name="T10" fmla="*/ 126 w 252"/>
                <a:gd name="T11" fmla="*/ 206 h 253"/>
                <a:gd name="T12" fmla="*/ 47 w 252"/>
                <a:gd name="T13" fmla="*/ 127 h 253"/>
                <a:gd name="T14" fmla="*/ 126 w 252"/>
                <a:gd name="T15" fmla="*/ 47 h 253"/>
                <a:gd name="T16" fmla="*/ 206 w 252"/>
                <a:gd name="T17" fmla="*/ 127 h 253"/>
                <a:gd name="T18" fmla="*/ 126 w 252"/>
                <a:gd name="T19" fmla="*/ 20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3">
                  <a:moveTo>
                    <a:pt x="126" y="0"/>
                  </a:moveTo>
                  <a:cubicBezTo>
                    <a:pt x="56" y="0"/>
                    <a:pt x="0" y="57"/>
                    <a:pt x="0" y="127"/>
                  </a:cubicBezTo>
                  <a:cubicBezTo>
                    <a:pt x="0" y="197"/>
                    <a:pt x="56" y="253"/>
                    <a:pt x="126" y="253"/>
                  </a:cubicBezTo>
                  <a:cubicBezTo>
                    <a:pt x="196" y="253"/>
                    <a:pt x="252" y="196"/>
                    <a:pt x="252" y="127"/>
                  </a:cubicBezTo>
                  <a:cubicBezTo>
                    <a:pt x="252" y="57"/>
                    <a:pt x="196" y="0"/>
                    <a:pt x="126" y="0"/>
                  </a:cubicBezTo>
                  <a:close/>
                  <a:moveTo>
                    <a:pt x="126" y="206"/>
                  </a:moveTo>
                  <a:cubicBezTo>
                    <a:pt x="82" y="206"/>
                    <a:pt x="47" y="171"/>
                    <a:pt x="47" y="127"/>
                  </a:cubicBezTo>
                  <a:cubicBezTo>
                    <a:pt x="47" y="83"/>
                    <a:pt x="82" y="47"/>
                    <a:pt x="126" y="47"/>
                  </a:cubicBezTo>
                  <a:cubicBezTo>
                    <a:pt x="170" y="47"/>
                    <a:pt x="206" y="83"/>
                    <a:pt x="206" y="127"/>
                  </a:cubicBezTo>
                  <a:cubicBezTo>
                    <a:pt x="206" y="170"/>
                    <a:pt x="170" y="206"/>
                    <a:pt x="126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00" name="Freeform 12"/>
            <p:cNvSpPr>
              <a:spLocks noEditPoints="1"/>
            </p:cNvSpPr>
            <p:nvPr userDrawn="1"/>
          </p:nvSpPr>
          <p:spPr bwMode="auto">
            <a:xfrm>
              <a:off x="2584451" y="5393531"/>
              <a:ext cx="952500" cy="884238"/>
            </a:xfrm>
            <a:custGeom>
              <a:avLst/>
              <a:gdLst>
                <a:gd name="T0" fmla="*/ 354 w 600"/>
                <a:gd name="T1" fmla="*/ 0 h 557"/>
                <a:gd name="T2" fmla="*/ 245 w 600"/>
                <a:gd name="T3" fmla="*/ 0 h 557"/>
                <a:gd name="T4" fmla="*/ 0 w 600"/>
                <a:gd name="T5" fmla="*/ 557 h 557"/>
                <a:gd name="T6" fmla="*/ 115 w 600"/>
                <a:gd name="T7" fmla="*/ 557 h 557"/>
                <a:gd name="T8" fmla="*/ 174 w 600"/>
                <a:gd name="T9" fmla="*/ 434 h 557"/>
                <a:gd name="T10" fmla="*/ 430 w 600"/>
                <a:gd name="T11" fmla="*/ 434 h 557"/>
                <a:gd name="T12" fmla="*/ 434 w 600"/>
                <a:gd name="T13" fmla="*/ 446 h 557"/>
                <a:gd name="T14" fmla="*/ 484 w 600"/>
                <a:gd name="T15" fmla="*/ 557 h 557"/>
                <a:gd name="T16" fmla="*/ 600 w 600"/>
                <a:gd name="T17" fmla="*/ 557 h 557"/>
                <a:gd name="T18" fmla="*/ 354 w 600"/>
                <a:gd name="T19" fmla="*/ 0 h 557"/>
                <a:gd name="T20" fmla="*/ 210 w 600"/>
                <a:gd name="T21" fmla="*/ 342 h 557"/>
                <a:gd name="T22" fmla="*/ 300 w 600"/>
                <a:gd name="T23" fmla="*/ 141 h 557"/>
                <a:gd name="T24" fmla="*/ 389 w 600"/>
                <a:gd name="T25" fmla="*/ 342 h 557"/>
                <a:gd name="T26" fmla="*/ 210 w 600"/>
                <a:gd name="T27" fmla="*/ 342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0" h="557">
                  <a:moveTo>
                    <a:pt x="354" y="0"/>
                  </a:moveTo>
                  <a:lnTo>
                    <a:pt x="245" y="0"/>
                  </a:lnTo>
                  <a:lnTo>
                    <a:pt x="0" y="557"/>
                  </a:lnTo>
                  <a:lnTo>
                    <a:pt x="115" y="557"/>
                  </a:lnTo>
                  <a:lnTo>
                    <a:pt x="174" y="434"/>
                  </a:lnTo>
                  <a:lnTo>
                    <a:pt x="430" y="434"/>
                  </a:lnTo>
                  <a:lnTo>
                    <a:pt x="434" y="446"/>
                  </a:lnTo>
                  <a:lnTo>
                    <a:pt x="484" y="557"/>
                  </a:lnTo>
                  <a:lnTo>
                    <a:pt x="600" y="557"/>
                  </a:lnTo>
                  <a:lnTo>
                    <a:pt x="354" y="0"/>
                  </a:lnTo>
                  <a:close/>
                  <a:moveTo>
                    <a:pt x="210" y="342"/>
                  </a:moveTo>
                  <a:lnTo>
                    <a:pt x="300" y="141"/>
                  </a:lnTo>
                  <a:lnTo>
                    <a:pt x="389" y="342"/>
                  </a:lnTo>
                  <a:lnTo>
                    <a:pt x="210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01" name="Freeform 13"/>
            <p:cNvSpPr>
              <a:spLocks/>
            </p:cNvSpPr>
            <p:nvPr userDrawn="1"/>
          </p:nvSpPr>
          <p:spPr bwMode="auto">
            <a:xfrm>
              <a:off x="5599113" y="5382419"/>
              <a:ext cx="2932112" cy="966788"/>
            </a:xfrm>
            <a:custGeom>
              <a:avLst/>
              <a:gdLst>
                <a:gd name="T0" fmla="*/ 770 w 782"/>
                <a:gd name="T1" fmla="*/ 211 h 258"/>
                <a:gd name="T2" fmla="*/ 685 w 782"/>
                <a:gd name="T3" fmla="*/ 14 h 258"/>
                <a:gd name="T4" fmla="*/ 658 w 782"/>
                <a:gd name="T5" fmla="*/ 0 h 258"/>
                <a:gd name="T6" fmla="*/ 632 w 782"/>
                <a:gd name="T7" fmla="*/ 14 h 258"/>
                <a:gd name="T8" fmla="*/ 569 w 782"/>
                <a:gd name="T9" fmla="*/ 158 h 258"/>
                <a:gd name="T10" fmla="*/ 506 w 782"/>
                <a:gd name="T11" fmla="*/ 14 h 258"/>
                <a:gd name="T12" fmla="*/ 480 w 782"/>
                <a:gd name="T13" fmla="*/ 0 h 258"/>
                <a:gd name="T14" fmla="*/ 454 w 782"/>
                <a:gd name="T15" fmla="*/ 14 h 258"/>
                <a:gd name="T16" fmla="*/ 391 w 782"/>
                <a:gd name="T17" fmla="*/ 159 h 258"/>
                <a:gd name="T18" fmla="*/ 328 w 782"/>
                <a:gd name="T19" fmla="*/ 14 h 258"/>
                <a:gd name="T20" fmla="*/ 302 w 782"/>
                <a:gd name="T21" fmla="*/ 0 h 258"/>
                <a:gd name="T22" fmla="*/ 276 w 782"/>
                <a:gd name="T23" fmla="*/ 14 h 258"/>
                <a:gd name="T24" fmla="*/ 213 w 782"/>
                <a:gd name="T25" fmla="*/ 158 h 258"/>
                <a:gd name="T26" fmla="*/ 150 w 782"/>
                <a:gd name="T27" fmla="*/ 14 h 258"/>
                <a:gd name="T28" fmla="*/ 124 w 782"/>
                <a:gd name="T29" fmla="*/ 0 h 258"/>
                <a:gd name="T30" fmla="*/ 97 w 782"/>
                <a:gd name="T31" fmla="*/ 14 h 258"/>
                <a:gd name="T32" fmla="*/ 12 w 782"/>
                <a:gd name="T33" fmla="*/ 211 h 258"/>
                <a:gd name="T34" fmla="*/ 56 w 782"/>
                <a:gd name="T35" fmla="*/ 233 h 258"/>
                <a:gd name="T36" fmla="*/ 124 w 782"/>
                <a:gd name="T37" fmla="*/ 76 h 258"/>
                <a:gd name="T38" fmla="*/ 191 w 782"/>
                <a:gd name="T39" fmla="*/ 233 h 258"/>
                <a:gd name="T40" fmla="*/ 235 w 782"/>
                <a:gd name="T41" fmla="*/ 233 h 258"/>
                <a:gd name="T42" fmla="*/ 302 w 782"/>
                <a:gd name="T43" fmla="*/ 76 h 258"/>
                <a:gd name="T44" fmla="*/ 369 w 782"/>
                <a:gd name="T45" fmla="*/ 233 h 258"/>
                <a:gd name="T46" fmla="*/ 388 w 782"/>
                <a:gd name="T47" fmla="*/ 245 h 258"/>
                <a:gd name="T48" fmla="*/ 391 w 782"/>
                <a:gd name="T49" fmla="*/ 245 h 258"/>
                <a:gd name="T50" fmla="*/ 394 w 782"/>
                <a:gd name="T51" fmla="*/ 245 h 258"/>
                <a:gd name="T52" fmla="*/ 413 w 782"/>
                <a:gd name="T53" fmla="*/ 233 h 258"/>
                <a:gd name="T54" fmla="*/ 480 w 782"/>
                <a:gd name="T55" fmla="*/ 76 h 258"/>
                <a:gd name="T56" fmla="*/ 547 w 782"/>
                <a:gd name="T57" fmla="*/ 233 h 258"/>
                <a:gd name="T58" fmla="*/ 591 w 782"/>
                <a:gd name="T59" fmla="*/ 233 h 258"/>
                <a:gd name="T60" fmla="*/ 658 w 782"/>
                <a:gd name="T61" fmla="*/ 76 h 258"/>
                <a:gd name="T62" fmla="*/ 726 w 782"/>
                <a:gd name="T63" fmla="*/ 233 h 258"/>
                <a:gd name="T64" fmla="*/ 770 w 782"/>
                <a:gd name="T65" fmla="*/ 21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2" h="258">
                  <a:moveTo>
                    <a:pt x="770" y="211"/>
                  </a:moveTo>
                  <a:cubicBezTo>
                    <a:pt x="685" y="14"/>
                    <a:pt x="685" y="14"/>
                    <a:pt x="685" y="14"/>
                  </a:cubicBezTo>
                  <a:cubicBezTo>
                    <a:pt x="680" y="4"/>
                    <a:pt x="671" y="0"/>
                    <a:pt x="658" y="0"/>
                  </a:cubicBezTo>
                  <a:cubicBezTo>
                    <a:pt x="646" y="0"/>
                    <a:pt x="637" y="4"/>
                    <a:pt x="632" y="14"/>
                  </a:cubicBezTo>
                  <a:cubicBezTo>
                    <a:pt x="569" y="158"/>
                    <a:pt x="569" y="158"/>
                    <a:pt x="569" y="158"/>
                  </a:cubicBezTo>
                  <a:cubicBezTo>
                    <a:pt x="506" y="14"/>
                    <a:pt x="506" y="14"/>
                    <a:pt x="506" y="14"/>
                  </a:cubicBezTo>
                  <a:cubicBezTo>
                    <a:pt x="501" y="4"/>
                    <a:pt x="493" y="0"/>
                    <a:pt x="480" y="0"/>
                  </a:cubicBezTo>
                  <a:cubicBezTo>
                    <a:pt x="468" y="0"/>
                    <a:pt x="459" y="4"/>
                    <a:pt x="454" y="14"/>
                  </a:cubicBezTo>
                  <a:cubicBezTo>
                    <a:pt x="391" y="159"/>
                    <a:pt x="391" y="159"/>
                    <a:pt x="391" y="159"/>
                  </a:cubicBezTo>
                  <a:cubicBezTo>
                    <a:pt x="328" y="14"/>
                    <a:pt x="328" y="14"/>
                    <a:pt x="328" y="14"/>
                  </a:cubicBezTo>
                  <a:cubicBezTo>
                    <a:pt x="323" y="4"/>
                    <a:pt x="314" y="0"/>
                    <a:pt x="302" y="0"/>
                  </a:cubicBezTo>
                  <a:cubicBezTo>
                    <a:pt x="289" y="0"/>
                    <a:pt x="281" y="4"/>
                    <a:pt x="276" y="14"/>
                  </a:cubicBezTo>
                  <a:cubicBezTo>
                    <a:pt x="213" y="158"/>
                    <a:pt x="213" y="158"/>
                    <a:pt x="213" y="158"/>
                  </a:cubicBezTo>
                  <a:cubicBezTo>
                    <a:pt x="150" y="14"/>
                    <a:pt x="150" y="14"/>
                    <a:pt x="150" y="14"/>
                  </a:cubicBezTo>
                  <a:cubicBezTo>
                    <a:pt x="145" y="4"/>
                    <a:pt x="136" y="0"/>
                    <a:pt x="124" y="0"/>
                  </a:cubicBezTo>
                  <a:cubicBezTo>
                    <a:pt x="111" y="0"/>
                    <a:pt x="102" y="4"/>
                    <a:pt x="97" y="14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0" y="242"/>
                    <a:pt x="42" y="258"/>
                    <a:pt x="56" y="233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91" y="233"/>
                    <a:pt x="191" y="233"/>
                    <a:pt x="191" y="233"/>
                  </a:cubicBezTo>
                  <a:cubicBezTo>
                    <a:pt x="200" y="249"/>
                    <a:pt x="227" y="248"/>
                    <a:pt x="235" y="233"/>
                  </a:cubicBezTo>
                  <a:cubicBezTo>
                    <a:pt x="302" y="76"/>
                    <a:pt x="302" y="76"/>
                    <a:pt x="302" y="76"/>
                  </a:cubicBezTo>
                  <a:cubicBezTo>
                    <a:pt x="369" y="233"/>
                    <a:pt x="369" y="233"/>
                    <a:pt x="369" y="233"/>
                  </a:cubicBezTo>
                  <a:cubicBezTo>
                    <a:pt x="373" y="241"/>
                    <a:pt x="381" y="244"/>
                    <a:pt x="388" y="245"/>
                  </a:cubicBezTo>
                  <a:cubicBezTo>
                    <a:pt x="389" y="245"/>
                    <a:pt x="390" y="245"/>
                    <a:pt x="391" y="245"/>
                  </a:cubicBezTo>
                  <a:cubicBezTo>
                    <a:pt x="392" y="245"/>
                    <a:pt x="393" y="245"/>
                    <a:pt x="394" y="245"/>
                  </a:cubicBezTo>
                  <a:cubicBezTo>
                    <a:pt x="401" y="244"/>
                    <a:pt x="409" y="241"/>
                    <a:pt x="413" y="233"/>
                  </a:cubicBezTo>
                  <a:cubicBezTo>
                    <a:pt x="480" y="76"/>
                    <a:pt x="480" y="76"/>
                    <a:pt x="480" y="76"/>
                  </a:cubicBezTo>
                  <a:cubicBezTo>
                    <a:pt x="547" y="233"/>
                    <a:pt x="547" y="233"/>
                    <a:pt x="547" y="233"/>
                  </a:cubicBezTo>
                  <a:cubicBezTo>
                    <a:pt x="555" y="248"/>
                    <a:pt x="582" y="249"/>
                    <a:pt x="591" y="233"/>
                  </a:cubicBezTo>
                  <a:cubicBezTo>
                    <a:pt x="658" y="76"/>
                    <a:pt x="658" y="76"/>
                    <a:pt x="658" y="76"/>
                  </a:cubicBezTo>
                  <a:cubicBezTo>
                    <a:pt x="726" y="233"/>
                    <a:pt x="726" y="233"/>
                    <a:pt x="726" y="233"/>
                  </a:cubicBezTo>
                  <a:cubicBezTo>
                    <a:pt x="740" y="258"/>
                    <a:pt x="782" y="242"/>
                    <a:pt x="770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02" name="Freeform 14"/>
            <p:cNvSpPr>
              <a:spLocks noEditPoints="1"/>
            </p:cNvSpPr>
            <p:nvPr userDrawn="1"/>
          </p:nvSpPr>
          <p:spPr bwMode="auto">
            <a:xfrm>
              <a:off x="8370888" y="5396706"/>
              <a:ext cx="209550" cy="206375"/>
            </a:xfrm>
            <a:custGeom>
              <a:avLst/>
              <a:gdLst>
                <a:gd name="T0" fmla="*/ 29 w 56"/>
                <a:gd name="T1" fmla="*/ 0 h 55"/>
                <a:gd name="T2" fmla="*/ 0 w 56"/>
                <a:gd name="T3" fmla="*/ 28 h 55"/>
                <a:gd name="T4" fmla="*/ 29 w 56"/>
                <a:gd name="T5" fmla="*/ 55 h 55"/>
                <a:gd name="T6" fmla="*/ 56 w 56"/>
                <a:gd name="T7" fmla="*/ 28 h 55"/>
                <a:gd name="T8" fmla="*/ 29 w 56"/>
                <a:gd name="T9" fmla="*/ 0 h 55"/>
                <a:gd name="T10" fmla="*/ 29 w 56"/>
                <a:gd name="T11" fmla="*/ 51 h 55"/>
                <a:gd name="T12" fmla="*/ 6 w 56"/>
                <a:gd name="T13" fmla="*/ 28 h 55"/>
                <a:gd name="T14" fmla="*/ 29 w 56"/>
                <a:gd name="T15" fmla="*/ 5 h 55"/>
                <a:gd name="T16" fmla="*/ 51 w 56"/>
                <a:gd name="T17" fmla="*/ 28 h 55"/>
                <a:gd name="T18" fmla="*/ 29 w 56"/>
                <a:gd name="T19" fmla="*/ 51 h 55"/>
                <a:gd name="T20" fmla="*/ 41 w 56"/>
                <a:gd name="T21" fmla="*/ 21 h 55"/>
                <a:gd name="T22" fmla="*/ 30 w 56"/>
                <a:gd name="T23" fmla="*/ 12 h 55"/>
                <a:gd name="T24" fmla="*/ 18 w 56"/>
                <a:gd name="T25" fmla="*/ 12 h 55"/>
                <a:gd name="T26" fmla="*/ 18 w 56"/>
                <a:gd name="T27" fmla="*/ 44 h 55"/>
                <a:gd name="T28" fmla="*/ 23 w 56"/>
                <a:gd name="T29" fmla="*/ 44 h 55"/>
                <a:gd name="T30" fmla="*/ 23 w 56"/>
                <a:gd name="T31" fmla="*/ 30 h 55"/>
                <a:gd name="T32" fmla="*/ 28 w 56"/>
                <a:gd name="T33" fmla="*/ 30 h 55"/>
                <a:gd name="T34" fmla="*/ 37 w 56"/>
                <a:gd name="T35" fmla="*/ 44 h 55"/>
                <a:gd name="T36" fmla="*/ 42 w 56"/>
                <a:gd name="T37" fmla="*/ 44 h 55"/>
                <a:gd name="T38" fmla="*/ 33 w 56"/>
                <a:gd name="T39" fmla="*/ 30 h 55"/>
                <a:gd name="T40" fmla="*/ 41 w 56"/>
                <a:gd name="T41" fmla="*/ 21 h 55"/>
                <a:gd name="T42" fmla="*/ 23 w 56"/>
                <a:gd name="T43" fmla="*/ 26 h 55"/>
                <a:gd name="T44" fmla="*/ 23 w 56"/>
                <a:gd name="T45" fmla="*/ 16 h 55"/>
                <a:gd name="T46" fmla="*/ 29 w 56"/>
                <a:gd name="T47" fmla="*/ 16 h 55"/>
                <a:gd name="T48" fmla="*/ 36 w 56"/>
                <a:gd name="T49" fmla="*/ 21 h 55"/>
                <a:gd name="T50" fmla="*/ 28 w 56"/>
                <a:gd name="T51" fmla="*/ 26 h 55"/>
                <a:gd name="T52" fmla="*/ 23 w 56"/>
                <a:gd name="T53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55">
                  <a:moveTo>
                    <a:pt x="29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5"/>
                    <a:pt x="29" y="55"/>
                  </a:cubicBezTo>
                  <a:cubicBezTo>
                    <a:pt x="44" y="55"/>
                    <a:pt x="56" y="44"/>
                    <a:pt x="56" y="28"/>
                  </a:cubicBezTo>
                  <a:cubicBezTo>
                    <a:pt x="56" y="12"/>
                    <a:pt x="44" y="0"/>
                    <a:pt x="29" y="0"/>
                  </a:cubicBezTo>
                  <a:close/>
                  <a:moveTo>
                    <a:pt x="29" y="51"/>
                  </a:moveTo>
                  <a:cubicBezTo>
                    <a:pt x="16" y="51"/>
                    <a:pt x="6" y="41"/>
                    <a:pt x="6" y="28"/>
                  </a:cubicBezTo>
                  <a:cubicBezTo>
                    <a:pt x="6" y="15"/>
                    <a:pt x="16" y="5"/>
                    <a:pt x="29" y="5"/>
                  </a:cubicBezTo>
                  <a:cubicBezTo>
                    <a:pt x="41" y="5"/>
                    <a:pt x="51" y="15"/>
                    <a:pt x="51" y="28"/>
                  </a:cubicBezTo>
                  <a:cubicBezTo>
                    <a:pt x="51" y="41"/>
                    <a:pt x="41" y="51"/>
                    <a:pt x="29" y="51"/>
                  </a:cubicBezTo>
                  <a:close/>
                  <a:moveTo>
                    <a:pt x="41" y="21"/>
                  </a:moveTo>
                  <a:cubicBezTo>
                    <a:pt x="41" y="15"/>
                    <a:pt x="38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8" y="29"/>
                    <a:pt x="41" y="27"/>
                    <a:pt x="41" y="21"/>
                  </a:cubicBezTo>
                  <a:close/>
                  <a:moveTo>
                    <a:pt x="23" y="2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3" y="16"/>
                    <a:pt x="36" y="17"/>
                    <a:pt x="36" y="21"/>
                  </a:cubicBezTo>
                  <a:cubicBezTo>
                    <a:pt x="36" y="26"/>
                    <a:pt x="33" y="26"/>
                    <a:pt x="28" y="26"/>
                  </a:cubicBezTo>
                  <a:lnTo>
                    <a:pt x="2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29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100000" autoRev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decel="2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8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9" presetClass="entr" presetSubtype="10" fill="hold" grpId="1" nodeType="withEffect">
                                  <p:stCondLst>
                                    <p:cond delay="28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5" presetClass="path" presetSubtype="0" accel="46667" decel="53333" autoRev="1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2.94087E-6 4.07407E-6 L -0.13051 4.07407E-6 " pathEditMode="relative" rAng="0" ptsTypes="AA">
                                      <p:cBhvr>
                                        <p:cTn id="64" dur="1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5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" decel="28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1.04167E-6 -9.24855E-7 L -0.17031 0.55445 " pathEditMode="relative" rAng="0" ptsTypes="AA">
                                      <p:cBhvr>
                                        <p:cTn id="69" dur="10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2772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5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Scale>
                                      <p:cBhvr>
                                        <p:cTn id="71" dur="1000" fill="hold"/>
                                        <p:tgtEl>
                                          <p:spTgt spid="74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2" grpId="1" animBg="1"/>
      <p:bldP spid="56" grpId="0" animBg="1"/>
      <p:bldP spid="80" grpId="0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egue">
    <p:bg>
      <p:bgPr>
        <a:gradFill>
          <a:gsLst>
            <a:gs pos="100000">
              <a:srgbClr val="008E95"/>
            </a:gs>
            <a:gs pos="0">
              <a:srgbClr val="143C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08886" y="2676487"/>
            <a:ext cx="5645277" cy="1505027"/>
          </a:xfrm>
        </p:spPr>
        <p:txBody>
          <a:bodyPr/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kern="1200" baseline="0" dirty="0">
                <a:solidFill>
                  <a:srgbClr val="FFFFFF"/>
                </a:solidFill>
                <a:latin typeface="Qualcomm Office Bold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segue slide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 bwMode="black">
          <a:xfrm>
            <a:off x="382090" y="2460679"/>
            <a:ext cx="5532120" cy="1936642"/>
            <a:chOff x="6014633" y="3746243"/>
            <a:chExt cx="6608826" cy="1936642"/>
          </a:xfrm>
        </p:grpSpPr>
        <p:cxnSp>
          <p:nvCxnSpPr>
            <p:cNvPr id="34" name="Straight Connector 33"/>
            <p:cNvCxnSpPr/>
            <p:nvPr userDrawn="1"/>
          </p:nvCxnSpPr>
          <p:spPr bwMode="black">
            <a:xfrm>
              <a:off x="6014633" y="3746243"/>
              <a:ext cx="6608826" cy="0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black">
            <a:xfrm>
              <a:off x="6014633" y="5682885"/>
              <a:ext cx="66088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4"/>
          <p:cNvSpPr>
            <a:spLocks noChangeAspect="1" noChangeArrowheads="1" noTextEdit="1"/>
          </p:cNvSpPr>
          <p:nvPr userDrawn="1"/>
        </p:nvSpPr>
        <p:spPr bwMode="auto">
          <a:xfrm>
            <a:off x="8977421" y="508000"/>
            <a:ext cx="2867534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9961115" y="1764312"/>
            <a:ext cx="513672" cy="880581"/>
          </a:xfrm>
          <a:custGeom>
            <a:avLst/>
            <a:gdLst>
              <a:gd name="T0" fmla="*/ 90 w 181"/>
              <a:gd name="T1" fmla="*/ 310 h 310"/>
              <a:gd name="T2" fmla="*/ 78 w 181"/>
              <a:gd name="T3" fmla="*/ 301 h 310"/>
              <a:gd name="T4" fmla="*/ 76 w 181"/>
              <a:gd name="T5" fmla="*/ 299 h 310"/>
              <a:gd name="T6" fmla="*/ 6 w 181"/>
              <a:gd name="T7" fmla="*/ 229 h 310"/>
              <a:gd name="T8" fmla="*/ 0 w 181"/>
              <a:gd name="T9" fmla="*/ 214 h 310"/>
              <a:gd name="T10" fmla="*/ 6 w 181"/>
              <a:gd name="T11" fmla="*/ 199 h 310"/>
              <a:gd name="T12" fmla="*/ 21 w 181"/>
              <a:gd name="T13" fmla="*/ 193 h 310"/>
              <a:gd name="T14" fmla="*/ 35 w 181"/>
              <a:gd name="T15" fmla="*/ 200 h 310"/>
              <a:gd name="T16" fmla="*/ 69 w 181"/>
              <a:gd name="T17" fmla="*/ 233 h 310"/>
              <a:gd name="T18" fmla="*/ 69 w 181"/>
              <a:gd name="T19" fmla="*/ 21 h 310"/>
              <a:gd name="T20" fmla="*/ 90 w 181"/>
              <a:gd name="T21" fmla="*/ 0 h 310"/>
              <a:gd name="T22" fmla="*/ 111 w 181"/>
              <a:gd name="T23" fmla="*/ 21 h 310"/>
              <a:gd name="T24" fmla="*/ 111 w 181"/>
              <a:gd name="T25" fmla="*/ 233 h 310"/>
              <a:gd name="T26" fmla="*/ 145 w 181"/>
              <a:gd name="T27" fmla="*/ 199 h 310"/>
              <a:gd name="T28" fmla="*/ 160 w 181"/>
              <a:gd name="T29" fmla="*/ 193 h 310"/>
              <a:gd name="T30" fmla="*/ 175 w 181"/>
              <a:gd name="T31" fmla="*/ 200 h 310"/>
              <a:gd name="T32" fmla="*/ 181 w 181"/>
              <a:gd name="T33" fmla="*/ 214 h 310"/>
              <a:gd name="T34" fmla="*/ 175 w 181"/>
              <a:gd name="T35" fmla="*/ 229 h 310"/>
              <a:gd name="T36" fmla="*/ 105 w 181"/>
              <a:gd name="T37" fmla="*/ 299 h 310"/>
              <a:gd name="T38" fmla="*/ 103 w 181"/>
              <a:gd name="T39" fmla="*/ 301 h 310"/>
              <a:gd name="T40" fmla="*/ 90 w 181"/>
              <a:gd name="T41" fmla="*/ 310 h 310"/>
              <a:gd name="T42" fmla="*/ 21 w 181"/>
              <a:gd name="T43" fmla="*/ 202 h 310"/>
              <a:gd name="T44" fmla="*/ 12 w 181"/>
              <a:gd name="T45" fmla="*/ 206 h 310"/>
              <a:gd name="T46" fmla="*/ 9 w 181"/>
              <a:gd name="T47" fmla="*/ 214 h 310"/>
              <a:gd name="T48" fmla="*/ 12 w 181"/>
              <a:gd name="T49" fmla="*/ 223 h 310"/>
              <a:gd name="T50" fmla="*/ 82 w 181"/>
              <a:gd name="T51" fmla="*/ 292 h 310"/>
              <a:gd name="T52" fmla="*/ 85 w 181"/>
              <a:gd name="T53" fmla="*/ 295 h 310"/>
              <a:gd name="T54" fmla="*/ 90 w 181"/>
              <a:gd name="T55" fmla="*/ 301 h 310"/>
              <a:gd name="T56" fmla="*/ 96 w 181"/>
              <a:gd name="T57" fmla="*/ 295 h 310"/>
              <a:gd name="T58" fmla="*/ 99 w 181"/>
              <a:gd name="T59" fmla="*/ 292 h 310"/>
              <a:gd name="T60" fmla="*/ 168 w 181"/>
              <a:gd name="T61" fmla="*/ 223 h 310"/>
              <a:gd name="T62" fmla="*/ 172 w 181"/>
              <a:gd name="T63" fmla="*/ 214 h 310"/>
              <a:gd name="T64" fmla="*/ 168 w 181"/>
              <a:gd name="T65" fmla="*/ 206 h 310"/>
              <a:gd name="T66" fmla="*/ 152 w 181"/>
              <a:gd name="T67" fmla="*/ 206 h 310"/>
              <a:gd name="T68" fmla="*/ 102 w 181"/>
              <a:gd name="T69" fmla="*/ 255 h 310"/>
              <a:gd name="T70" fmla="*/ 102 w 181"/>
              <a:gd name="T71" fmla="*/ 21 h 310"/>
              <a:gd name="T72" fmla="*/ 90 w 181"/>
              <a:gd name="T73" fmla="*/ 9 h 310"/>
              <a:gd name="T74" fmla="*/ 78 w 181"/>
              <a:gd name="T75" fmla="*/ 21 h 310"/>
              <a:gd name="T76" fmla="*/ 78 w 181"/>
              <a:gd name="T77" fmla="*/ 255 h 310"/>
              <a:gd name="T78" fmla="*/ 29 w 181"/>
              <a:gd name="T79" fmla="*/ 206 h 310"/>
              <a:gd name="T80" fmla="*/ 21 w 181"/>
              <a:gd name="T81" fmla="*/ 20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1" h="310">
                <a:moveTo>
                  <a:pt x="90" y="310"/>
                </a:moveTo>
                <a:cubicBezTo>
                  <a:pt x="85" y="310"/>
                  <a:pt x="81" y="305"/>
                  <a:pt x="78" y="301"/>
                </a:cubicBezTo>
                <a:cubicBezTo>
                  <a:pt x="77" y="300"/>
                  <a:pt x="76" y="299"/>
                  <a:pt x="76" y="299"/>
                </a:cubicBezTo>
                <a:cubicBezTo>
                  <a:pt x="6" y="229"/>
                  <a:pt x="6" y="229"/>
                  <a:pt x="6" y="229"/>
                </a:cubicBezTo>
                <a:cubicBezTo>
                  <a:pt x="2" y="225"/>
                  <a:pt x="0" y="220"/>
                  <a:pt x="0" y="214"/>
                </a:cubicBezTo>
                <a:cubicBezTo>
                  <a:pt x="0" y="209"/>
                  <a:pt x="2" y="203"/>
                  <a:pt x="6" y="199"/>
                </a:cubicBezTo>
                <a:cubicBezTo>
                  <a:pt x="10" y="196"/>
                  <a:pt x="15" y="193"/>
                  <a:pt x="21" y="193"/>
                </a:cubicBezTo>
                <a:cubicBezTo>
                  <a:pt x="26" y="193"/>
                  <a:pt x="32" y="196"/>
                  <a:pt x="35" y="200"/>
                </a:cubicBezTo>
                <a:cubicBezTo>
                  <a:pt x="69" y="233"/>
                  <a:pt x="69" y="233"/>
                  <a:pt x="69" y="233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10"/>
                  <a:pt x="79" y="0"/>
                  <a:pt x="90" y="0"/>
                </a:cubicBezTo>
                <a:cubicBezTo>
                  <a:pt x="102" y="0"/>
                  <a:pt x="111" y="10"/>
                  <a:pt x="111" y="21"/>
                </a:cubicBezTo>
                <a:cubicBezTo>
                  <a:pt x="111" y="233"/>
                  <a:pt x="111" y="233"/>
                  <a:pt x="111" y="233"/>
                </a:cubicBezTo>
                <a:cubicBezTo>
                  <a:pt x="145" y="199"/>
                  <a:pt x="145" y="199"/>
                  <a:pt x="145" y="199"/>
                </a:cubicBezTo>
                <a:cubicBezTo>
                  <a:pt x="149" y="196"/>
                  <a:pt x="154" y="193"/>
                  <a:pt x="160" y="193"/>
                </a:cubicBezTo>
                <a:cubicBezTo>
                  <a:pt x="166" y="193"/>
                  <a:pt x="171" y="196"/>
                  <a:pt x="175" y="200"/>
                </a:cubicBezTo>
                <a:cubicBezTo>
                  <a:pt x="179" y="203"/>
                  <a:pt x="181" y="209"/>
                  <a:pt x="181" y="214"/>
                </a:cubicBezTo>
                <a:cubicBezTo>
                  <a:pt x="181" y="220"/>
                  <a:pt x="179" y="225"/>
                  <a:pt x="175" y="229"/>
                </a:cubicBezTo>
                <a:cubicBezTo>
                  <a:pt x="105" y="299"/>
                  <a:pt x="105" y="299"/>
                  <a:pt x="105" y="299"/>
                </a:cubicBezTo>
                <a:cubicBezTo>
                  <a:pt x="104" y="299"/>
                  <a:pt x="104" y="300"/>
                  <a:pt x="103" y="301"/>
                </a:cubicBezTo>
                <a:cubicBezTo>
                  <a:pt x="100" y="305"/>
                  <a:pt x="96" y="310"/>
                  <a:pt x="90" y="310"/>
                </a:cubicBezTo>
                <a:close/>
                <a:moveTo>
                  <a:pt x="21" y="202"/>
                </a:moveTo>
                <a:cubicBezTo>
                  <a:pt x="18" y="202"/>
                  <a:pt x="15" y="204"/>
                  <a:pt x="12" y="206"/>
                </a:cubicBezTo>
                <a:cubicBezTo>
                  <a:pt x="10" y="208"/>
                  <a:pt x="9" y="211"/>
                  <a:pt x="9" y="214"/>
                </a:cubicBezTo>
                <a:cubicBezTo>
                  <a:pt x="9" y="217"/>
                  <a:pt x="10" y="220"/>
                  <a:pt x="12" y="223"/>
                </a:cubicBezTo>
                <a:cubicBezTo>
                  <a:pt x="82" y="292"/>
                  <a:pt x="82" y="292"/>
                  <a:pt x="82" y="292"/>
                </a:cubicBezTo>
                <a:cubicBezTo>
                  <a:pt x="83" y="293"/>
                  <a:pt x="84" y="294"/>
                  <a:pt x="85" y="295"/>
                </a:cubicBezTo>
                <a:cubicBezTo>
                  <a:pt x="86" y="297"/>
                  <a:pt x="89" y="301"/>
                  <a:pt x="90" y="301"/>
                </a:cubicBezTo>
                <a:cubicBezTo>
                  <a:pt x="92" y="301"/>
                  <a:pt x="95" y="297"/>
                  <a:pt x="96" y="295"/>
                </a:cubicBezTo>
                <a:cubicBezTo>
                  <a:pt x="97" y="294"/>
                  <a:pt x="98" y="293"/>
                  <a:pt x="99" y="292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0"/>
                  <a:pt x="172" y="217"/>
                  <a:pt x="172" y="214"/>
                </a:cubicBezTo>
                <a:cubicBezTo>
                  <a:pt x="172" y="211"/>
                  <a:pt x="171" y="208"/>
                  <a:pt x="168" y="206"/>
                </a:cubicBezTo>
                <a:cubicBezTo>
                  <a:pt x="164" y="201"/>
                  <a:pt x="156" y="201"/>
                  <a:pt x="152" y="206"/>
                </a:cubicBezTo>
                <a:cubicBezTo>
                  <a:pt x="102" y="255"/>
                  <a:pt x="102" y="255"/>
                  <a:pt x="102" y="255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102" y="15"/>
                  <a:pt x="97" y="9"/>
                  <a:pt x="90" y="9"/>
                </a:cubicBezTo>
                <a:cubicBezTo>
                  <a:pt x="84" y="9"/>
                  <a:pt x="78" y="15"/>
                  <a:pt x="78" y="21"/>
                </a:cubicBezTo>
                <a:cubicBezTo>
                  <a:pt x="78" y="255"/>
                  <a:pt x="78" y="255"/>
                  <a:pt x="78" y="255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27" y="204"/>
                  <a:pt x="24" y="202"/>
                  <a:pt x="21" y="2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6" name="Freeform 7"/>
          <p:cNvSpPr>
            <a:spLocks noChangeAspect="1" noEditPoints="1"/>
          </p:cNvSpPr>
          <p:nvPr userDrawn="1"/>
        </p:nvSpPr>
        <p:spPr bwMode="auto">
          <a:xfrm>
            <a:off x="9519622" y="1088349"/>
            <a:ext cx="562594" cy="1213622"/>
          </a:xfrm>
          <a:custGeom>
            <a:avLst/>
            <a:gdLst>
              <a:gd name="T0" fmla="*/ 82 w 198"/>
              <a:gd name="T1" fmla="*/ 412 h 428"/>
              <a:gd name="T2" fmla="*/ 105 w 198"/>
              <a:gd name="T3" fmla="*/ 428 h 428"/>
              <a:gd name="T4" fmla="*/ 122 w 198"/>
              <a:gd name="T5" fmla="*/ 418 h 428"/>
              <a:gd name="T6" fmla="*/ 56 w 198"/>
              <a:gd name="T7" fmla="*/ 398 h 428"/>
              <a:gd name="T8" fmla="*/ 130 w 198"/>
              <a:gd name="T9" fmla="*/ 410 h 428"/>
              <a:gd name="T10" fmla="*/ 130 w 198"/>
              <a:gd name="T11" fmla="*/ 410 h 428"/>
              <a:gd name="T12" fmla="*/ 55 w 198"/>
              <a:gd name="T13" fmla="*/ 385 h 428"/>
              <a:gd name="T14" fmla="*/ 156 w 198"/>
              <a:gd name="T15" fmla="*/ 372 h 428"/>
              <a:gd name="T16" fmla="*/ 16 w 198"/>
              <a:gd name="T17" fmla="*/ 359 h 428"/>
              <a:gd name="T18" fmla="*/ 169 w 198"/>
              <a:gd name="T19" fmla="*/ 371 h 428"/>
              <a:gd name="T20" fmla="*/ 169 w 198"/>
              <a:gd name="T21" fmla="*/ 371 h 428"/>
              <a:gd name="T22" fmla="*/ 8 w 198"/>
              <a:gd name="T23" fmla="*/ 332 h 428"/>
              <a:gd name="T24" fmla="*/ 189 w 198"/>
              <a:gd name="T25" fmla="*/ 351 h 428"/>
              <a:gd name="T26" fmla="*/ 198 w 198"/>
              <a:gd name="T27" fmla="*/ 333 h 428"/>
              <a:gd name="T28" fmla="*/ 66 w 198"/>
              <a:gd name="T29" fmla="*/ 336 h 428"/>
              <a:gd name="T30" fmla="*/ 78 w 198"/>
              <a:gd name="T31" fmla="*/ 348 h 428"/>
              <a:gd name="T32" fmla="*/ 120 w 198"/>
              <a:gd name="T33" fmla="*/ 330 h 428"/>
              <a:gd name="T34" fmla="*/ 136 w 198"/>
              <a:gd name="T35" fmla="*/ 319 h 428"/>
              <a:gd name="T36" fmla="*/ 46 w 198"/>
              <a:gd name="T37" fmla="*/ 316 h 428"/>
              <a:gd name="T38" fmla="*/ 9 w 198"/>
              <a:gd name="T39" fmla="*/ 324 h 428"/>
              <a:gd name="T40" fmla="*/ 17 w 198"/>
              <a:gd name="T41" fmla="*/ 312 h 428"/>
              <a:gd name="T42" fmla="*/ 183 w 198"/>
              <a:gd name="T43" fmla="*/ 314 h 428"/>
              <a:gd name="T44" fmla="*/ 197 w 198"/>
              <a:gd name="T45" fmla="*/ 321 h 428"/>
              <a:gd name="T46" fmla="*/ 147 w 198"/>
              <a:gd name="T47" fmla="*/ 308 h 428"/>
              <a:gd name="T48" fmla="*/ 150 w 198"/>
              <a:gd name="T49" fmla="*/ 318 h 428"/>
              <a:gd name="T50" fmla="*/ 78 w 198"/>
              <a:gd name="T51" fmla="*/ 297 h 428"/>
              <a:gd name="T52" fmla="*/ 23 w 198"/>
              <a:gd name="T53" fmla="*/ 300 h 428"/>
              <a:gd name="T54" fmla="*/ 120 w 198"/>
              <a:gd name="T55" fmla="*/ 302 h 428"/>
              <a:gd name="T56" fmla="*/ 78 w 198"/>
              <a:gd name="T57" fmla="*/ 287 h 428"/>
              <a:gd name="T58" fmla="*/ 78 w 198"/>
              <a:gd name="T59" fmla="*/ 287 h 428"/>
              <a:gd name="T60" fmla="*/ 129 w 198"/>
              <a:gd name="T61" fmla="*/ 256 h 428"/>
              <a:gd name="T62" fmla="*/ 69 w 198"/>
              <a:gd name="T63" fmla="*/ 241 h 428"/>
              <a:gd name="T64" fmla="*/ 120 w 198"/>
              <a:gd name="T65" fmla="*/ 246 h 428"/>
              <a:gd name="T66" fmla="*/ 78 w 198"/>
              <a:gd name="T67" fmla="*/ 231 h 428"/>
              <a:gd name="T68" fmla="*/ 78 w 198"/>
              <a:gd name="T69" fmla="*/ 231 h 428"/>
              <a:gd name="T70" fmla="*/ 129 w 198"/>
              <a:gd name="T71" fmla="*/ 200 h 428"/>
              <a:gd name="T72" fmla="*/ 69 w 198"/>
              <a:gd name="T73" fmla="*/ 185 h 428"/>
              <a:gd name="T74" fmla="*/ 120 w 198"/>
              <a:gd name="T75" fmla="*/ 189 h 428"/>
              <a:gd name="T76" fmla="*/ 78 w 198"/>
              <a:gd name="T77" fmla="*/ 175 h 428"/>
              <a:gd name="T78" fmla="*/ 78 w 198"/>
              <a:gd name="T79" fmla="*/ 175 h 428"/>
              <a:gd name="T80" fmla="*/ 129 w 198"/>
              <a:gd name="T81" fmla="*/ 144 h 428"/>
              <a:gd name="T82" fmla="*/ 69 w 198"/>
              <a:gd name="T83" fmla="*/ 129 h 428"/>
              <a:gd name="T84" fmla="*/ 120 w 198"/>
              <a:gd name="T85" fmla="*/ 133 h 428"/>
              <a:gd name="T86" fmla="*/ 78 w 198"/>
              <a:gd name="T87" fmla="*/ 118 h 428"/>
              <a:gd name="T88" fmla="*/ 78 w 198"/>
              <a:gd name="T89" fmla="*/ 118 h 428"/>
              <a:gd name="T90" fmla="*/ 129 w 198"/>
              <a:gd name="T91" fmla="*/ 88 h 428"/>
              <a:gd name="T92" fmla="*/ 69 w 198"/>
              <a:gd name="T93" fmla="*/ 73 h 428"/>
              <a:gd name="T94" fmla="*/ 120 w 198"/>
              <a:gd name="T95" fmla="*/ 77 h 428"/>
              <a:gd name="T96" fmla="*/ 78 w 198"/>
              <a:gd name="T97" fmla="*/ 62 h 428"/>
              <a:gd name="T98" fmla="*/ 78 w 198"/>
              <a:gd name="T99" fmla="*/ 62 h 428"/>
              <a:gd name="T100" fmla="*/ 129 w 198"/>
              <a:gd name="T101" fmla="*/ 32 h 428"/>
              <a:gd name="T102" fmla="*/ 69 w 198"/>
              <a:gd name="T103" fmla="*/ 31 h 428"/>
              <a:gd name="T104" fmla="*/ 78 w 198"/>
              <a:gd name="T105" fmla="*/ 34 h 428"/>
              <a:gd name="T106" fmla="*/ 127 w 198"/>
              <a:gd name="T107" fmla="*/ 20 h 428"/>
              <a:gd name="T108" fmla="*/ 101 w 198"/>
              <a:gd name="T109" fmla="*/ 1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8" h="428">
                <a:moveTo>
                  <a:pt x="93" y="428"/>
                </a:moveTo>
                <a:cubicBezTo>
                  <a:pt x="87" y="427"/>
                  <a:pt x="82" y="424"/>
                  <a:pt x="78" y="420"/>
                </a:cubicBezTo>
                <a:cubicBezTo>
                  <a:pt x="76" y="418"/>
                  <a:pt x="76" y="418"/>
                  <a:pt x="76" y="418"/>
                </a:cubicBezTo>
                <a:cubicBezTo>
                  <a:pt x="82" y="412"/>
                  <a:pt x="82" y="412"/>
                  <a:pt x="82" y="412"/>
                </a:cubicBezTo>
                <a:cubicBezTo>
                  <a:pt x="84" y="414"/>
                  <a:pt x="84" y="414"/>
                  <a:pt x="84" y="414"/>
                </a:cubicBezTo>
                <a:cubicBezTo>
                  <a:pt x="87" y="417"/>
                  <a:pt x="91" y="419"/>
                  <a:pt x="95" y="419"/>
                </a:cubicBezTo>
                <a:lnTo>
                  <a:pt x="93" y="428"/>
                </a:lnTo>
                <a:close/>
                <a:moveTo>
                  <a:pt x="105" y="428"/>
                </a:moveTo>
                <a:cubicBezTo>
                  <a:pt x="103" y="419"/>
                  <a:pt x="103" y="419"/>
                  <a:pt x="103" y="419"/>
                </a:cubicBezTo>
                <a:cubicBezTo>
                  <a:pt x="107" y="419"/>
                  <a:pt x="111" y="417"/>
                  <a:pt x="114" y="414"/>
                </a:cubicBezTo>
                <a:cubicBezTo>
                  <a:pt x="116" y="412"/>
                  <a:pt x="116" y="412"/>
                  <a:pt x="116" y="412"/>
                </a:cubicBezTo>
                <a:cubicBezTo>
                  <a:pt x="122" y="418"/>
                  <a:pt x="122" y="418"/>
                  <a:pt x="122" y="418"/>
                </a:cubicBezTo>
                <a:cubicBezTo>
                  <a:pt x="120" y="420"/>
                  <a:pt x="120" y="420"/>
                  <a:pt x="120" y="420"/>
                </a:cubicBezTo>
                <a:cubicBezTo>
                  <a:pt x="116" y="424"/>
                  <a:pt x="111" y="427"/>
                  <a:pt x="105" y="428"/>
                </a:cubicBezTo>
                <a:close/>
                <a:moveTo>
                  <a:pt x="68" y="411"/>
                </a:moveTo>
                <a:cubicBezTo>
                  <a:pt x="56" y="398"/>
                  <a:pt x="56" y="398"/>
                  <a:pt x="56" y="398"/>
                </a:cubicBezTo>
                <a:cubicBezTo>
                  <a:pt x="62" y="392"/>
                  <a:pt x="62" y="392"/>
                  <a:pt x="62" y="392"/>
                </a:cubicBezTo>
                <a:cubicBezTo>
                  <a:pt x="75" y="404"/>
                  <a:pt x="75" y="404"/>
                  <a:pt x="75" y="404"/>
                </a:cubicBezTo>
                <a:lnTo>
                  <a:pt x="68" y="411"/>
                </a:lnTo>
                <a:close/>
                <a:moveTo>
                  <a:pt x="130" y="410"/>
                </a:moveTo>
                <a:cubicBezTo>
                  <a:pt x="123" y="404"/>
                  <a:pt x="123" y="404"/>
                  <a:pt x="123" y="404"/>
                </a:cubicBezTo>
                <a:cubicBezTo>
                  <a:pt x="136" y="392"/>
                  <a:pt x="136" y="392"/>
                  <a:pt x="136" y="392"/>
                </a:cubicBezTo>
                <a:cubicBezTo>
                  <a:pt x="142" y="398"/>
                  <a:pt x="142" y="398"/>
                  <a:pt x="142" y="398"/>
                </a:cubicBezTo>
                <a:lnTo>
                  <a:pt x="130" y="410"/>
                </a:lnTo>
                <a:close/>
                <a:moveTo>
                  <a:pt x="49" y="391"/>
                </a:moveTo>
                <a:cubicBezTo>
                  <a:pt x="36" y="379"/>
                  <a:pt x="36" y="379"/>
                  <a:pt x="36" y="379"/>
                </a:cubicBezTo>
                <a:cubicBezTo>
                  <a:pt x="43" y="372"/>
                  <a:pt x="43" y="372"/>
                  <a:pt x="43" y="372"/>
                </a:cubicBezTo>
                <a:cubicBezTo>
                  <a:pt x="55" y="385"/>
                  <a:pt x="55" y="385"/>
                  <a:pt x="55" y="385"/>
                </a:cubicBezTo>
                <a:lnTo>
                  <a:pt x="49" y="391"/>
                </a:lnTo>
                <a:close/>
                <a:moveTo>
                  <a:pt x="150" y="391"/>
                </a:moveTo>
                <a:cubicBezTo>
                  <a:pt x="143" y="384"/>
                  <a:pt x="143" y="384"/>
                  <a:pt x="143" y="384"/>
                </a:cubicBezTo>
                <a:cubicBezTo>
                  <a:pt x="156" y="372"/>
                  <a:pt x="156" y="372"/>
                  <a:pt x="156" y="372"/>
                </a:cubicBezTo>
                <a:cubicBezTo>
                  <a:pt x="162" y="378"/>
                  <a:pt x="162" y="378"/>
                  <a:pt x="162" y="378"/>
                </a:cubicBezTo>
                <a:lnTo>
                  <a:pt x="150" y="391"/>
                </a:lnTo>
                <a:close/>
                <a:moveTo>
                  <a:pt x="29" y="371"/>
                </a:moveTo>
                <a:cubicBezTo>
                  <a:pt x="16" y="359"/>
                  <a:pt x="16" y="359"/>
                  <a:pt x="16" y="359"/>
                </a:cubicBezTo>
                <a:cubicBezTo>
                  <a:pt x="23" y="352"/>
                  <a:pt x="23" y="352"/>
                  <a:pt x="23" y="352"/>
                </a:cubicBezTo>
                <a:cubicBezTo>
                  <a:pt x="35" y="365"/>
                  <a:pt x="35" y="365"/>
                  <a:pt x="35" y="365"/>
                </a:cubicBezTo>
                <a:lnTo>
                  <a:pt x="29" y="371"/>
                </a:lnTo>
                <a:close/>
                <a:moveTo>
                  <a:pt x="169" y="371"/>
                </a:moveTo>
                <a:cubicBezTo>
                  <a:pt x="163" y="364"/>
                  <a:pt x="163" y="364"/>
                  <a:pt x="163" y="364"/>
                </a:cubicBezTo>
                <a:cubicBezTo>
                  <a:pt x="175" y="352"/>
                  <a:pt x="175" y="352"/>
                  <a:pt x="175" y="352"/>
                </a:cubicBezTo>
                <a:cubicBezTo>
                  <a:pt x="182" y="358"/>
                  <a:pt x="182" y="358"/>
                  <a:pt x="182" y="358"/>
                </a:cubicBezTo>
                <a:lnTo>
                  <a:pt x="169" y="371"/>
                </a:lnTo>
                <a:close/>
                <a:moveTo>
                  <a:pt x="9" y="351"/>
                </a:moveTo>
                <a:cubicBezTo>
                  <a:pt x="8" y="350"/>
                  <a:pt x="8" y="350"/>
                  <a:pt x="8" y="350"/>
                </a:cubicBezTo>
                <a:cubicBezTo>
                  <a:pt x="3" y="346"/>
                  <a:pt x="0" y="340"/>
                  <a:pt x="0" y="333"/>
                </a:cubicBezTo>
                <a:cubicBezTo>
                  <a:pt x="8" y="332"/>
                  <a:pt x="8" y="332"/>
                  <a:pt x="8" y="332"/>
                </a:cubicBezTo>
                <a:cubicBezTo>
                  <a:pt x="9" y="337"/>
                  <a:pt x="11" y="341"/>
                  <a:pt x="14" y="344"/>
                </a:cubicBezTo>
                <a:cubicBezTo>
                  <a:pt x="15" y="345"/>
                  <a:pt x="15" y="345"/>
                  <a:pt x="15" y="345"/>
                </a:cubicBezTo>
                <a:lnTo>
                  <a:pt x="9" y="351"/>
                </a:lnTo>
                <a:close/>
                <a:moveTo>
                  <a:pt x="189" y="351"/>
                </a:moveTo>
                <a:cubicBezTo>
                  <a:pt x="183" y="345"/>
                  <a:pt x="183" y="345"/>
                  <a:pt x="183" y="345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87" y="341"/>
                  <a:pt x="189" y="337"/>
                  <a:pt x="189" y="332"/>
                </a:cubicBezTo>
                <a:cubicBezTo>
                  <a:pt x="198" y="333"/>
                  <a:pt x="198" y="333"/>
                  <a:pt x="198" y="333"/>
                </a:cubicBezTo>
                <a:cubicBezTo>
                  <a:pt x="198" y="340"/>
                  <a:pt x="195" y="346"/>
                  <a:pt x="190" y="350"/>
                </a:cubicBezTo>
                <a:lnTo>
                  <a:pt x="189" y="351"/>
                </a:lnTo>
                <a:close/>
                <a:moveTo>
                  <a:pt x="78" y="348"/>
                </a:moveTo>
                <a:cubicBezTo>
                  <a:pt x="66" y="336"/>
                  <a:pt x="66" y="336"/>
                  <a:pt x="66" y="336"/>
                </a:cubicBezTo>
                <a:cubicBezTo>
                  <a:pt x="69" y="333"/>
                  <a:pt x="69" y="333"/>
                  <a:pt x="69" y="333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8" y="326"/>
                  <a:pt x="78" y="326"/>
                  <a:pt x="78" y="326"/>
                </a:cubicBezTo>
                <a:lnTo>
                  <a:pt x="78" y="348"/>
                </a:lnTo>
                <a:close/>
                <a:moveTo>
                  <a:pt x="130" y="338"/>
                </a:moveTo>
                <a:cubicBezTo>
                  <a:pt x="124" y="332"/>
                  <a:pt x="124" y="332"/>
                  <a:pt x="124" y="332"/>
                </a:cubicBezTo>
                <a:cubicBezTo>
                  <a:pt x="125" y="330"/>
                  <a:pt x="125" y="330"/>
                  <a:pt x="125" y="330"/>
                </a:cubicBezTo>
                <a:cubicBezTo>
                  <a:pt x="120" y="330"/>
                  <a:pt x="120" y="330"/>
                  <a:pt x="120" y="330"/>
                </a:cubicBezTo>
                <a:cubicBezTo>
                  <a:pt x="120" y="312"/>
                  <a:pt x="120" y="312"/>
                  <a:pt x="120" y="312"/>
                </a:cubicBezTo>
                <a:cubicBezTo>
                  <a:pt x="129" y="312"/>
                  <a:pt x="129" y="312"/>
                  <a:pt x="129" y="312"/>
                </a:cubicBezTo>
                <a:cubicBezTo>
                  <a:pt x="129" y="326"/>
                  <a:pt x="129" y="326"/>
                  <a:pt x="129" y="326"/>
                </a:cubicBezTo>
                <a:cubicBezTo>
                  <a:pt x="136" y="319"/>
                  <a:pt x="136" y="319"/>
                  <a:pt x="136" y="319"/>
                </a:cubicBezTo>
                <a:cubicBezTo>
                  <a:pt x="142" y="326"/>
                  <a:pt x="142" y="326"/>
                  <a:pt x="142" y="326"/>
                </a:cubicBezTo>
                <a:lnTo>
                  <a:pt x="130" y="338"/>
                </a:lnTo>
                <a:close/>
                <a:moveTo>
                  <a:pt x="59" y="329"/>
                </a:moveTo>
                <a:cubicBezTo>
                  <a:pt x="46" y="316"/>
                  <a:pt x="46" y="316"/>
                  <a:pt x="46" y="316"/>
                </a:cubicBezTo>
                <a:cubicBezTo>
                  <a:pt x="53" y="310"/>
                  <a:pt x="53" y="310"/>
                  <a:pt x="53" y="310"/>
                </a:cubicBezTo>
                <a:cubicBezTo>
                  <a:pt x="65" y="322"/>
                  <a:pt x="65" y="322"/>
                  <a:pt x="65" y="322"/>
                </a:cubicBezTo>
                <a:lnTo>
                  <a:pt x="59" y="329"/>
                </a:lnTo>
                <a:close/>
                <a:moveTo>
                  <a:pt x="9" y="324"/>
                </a:moveTo>
                <a:cubicBezTo>
                  <a:pt x="0" y="321"/>
                  <a:pt x="0" y="321"/>
                  <a:pt x="0" y="321"/>
                </a:cubicBezTo>
                <a:cubicBezTo>
                  <a:pt x="2" y="316"/>
                  <a:pt x="4" y="312"/>
                  <a:pt x="8" y="308"/>
                </a:cubicBezTo>
                <a:cubicBezTo>
                  <a:pt x="9" y="307"/>
                  <a:pt x="11" y="306"/>
                  <a:pt x="12" y="305"/>
                </a:cubicBezTo>
                <a:cubicBezTo>
                  <a:pt x="17" y="312"/>
                  <a:pt x="17" y="312"/>
                  <a:pt x="17" y="312"/>
                </a:cubicBezTo>
                <a:cubicBezTo>
                  <a:pt x="16" y="313"/>
                  <a:pt x="15" y="313"/>
                  <a:pt x="14" y="314"/>
                </a:cubicBezTo>
                <a:cubicBezTo>
                  <a:pt x="12" y="317"/>
                  <a:pt x="10" y="320"/>
                  <a:pt x="9" y="324"/>
                </a:cubicBezTo>
                <a:close/>
                <a:moveTo>
                  <a:pt x="189" y="323"/>
                </a:moveTo>
                <a:cubicBezTo>
                  <a:pt x="188" y="320"/>
                  <a:pt x="186" y="317"/>
                  <a:pt x="183" y="314"/>
                </a:cubicBezTo>
                <a:cubicBezTo>
                  <a:pt x="180" y="311"/>
                  <a:pt x="175" y="309"/>
                  <a:pt x="171" y="308"/>
                </a:cubicBezTo>
                <a:cubicBezTo>
                  <a:pt x="171" y="299"/>
                  <a:pt x="171" y="299"/>
                  <a:pt x="171" y="299"/>
                </a:cubicBezTo>
                <a:cubicBezTo>
                  <a:pt x="178" y="300"/>
                  <a:pt x="185" y="303"/>
                  <a:pt x="190" y="308"/>
                </a:cubicBezTo>
                <a:cubicBezTo>
                  <a:pt x="193" y="312"/>
                  <a:pt x="196" y="316"/>
                  <a:pt x="197" y="321"/>
                </a:cubicBezTo>
                <a:lnTo>
                  <a:pt x="189" y="323"/>
                </a:lnTo>
                <a:close/>
                <a:moveTo>
                  <a:pt x="150" y="318"/>
                </a:moveTo>
                <a:cubicBezTo>
                  <a:pt x="143" y="312"/>
                  <a:pt x="143" y="312"/>
                  <a:pt x="143" y="312"/>
                </a:cubicBezTo>
                <a:cubicBezTo>
                  <a:pt x="147" y="308"/>
                  <a:pt x="147" y="308"/>
                  <a:pt x="147" y="308"/>
                </a:cubicBezTo>
                <a:cubicBezTo>
                  <a:pt x="151" y="305"/>
                  <a:pt x="155" y="302"/>
                  <a:pt x="159" y="301"/>
                </a:cubicBezTo>
                <a:cubicBezTo>
                  <a:pt x="162" y="309"/>
                  <a:pt x="162" y="309"/>
                  <a:pt x="162" y="309"/>
                </a:cubicBezTo>
                <a:cubicBezTo>
                  <a:pt x="159" y="310"/>
                  <a:pt x="156" y="312"/>
                  <a:pt x="154" y="314"/>
                </a:cubicBezTo>
                <a:lnTo>
                  <a:pt x="150" y="318"/>
                </a:lnTo>
                <a:close/>
                <a:moveTo>
                  <a:pt x="78" y="315"/>
                </a:moveTo>
                <a:cubicBezTo>
                  <a:pt x="69" y="315"/>
                  <a:pt x="69" y="315"/>
                  <a:pt x="69" y="315"/>
                </a:cubicBezTo>
                <a:cubicBezTo>
                  <a:pt x="69" y="297"/>
                  <a:pt x="69" y="297"/>
                  <a:pt x="69" y="297"/>
                </a:cubicBezTo>
                <a:cubicBezTo>
                  <a:pt x="78" y="297"/>
                  <a:pt x="78" y="297"/>
                  <a:pt x="78" y="297"/>
                </a:cubicBezTo>
                <a:lnTo>
                  <a:pt x="78" y="315"/>
                </a:lnTo>
                <a:close/>
                <a:moveTo>
                  <a:pt x="39" y="311"/>
                </a:moveTo>
                <a:cubicBezTo>
                  <a:pt x="35" y="308"/>
                  <a:pt x="30" y="308"/>
                  <a:pt x="25" y="309"/>
                </a:cubicBezTo>
                <a:cubicBezTo>
                  <a:pt x="23" y="300"/>
                  <a:pt x="23" y="300"/>
                  <a:pt x="23" y="300"/>
                </a:cubicBezTo>
                <a:cubicBezTo>
                  <a:pt x="30" y="298"/>
                  <a:pt x="37" y="299"/>
                  <a:pt x="43" y="303"/>
                </a:cubicBezTo>
                <a:lnTo>
                  <a:pt x="39" y="311"/>
                </a:lnTo>
                <a:close/>
                <a:moveTo>
                  <a:pt x="129" y="302"/>
                </a:moveTo>
                <a:cubicBezTo>
                  <a:pt x="120" y="302"/>
                  <a:pt x="120" y="302"/>
                  <a:pt x="120" y="302"/>
                </a:cubicBezTo>
                <a:cubicBezTo>
                  <a:pt x="120" y="284"/>
                  <a:pt x="120" y="284"/>
                  <a:pt x="120" y="284"/>
                </a:cubicBezTo>
                <a:cubicBezTo>
                  <a:pt x="129" y="284"/>
                  <a:pt x="129" y="284"/>
                  <a:pt x="129" y="284"/>
                </a:cubicBezTo>
                <a:lnTo>
                  <a:pt x="129" y="302"/>
                </a:lnTo>
                <a:close/>
                <a:moveTo>
                  <a:pt x="78" y="287"/>
                </a:moveTo>
                <a:cubicBezTo>
                  <a:pt x="69" y="287"/>
                  <a:pt x="69" y="287"/>
                  <a:pt x="69" y="287"/>
                </a:cubicBezTo>
                <a:cubicBezTo>
                  <a:pt x="69" y="269"/>
                  <a:pt x="69" y="269"/>
                  <a:pt x="69" y="269"/>
                </a:cubicBezTo>
                <a:cubicBezTo>
                  <a:pt x="78" y="269"/>
                  <a:pt x="78" y="269"/>
                  <a:pt x="78" y="269"/>
                </a:cubicBezTo>
                <a:lnTo>
                  <a:pt x="78" y="287"/>
                </a:lnTo>
                <a:close/>
                <a:moveTo>
                  <a:pt x="129" y="274"/>
                </a:moveTo>
                <a:cubicBezTo>
                  <a:pt x="120" y="274"/>
                  <a:pt x="120" y="274"/>
                  <a:pt x="120" y="274"/>
                </a:cubicBezTo>
                <a:cubicBezTo>
                  <a:pt x="120" y="256"/>
                  <a:pt x="120" y="256"/>
                  <a:pt x="120" y="256"/>
                </a:cubicBezTo>
                <a:cubicBezTo>
                  <a:pt x="129" y="256"/>
                  <a:pt x="129" y="256"/>
                  <a:pt x="129" y="256"/>
                </a:cubicBezTo>
                <a:lnTo>
                  <a:pt x="129" y="274"/>
                </a:lnTo>
                <a:close/>
                <a:moveTo>
                  <a:pt x="78" y="259"/>
                </a:moveTo>
                <a:cubicBezTo>
                  <a:pt x="69" y="259"/>
                  <a:pt x="69" y="259"/>
                  <a:pt x="69" y="259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78" y="241"/>
                  <a:pt x="78" y="241"/>
                  <a:pt x="78" y="241"/>
                </a:cubicBezTo>
                <a:lnTo>
                  <a:pt x="78" y="259"/>
                </a:lnTo>
                <a:close/>
                <a:moveTo>
                  <a:pt x="129" y="246"/>
                </a:moveTo>
                <a:cubicBezTo>
                  <a:pt x="120" y="246"/>
                  <a:pt x="120" y="246"/>
                  <a:pt x="120" y="246"/>
                </a:cubicBezTo>
                <a:cubicBezTo>
                  <a:pt x="120" y="228"/>
                  <a:pt x="120" y="228"/>
                  <a:pt x="120" y="228"/>
                </a:cubicBezTo>
                <a:cubicBezTo>
                  <a:pt x="129" y="228"/>
                  <a:pt x="129" y="228"/>
                  <a:pt x="129" y="228"/>
                </a:cubicBezTo>
                <a:lnTo>
                  <a:pt x="129" y="246"/>
                </a:lnTo>
                <a:close/>
                <a:moveTo>
                  <a:pt x="78" y="231"/>
                </a:moveTo>
                <a:cubicBezTo>
                  <a:pt x="69" y="231"/>
                  <a:pt x="69" y="231"/>
                  <a:pt x="69" y="231"/>
                </a:cubicBezTo>
                <a:cubicBezTo>
                  <a:pt x="69" y="213"/>
                  <a:pt x="69" y="213"/>
                  <a:pt x="69" y="213"/>
                </a:cubicBezTo>
                <a:cubicBezTo>
                  <a:pt x="78" y="213"/>
                  <a:pt x="78" y="213"/>
                  <a:pt x="78" y="213"/>
                </a:cubicBezTo>
                <a:lnTo>
                  <a:pt x="78" y="231"/>
                </a:lnTo>
                <a:close/>
                <a:moveTo>
                  <a:pt x="129" y="218"/>
                </a:moveTo>
                <a:cubicBezTo>
                  <a:pt x="120" y="218"/>
                  <a:pt x="120" y="218"/>
                  <a:pt x="120" y="218"/>
                </a:cubicBezTo>
                <a:cubicBezTo>
                  <a:pt x="120" y="200"/>
                  <a:pt x="120" y="200"/>
                  <a:pt x="120" y="200"/>
                </a:cubicBezTo>
                <a:cubicBezTo>
                  <a:pt x="129" y="200"/>
                  <a:pt x="129" y="200"/>
                  <a:pt x="129" y="200"/>
                </a:cubicBezTo>
                <a:lnTo>
                  <a:pt x="129" y="218"/>
                </a:lnTo>
                <a:close/>
                <a:moveTo>
                  <a:pt x="78" y="203"/>
                </a:moveTo>
                <a:cubicBezTo>
                  <a:pt x="69" y="203"/>
                  <a:pt x="69" y="203"/>
                  <a:pt x="69" y="203"/>
                </a:cubicBezTo>
                <a:cubicBezTo>
                  <a:pt x="69" y="185"/>
                  <a:pt x="69" y="185"/>
                  <a:pt x="69" y="185"/>
                </a:cubicBezTo>
                <a:cubicBezTo>
                  <a:pt x="78" y="185"/>
                  <a:pt x="78" y="185"/>
                  <a:pt x="78" y="185"/>
                </a:cubicBezTo>
                <a:lnTo>
                  <a:pt x="78" y="203"/>
                </a:lnTo>
                <a:close/>
                <a:moveTo>
                  <a:pt x="129" y="189"/>
                </a:moveTo>
                <a:cubicBezTo>
                  <a:pt x="120" y="189"/>
                  <a:pt x="120" y="189"/>
                  <a:pt x="120" y="189"/>
                </a:cubicBezTo>
                <a:cubicBezTo>
                  <a:pt x="120" y="172"/>
                  <a:pt x="120" y="172"/>
                  <a:pt x="120" y="172"/>
                </a:cubicBezTo>
                <a:cubicBezTo>
                  <a:pt x="129" y="172"/>
                  <a:pt x="129" y="172"/>
                  <a:pt x="129" y="172"/>
                </a:cubicBezTo>
                <a:lnTo>
                  <a:pt x="129" y="189"/>
                </a:lnTo>
                <a:close/>
                <a:moveTo>
                  <a:pt x="78" y="175"/>
                </a:moveTo>
                <a:cubicBezTo>
                  <a:pt x="69" y="175"/>
                  <a:pt x="69" y="175"/>
                  <a:pt x="69" y="175"/>
                </a:cubicBezTo>
                <a:cubicBezTo>
                  <a:pt x="69" y="157"/>
                  <a:pt x="69" y="157"/>
                  <a:pt x="69" y="157"/>
                </a:cubicBezTo>
                <a:cubicBezTo>
                  <a:pt x="78" y="157"/>
                  <a:pt x="78" y="157"/>
                  <a:pt x="78" y="157"/>
                </a:cubicBezTo>
                <a:lnTo>
                  <a:pt x="78" y="175"/>
                </a:lnTo>
                <a:close/>
                <a:moveTo>
                  <a:pt x="129" y="161"/>
                </a:moveTo>
                <a:cubicBezTo>
                  <a:pt x="120" y="161"/>
                  <a:pt x="120" y="161"/>
                  <a:pt x="120" y="161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9" y="144"/>
                  <a:pt x="129" y="144"/>
                  <a:pt x="129" y="144"/>
                </a:cubicBezTo>
                <a:lnTo>
                  <a:pt x="129" y="161"/>
                </a:lnTo>
                <a:close/>
                <a:moveTo>
                  <a:pt x="78" y="147"/>
                </a:moveTo>
                <a:cubicBezTo>
                  <a:pt x="69" y="147"/>
                  <a:pt x="69" y="147"/>
                  <a:pt x="69" y="147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78" y="129"/>
                  <a:pt x="78" y="129"/>
                  <a:pt x="78" y="129"/>
                </a:cubicBezTo>
                <a:lnTo>
                  <a:pt x="78" y="147"/>
                </a:lnTo>
                <a:close/>
                <a:moveTo>
                  <a:pt x="129" y="133"/>
                </a:moveTo>
                <a:cubicBezTo>
                  <a:pt x="120" y="133"/>
                  <a:pt x="120" y="133"/>
                  <a:pt x="120" y="133"/>
                </a:cubicBezTo>
                <a:cubicBezTo>
                  <a:pt x="120" y="116"/>
                  <a:pt x="120" y="116"/>
                  <a:pt x="120" y="116"/>
                </a:cubicBezTo>
                <a:cubicBezTo>
                  <a:pt x="129" y="116"/>
                  <a:pt x="129" y="116"/>
                  <a:pt x="129" y="116"/>
                </a:cubicBezTo>
                <a:lnTo>
                  <a:pt x="129" y="133"/>
                </a:lnTo>
                <a:close/>
                <a:moveTo>
                  <a:pt x="78" y="118"/>
                </a:moveTo>
                <a:cubicBezTo>
                  <a:pt x="69" y="118"/>
                  <a:pt x="69" y="118"/>
                  <a:pt x="69" y="118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78" y="101"/>
                  <a:pt x="78" y="101"/>
                  <a:pt x="78" y="101"/>
                </a:cubicBezTo>
                <a:lnTo>
                  <a:pt x="78" y="118"/>
                </a:lnTo>
                <a:close/>
                <a:moveTo>
                  <a:pt x="129" y="105"/>
                </a:moveTo>
                <a:cubicBezTo>
                  <a:pt x="120" y="105"/>
                  <a:pt x="120" y="105"/>
                  <a:pt x="120" y="105"/>
                </a:cubicBezTo>
                <a:cubicBezTo>
                  <a:pt x="120" y="88"/>
                  <a:pt x="120" y="88"/>
                  <a:pt x="120" y="88"/>
                </a:cubicBezTo>
                <a:cubicBezTo>
                  <a:pt x="129" y="88"/>
                  <a:pt x="129" y="88"/>
                  <a:pt x="129" y="88"/>
                </a:cubicBezTo>
                <a:lnTo>
                  <a:pt x="129" y="105"/>
                </a:lnTo>
                <a:close/>
                <a:moveTo>
                  <a:pt x="78" y="90"/>
                </a:moveTo>
                <a:cubicBezTo>
                  <a:pt x="69" y="90"/>
                  <a:pt x="69" y="90"/>
                  <a:pt x="69" y="90"/>
                </a:cubicBezTo>
                <a:cubicBezTo>
                  <a:pt x="69" y="73"/>
                  <a:pt x="69" y="73"/>
                  <a:pt x="69" y="73"/>
                </a:cubicBezTo>
                <a:cubicBezTo>
                  <a:pt x="78" y="73"/>
                  <a:pt x="78" y="73"/>
                  <a:pt x="78" y="73"/>
                </a:cubicBezTo>
                <a:lnTo>
                  <a:pt x="78" y="90"/>
                </a:lnTo>
                <a:close/>
                <a:moveTo>
                  <a:pt x="129" y="77"/>
                </a:moveTo>
                <a:cubicBezTo>
                  <a:pt x="120" y="77"/>
                  <a:pt x="120" y="77"/>
                  <a:pt x="120" y="77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9" y="60"/>
                  <a:pt x="129" y="60"/>
                  <a:pt x="129" y="60"/>
                </a:cubicBezTo>
                <a:lnTo>
                  <a:pt x="129" y="77"/>
                </a:lnTo>
                <a:close/>
                <a:moveTo>
                  <a:pt x="78" y="62"/>
                </a:moveTo>
                <a:cubicBezTo>
                  <a:pt x="69" y="62"/>
                  <a:pt x="69" y="62"/>
                  <a:pt x="69" y="62"/>
                </a:cubicBezTo>
                <a:cubicBezTo>
                  <a:pt x="69" y="45"/>
                  <a:pt x="69" y="45"/>
                  <a:pt x="69" y="45"/>
                </a:cubicBezTo>
                <a:cubicBezTo>
                  <a:pt x="78" y="45"/>
                  <a:pt x="78" y="45"/>
                  <a:pt x="78" y="45"/>
                </a:cubicBezTo>
                <a:lnTo>
                  <a:pt x="78" y="62"/>
                </a:lnTo>
                <a:close/>
                <a:moveTo>
                  <a:pt x="129" y="49"/>
                </a:moveTo>
                <a:cubicBezTo>
                  <a:pt x="120" y="49"/>
                  <a:pt x="120" y="49"/>
                  <a:pt x="120" y="49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9" y="32"/>
                  <a:pt x="129" y="32"/>
                  <a:pt x="129" y="32"/>
                </a:cubicBezTo>
                <a:lnTo>
                  <a:pt x="129" y="49"/>
                </a:lnTo>
                <a:close/>
                <a:moveTo>
                  <a:pt x="78" y="34"/>
                </a:moveTo>
                <a:cubicBezTo>
                  <a:pt x="69" y="34"/>
                  <a:pt x="69" y="34"/>
                  <a:pt x="69" y="34"/>
                </a:cubicBezTo>
                <a:cubicBezTo>
                  <a:pt x="69" y="31"/>
                  <a:pt x="69" y="31"/>
                  <a:pt x="69" y="31"/>
                </a:cubicBezTo>
                <a:cubicBezTo>
                  <a:pt x="69" y="25"/>
                  <a:pt x="70" y="20"/>
                  <a:pt x="73" y="15"/>
                </a:cubicBezTo>
                <a:cubicBezTo>
                  <a:pt x="81" y="20"/>
                  <a:pt x="81" y="20"/>
                  <a:pt x="81" y="20"/>
                </a:cubicBezTo>
                <a:cubicBezTo>
                  <a:pt x="79" y="23"/>
                  <a:pt x="78" y="27"/>
                  <a:pt x="78" y="31"/>
                </a:cubicBezTo>
                <a:lnTo>
                  <a:pt x="78" y="34"/>
                </a:lnTo>
                <a:close/>
                <a:moveTo>
                  <a:pt x="118" y="23"/>
                </a:moveTo>
                <a:cubicBezTo>
                  <a:pt x="117" y="18"/>
                  <a:pt x="113" y="15"/>
                  <a:pt x="109" y="12"/>
                </a:cubicBezTo>
                <a:cubicBezTo>
                  <a:pt x="113" y="4"/>
                  <a:pt x="113" y="4"/>
                  <a:pt x="113" y="4"/>
                </a:cubicBezTo>
                <a:cubicBezTo>
                  <a:pt x="119" y="8"/>
                  <a:pt x="124" y="13"/>
                  <a:pt x="127" y="20"/>
                </a:cubicBezTo>
                <a:lnTo>
                  <a:pt x="118" y="23"/>
                </a:lnTo>
                <a:close/>
                <a:moveTo>
                  <a:pt x="87" y="14"/>
                </a:moveTo>
                <a:cubicBezTo>
                  <a:pt x="82" y="6"/>
                  <a:pt x="82" y="6"/>
                  <a:pt x="82" y="6"/>
                </a:cubicBezTo>
                <a:cubicBezTo>
                  <a:pt x="88" y="2"/>
                  <a:pt x="95" y="0"/>
                  <a:pt x="101" y="1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96" y="10"/>
                  <a:pt x="91" y="11"/>
                  <a:pt x="87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9216041" y="702512"/>
            <a:ext cx="513672" cy="694305"/>
          </a:xfrm>
          <a:custGeom>
            <a:avLst/>
            <a:gdLst>
              <a:gd name="T0" fmla="*/ 102 w 181"/>
              <a:gd name="T1" fmla="*/ 228 h 245"/>
              <a:gd name="T2" fmla="*/ 83 w 181"/>
              <a:gd name="T3" fmla="*/ 244 h 245"/>
              <a:gd name="T4" fmla="*/ 86 w 181"/>
              <a:gd name="T5" fmla="*/ 236 h 245"/>
              <a:gd name="T6" fmla="*/ 102 w 181"/>
              <a:gd name="T7" fmla="*/ 218 h 245"/>
              <a:gd name="T8" fmla="*/ 111 w 181"/>
              <a:gd name="T9" fmla="*/ 218 h 245"/>
              <a:gd name="T10" fmla="*/ 70 w 181"/>
              <a:gd name="T11" fmla="*/ 199 h 245"/>
              <a:gd name="T12" fmla="*/ 111 w 181"/>
              <a:gd name="T13" fmla="*/ 190 h 245"/>
              <a:gd name="T14" fmla="*/ 111 w 181"/>
              <a:gd name="T15" fmla="*/ 173 h 245"/>
              <a:gd name="T16" fmla="*/ 70 w 181"/>
              <a:gd name="T17" fmla="*/ 188 h 245"/>
              <a:gd name="T18" fmla="*/ 79 w 181"/>
              <a:gd name="T19" fmla="*/ 188 h 245"/>
              <a:gd name="T20" fmla="*/ 102 w 181"/>
              <a:gd name="T21" fmla="*/ 145 h 245"/>
              <a:gd name="T22" fmla="*/ 79 w 181"/>
              <a:gd name="T23" fmla="*/ 160 h 245"/>
              <a:gd name="T24" fmla="*/ 79 w 181"/>
              <a:gd name="T25" fmla="*/ 143 h 245"/>
              <a:gd name="T26" fmla="*/ 102 w 181"/>
              <a:gd name="T27" fmla="*/ 134 h 245"/>
              <a:gd name="T28" fmla="*/ 111 w 181"/>
              <a:gd name="T29" fmla="*/ 134 h 245"/>
              <a:gd name="T30" fmla="*/ 70 w 181"/>
              <a:gd name="T31" fmla="*/ 115 h 245"/>
              <a:gd name="T32" fmla="*/ 160 w 181"/>
              <a:gd name="T33" fmla="*/ 112 h 245"/>
              <a:gd name="T34" fmla="*/ 169 w 181"/>
              <a:gd name="T35" fmla="*/ 100 h 245"/>
              <a:gd name="T36" fmla="*/ 160 w 181"/>
              <a:gd name="T37" fmla="*/ 112 h 245"/>
              <a:gd name="T38" fmla="*/ 29 w 181"/>
              <a:gd name="T39" fmla="*/ 100 h 245"/>
              <a:gd name="T40" fmla="*/ 36 w 181"/>
              <a:gd name="T41" fmla="*/ 106 h 245"/>
              <a:gd name="T42" fmla="*/ 6 w 181"/>
              <a:gd name="T43" fmla="*/ 106 h 245"/>
              <a:gd name="T44" fmla="*/ 12 w 181"/>
              <a:gd name="T45" fmla="*/ 100 h 245"/>
              <a:gd name="T46" fmla="*/ 111 w 181"/>
              <a:gd name="T47" fmla="*/ 106 h 245"/>
              <a:gd name="T48" fmla="*/ 111 w 181"/>
              <a:gd name="T49" fmla="*/ 88 h 245"/>
              <a:gd name="T50" fmla="*/ 132 w 181"/>
              <a:gd name="T51" fmla="*/ 92 h 245"/>
              <a:gd name="T52" fmla="*/ 144 w 181"/>
              <a:gd name="T53" fmla="*/ 105 h 245"/>
              <a:gd name="T54" fmla="*/ 70 w 181"/>
              <a:gd name="T55" fmla="*/ 87 h 245"/>
              <a:gd name="T56" fmla="*/ 181 w 181"/>
              <a:gd name="T57" fmla="*/ 94 h 245"/>
              <a:gd name="T58" fmla="*/ 169 w 181"/>
              <a:gd name="T59" fmla="*/ 83 h 245"/>
              <a:gd name="T60" fmla="*/ 175 w 181"/>
              <a:gd name="T61" fmla="*/ 76 h 245"/>
              <a:gd name="T62" fmla="*/ 56 w 181"/>
              <a:gd name="T63" fmla="*/ 86 h 245"/>
              <a:gd name="T64" fmla="*/ 68 w 181"/>
              <a:gd name="T65" fmla="*/ 74 h 245"/>
              <a:gd name="T66" fmla="*/ 3 w 181"/>
              <a:gd name="T67" fmla="*/ 81 h 245"/>
              <a:gd name="T68" fmla="*/ 22 w 181"/>
              <a:gd name="T69" fmla="*/ 74 h 245"/>
              <a:gd name="T70" fmla="*/ 124 w 181"/>
              <a:gd name="T71" fmla="*/ 85 h 245"/>
              <a:gd name="T72" fmla="*/ 131 w 181"/>
              <a:gd name="T73" fmla="*/ 78 h 245"/>
              <a:gd name="T74" fmla="*/ 102 w 181"/>
              <a:gd name="T75" fmla="*/ 78 h 245"/>
              <a:gd name="T76" fmla="*/ 108 w 181"/>
              <a:gd name="T77" fmla="*/ 61 h 245"/>
              <a:gd name="T78" fmla="*/ 79 w 181"/>
              <a:gd name="T79" fmla="*/ 76 h 245"/>
              <a:gd name="T80" fmla="*/ 70 w 181"/>
              <a:gd name="T81" fmla="*/ 61 h 245"/>
              <a:gd name="T82" fmla="*/ 79 w 181"/>
              <a:gd name="T83" fmla="*/ 76 h 245"/>
              <a:gd name="T84" fmla="*/ 153 w 181"/>
              <a:gd name="T85" fmla="*/ 55 h 245"/>
              <a:gd name="T86" fmla="*/ 29 w 181"/>
              <a:gd name="T87" fmla="*/ 66 h 245"/>
              <a:gd name="T88" fmla="*/ 42 w 181"/>
              <a:gd name="T89" fmla="*/ 54 h 245"/>
              <a:gd name="T90" fmla="*/ 127 w 181"/>
              <a:gd name="T91" fmla="*/ 41 h 245"/>
              <a:gd name="T92" fmla="*/ 139 w 181"/>
              <a:gd name="T93" fmla="*/ 54 h 245"/>
              <a:gd name="T94" fmla="*/ 55 w 181"/>
              <a:gd name="T95" fmla="*/ 27 h 245"/>
              <a:gd name="T96" fmla="*/ 120 w 181"/>
              <a:gd name="T97" fmla="*/ 34 h 245"/>
              <a:gd name="T98" fmla="*/ 126 w 181"/>
              <a:gd name="T99" fmla="*/ 27 h 245"/>
              <a:gd name="T100" fmla="*/ 62 w 181"/>
              <a:gd name="T101" fmla="*/ 20 h 245"/>
              <a:gd name="T102" fmla="*/ 69 w 181"/>
              <a:gd name="T103" fmla="*/ 26 h 245"/>
              <a:gd name="T104" fmla="*/ 95 w 181"/>
              <a:gd name="T105" fmla="*/ 11 h 245"/>
              <a:gd name="T106" fmla="*/ 99 w 181"/>
              <a:gd name="T107" fmla="*/ 2 h 245"/>
              <a:gd name="T108" fmla="*/ 100 w 181"/>
              <a:gd name="T109" fmla="*/ 1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1" h="245">
                <a:moveTo>
                  <a:pt x="96" y="245"/>
                </a:moveTo>
                <a:cubicBezTo>
                  <a:pt x="94" y="236"/>
                  <a:pt x="94" y="236"/>
                  <a:pt x="94" y="236"/>
                </a:cubicBezTo>
                <a:cubicBezTo>
                  <a:pt x="98" y="235"/>
                  <a:pt x="101" y="232"/>
                  <a:pt x="102" y="228"/>
                </a:cubicBezTo>
                <a:cubicBezTo>
                  <a:pt x="111" y="230"/>
                  <a:pt x="111" y="230"/>
                  <a:pt x="111" y="230"/>
                </a:cubicBezTo>
                <a:cubicBezTo>
                  <a:pt x="109" y="237"/>
                  <a:pt x="103" y="243"/>
                  <a:pt x="96" y="245"/>
                </a:cubicBezTo>
                <a:close/>
                <a:moveTo>
                  <a:pt x="83" y="244"/>
                </a:moveTo>
                <a:cubicBezTo>
                  <a:pt x="76" y="242"/>
                  <a:pt x="71" y="235"/>
                  <a:pt x="70" y="227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79" y="231"/>
                  <a:pt x="82" y="234"/>
                  <a:pt x="86" y="236"/>
                </a:cubicBezTo>
                <a:lnTo>
                  <a:pt x="83" y="244"/>
                </a:lnTo>
                <a:close/>
                <a:moveTo>
                  <a:pt x="111" y="218"/>
                </a:moveTo>
                <a:cubicBezTo>
                  <a:pt x="102" y="218"/>
                  <a:pt x="102" y="218"/>
                  <a:pt x="102" y="218"/>
                </a:cubicBezTo>
                <a:cubicBezTo>
                  <a:pt x="102" y="201"/>
                  <a:pt x="102" y="201"/>
                  <a:pt x="102" y="201"/>
                </a:cubicBezTo>
                <a:cubicBezTo>
                  <a:pt x="111" y="201"/>
                  <a:pt x="111" y="201"/>
                  <a:pt x="111" y="201"/>
                </a:cubicBezTo>
                <a:lnTo>
                  <a:pt x="111" y="218"/>
                </a:lnTo>
                <a:close/>
                <a:moveTo>
                  <a:pt x="79" y="216"/>
                </a:moveTo>
                <a:cubicBezTo>
                  <a:pt x="70" y="216"/>
                  <a:pt x="70" y="216"/>
                  <a:pt x="70" y="216"/>
                </a:cubicBezTo>
                <a:cubicBezTo>
                  <a:pt x="70" y="199"/>
                  <a:pt x="70" y="199"/>
                  <a:pt x="70" y="199"/>
                </a:cubicBezTo>
                <a:cubicBezTo>
                  <a:pt x="79" y="199"/>
                  <a:pt x="79" y="199"/>
                  <a:pt x="79" y="199"/>
                </a:cubicBezTo>
                <a:lnTo>
                  <a:pt x="79" y="216"/>
                </a:lnTo>
                <a:close/>
                <a:moveTo>
                  <a:pt x="111" y="190"/>
                </a:moveTo>
                <a:cubicBezTo>
                  <a:pt x="102" y="190"/>
                  <a:pt x="102" y="190"/>
                  <a:pt x="102" y="190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11" y="173"/>
                  <a:pt x="111" y="173"/>
                  <a:pt x="111" y="173"/>
                </a:cubicBezTo>
                <a:lnTo>
                  <a:pt x="111" y="190"/>
                </a:lnTo>
                <a:close/>
                <a:moveTo>
                  <a:pt x="79" y="188"/>
                </a:moveTo>
                <a:cubicBezTo>
                  <a:pt x="70" y="188"/>
                  <a:pt x="70" y="188"/>
                  <a:pt x="70" y="188"/>
                </a:cubicBezTo>
                <a:cubicBezTo>
                  <a:pt x="70" y="171"/>
                  <a:pt x="70" y="171"/>
                  <a:pt x="70" y="171"/>
                </a:cubicBezTo>
                <a:cubicBezTo>
                  <a:pt x="79" y="171"/>
                  <a:pt x="79" y="171"/>
                  <a:pt x="79" y="171"/>
                </a:cubicBezTo>
                <a:lnTo>
                  <a:pt x="79" y="188"/>
                </a:lnTo>
                <a:close/>
                <a:moveTo>
                  <a:pt x="111" y="162"/>
                </a:moveTo>
                <a:cubicBezTo>
                  <a:pt x="102" y="162"/>
                  <a:pt x="102" y="162"/>
                  <a:pt x="102" y="162"/>
                </a:cubicBezTo>
                <a:cubicBezTo>
                  <a:pt x="102" y="145"/>
                  <a:pt x="102" y="145"/>
                  <a:pt x="102" y="145"/>
                </a:cubicBezTo>
                <a:cubicBezTo>
                  <a:pt x="111" y="145"/>
                  <a:pt x="111" y="145"/>
                  <a:pt x="111" y="145"/>
                </a:cubicBezTo>
                <a:lnTo>
                  <a:pt x="111" y="162"/>
                </a:lnTo>
                <a:close/>
                <a:moveTo>
                  <a:pt x="79" y="160"/>
                </a:moveTo>
                <a:cubicBezTo>
                  <a:pt x="70" y="160"/>
                  <a:pt x="70" y="160"/>
                  <a:pt x="70" y="160"/>
                </a:cubicBezTo>
                <a:cubicBezTo>
                  <a:pt x="70" y="143"/>
                  <a:pt x="70" y="143"/>
                  <a:pt x="70" y="143"/>
                </a:cubicBezTo>
                <a:cubicBezTo>
                  <a:pt x="79" y="143"/>
                  <a:pt x="79" y="143"/>
                  <a:pt x="79" y="143"/>
                </a:cubicBezTo>
                <a:lnTo>
                  <a:pt x="79" y="160"/>
                </a:lnTo>
                <a:close/>
                <a:moveTo>
                  <a:pt x="111" y="134"/>
                </a:moveTo>
                <a:cubicBezTo>
                  <a:pt x="102" y="134"/>
                  <a:pt x="102" y="134"/>
                  <a:pt x="102" y="134"/>
                </a:cubicBezTo>
                <a:cubicBezTo>
                  <a:pt x="102" y="117"/>
                  <a:pt x="102" y="117"/>
                  <a:pt x="102" y="117"/>
                </a:cubicBezTo>
                <a:cubicBezTo>
                  <a:pt x="111" y="117"/>
                  <a:pt x="111" y="117"/>
                  <a:pt x="111" y="117"/>
                </a:cubicBezTo>
                <a:lnTo>
                  <a:pt x="111" y="134"/>
                </a:lnTo>
                <a:close/>
                <a:moveTo>
                  <a:pt x="79" y="132"/>
                </a:moveTo>
                <a:cubicBezTo>
                  <a:pt x="70" y="132"/>
                  <a:pt x="70" y="132"/>
                  <a:pt x="70" y="132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79" y="115"/>
                  <a:pt x="79" y="115"/>
                  <a:pt x="79" y="115"/>
                </a:cubicBezTo>
                <a:lnTo>
                  <a:pt x="79" y="132"/>
                </a:lnTo>
                <a:close/>
                <a:moveTo>
                  <a:pt x="160" y="112"/>
                </a:moveTo>
                <a:cubicBezTo>
                  <a:pt x="158" y="112"/>
                  <a:pt x="157" y="112"/>
                  <a:pt x="155" y="111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61" y="104"/>
                  <a:pt x="166" y="103"/>
                  <a:pt x="169" y="100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1" y="110"/>
                  <a:pt x="166" y="112"/>
                  <a:pt x="160" y="112"/>
                </a:cubicBezTo>
                <a:close/>
                <a:moveTo>
                  <a:pt x="26" y="111"/>
                </a:moveTo>
                <a:cubicBezTo>
                  <a:pt x="24" y="103"/>
                  <a:pt x="24" y="103"/>
                  <a:pt x="24" y="103"/>
                </a:cubicBezTo>
                <a:cubicBezTo>
                  <a:pt x="26" y="102"/>
                  <a:pt x="28" y="101"/>
                  <a:pt x="29" y="100"/>
                </a:cubicBezTo>
                <a:cubicBezTo>
                  <a:pt x="42" y="87"/>
                  <a:pt x="42" y="87"/>
                  <a:pt x="42" y="87"/>
                </a:cubicBezTo>
                <a:cubicBezTo>
                  <a:pt x="48" y="94"/>
                  <a:pt x="48" y="94"/>
                  <a:pt x="48" y="94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3" y="109"/>
                  <a:pt x="30" y="110"/>
                  <a:pt x="26" y="111"/>
                </a:cubicBezTo>
                <a:close/>
                <a:moveTo>
                  <a:pt x="13" y="111"/>
                </a:moveTo>
                <a:cubicBezTo>
                  <a:pt x="11" y="110"/>
                  <a:pt x="8" y="108"/>
                  <a:pt x="6" y="106"/>
                </a:cubicBezTo>
                <a:cubicBezTo>
                  <a:pt x="3" y="103"/>
                  <a:pt x="1" y="99"/>
                  <a:pt x="0" y="94"/>
                </a:cubicBezTo>
                <a:cubicBezTo>
                  <a:pt x="9" y="93"/>
                  <a:pt x="9" y="93"/>
                  <a:pt x="9" y="93"/>
                </a:cubicBezTo>
                <a:cubicBezTo>
                  <a:pt x="9" y="95"/>
                  <a:pt x="11" y="98"/>
                  <a:pt x="12" y="100"/>
                </a:cubicBezTo>
                <a:cubicBezTo>
                  <a:pt x="14" y="101"/>
                  <a:pt x="15" y="102"/>
                  <a:pt x="17" y="102"/>
                </a:cubicBezTo>
                <a:lnTo>
                  <a:pt x="13" y="111"/>
                </a:lnTo>
                <a:close/>
                <a:moveTo>
                  <a:pt x="111" y="106"/>
                </a:moveTo>
                <a:cubicBezTo>
                  <a:pt x="102" y="106"/>
                  <a:pt x="102" y="106"/>
                  <a:pt x="102" y="106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11" y="88"/>
                  <a:pt x="111" y="88"/>
                  <a:pt x="111" y="88"/>
                </a:cubicBezTo>
                <a:lnTo>
                  <a:pt x="111" y="106"/>
                </a:lnTo>
                <a:close/>
                <a:moveTo>
                  <a:pt x="144" y="105"/>
                </a:moveTo>
                <a:cubicBezTo>
                  <a:pt x="132" y="92"/>
                  <a:pt x="132" y="92"/>
                  <a:pt x="132" y="92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50" y="98"/>
                  <a:pt x="150" y="98"/>
                  <a:pt x="150" y="98"/>
                </a:cubicBezTo>
                <a:lnTo>
                  <a:pt x="144" y="105"/>
                </a:lnTo>
                <a:close/>
                <a:moveTo>
                  <a:pt x="79" y="104"/>
                </a:moveTo>
                <a:cubicBezTo>
                  <a:pt x="70" y="104"/>
                  <a:pt x="70" y="104"/>
                  <a:pt x="70" y="104"/>
                </a:cubicBezTo>
                <a:cubicBezTo>
                  <a:pt x="70" y="87"/>
                  <a:pt x="70" y="87"/>
                  <a:pt x="70" y="87"/>
                </a:cubicBezTo>
                <a:cubicBezTo>
                  <a:pt x="79" y="87"/>
                  <a:pt x="79" y="87"/>
                  <a:pt x="79" y="87"/>
                </a:cubicBezTo>
                <a:lnTo>
                  <a:pt x="79" y="104"/>
                </a:lnTo>
                <a:close/>
                <a:moveTo>
                  <a:pt x="181" y="94"/>
                </a:moveTo>
                <a:cubicBezTo>
                  <a:pt x="172" y="93"/>
                  <a:pt x="172" y="93"/>
                  <a:pt x="172" y="93"/>
                </a:cubicBezTo>
                <a:cubicBezTo>
                  <a:pt x="172" y="92"/>
                  <a:pt x="172" y="92"/>
                  <a:pt x="172" y="91"/>
                </a:cubicBezTo>
                <a:cubicBezTo>
                  <a:pt x="172" y="88"/>
                  <a:pt x="171" y="85"/>
                  <a:pt x="169" y="83"/>
                </a:cubicBezTo>
                <a:cubicBezTo>
                  <a:pt x="167" y="81"/>
                  <a:pt x="167" y="81"/>
                  <a:pt x="167" y="81"/>
                </a:cubicBezTo>
                <a:cubicBezTo>
                  <a:pt x="173" y="75"/>
                  <a:pt x="173" y="75"/>
                  <a:pt x="173" y="75"/>
                </a:cubicBezTo>
                <a:cubicBezTo>
                  <a:pt x="175" y="76"/>
                  <a:pt x="175" y="76"/>
                  <a:pt x="175" y="76"/>
                </a:cubicBezTo>
                <a:cubicBezTo>
                  <a:pt x="179" y="80"/>
                  <a:pt x="181" y="86"/>
                  <a:pt x="181" y="91"/>
                </a:cubicBezTo>
                <a:cubicBezTo>
                  <a:pt x="181" y="92"/>
                  <a:pt x="181" y="93"/>
                  <a:pt x="181" y="94"/>
                </a:cubicBezTo>
                <a:close/>
                <a:moveTo>
                  <a:pt x="56" y="86"/>
                </a:moveTo>
                <a:cubicBezTo>
                  <a:pt x="49" y="80"/>
                  <a:pt x="49" y="80"/>
                  <a:pt x="49" y="80"/>
                </a:cubicBezTo>
                <a:cubicBezTo>
                  <a:pt x="62" y="67"/>
                  <a:pt x="62" y="67"/>
                  <a:pt x="62" y="67"/>
                </a:cubicBezTo>
                <a:cubicBezTo>
                  <a:pt x="68" y="74"/>
                  <a:pt x="68" y="74"/>
                  <a:pt x="68" y="74"/>
                </a:cubicBezTo>
                <a:lnTo>
                  <a:pt x="56" y="86"/>
                </a:lnTo>
                <a:close/>
                <a:moveTo>
                  <a:pt x="10" y="85"/>
                </a:moveTo>
                <a:cubicBezTo>
                  <a:pt x="3" y="81"/>
                  <a:pt x="3" y="81"/>
                  <a:pt x="3" y="81"/>
                </a:cubicBezTo>
                <a:cubicBezTo>
                  <a:pt x="4" y="79"/>
                  <a:pt x="5" y="78"/>
                  <a:pt x="6" y="76"/>
                </a:cubicBezTo>
                <a:cubicBezTo>
                  <a:pt x="15" y="67"/>
                  <a:pt x="15" y="67"/>
                  <a:pt x="15" y="67"/>
                </a:cubicBezTo>
                <a:cubicBezTo>
                  <a:pt x="22" y="74"/>
                  <a:pt x="22" y="74"/>
                  <a:pt x="22" y="74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4"/>
                  <a:pt x="11" y="84"/>
                  <a:pt x="10" y="85"/>
                </a:cubicBezTo>
                <a:close/>
                <a:moveTo>
                  <a:pt x="124" y="85"/>
                </a:moveTo>
                <a:cubicBezTo>
                  <a:pt x="112" y="72"/>
                  <a:pt x="112" y="72"/>
                  <a:pt x="112" y="72"/>
                </a:cubicBezTo>
                <a:cubicBezTo>
                  <a:pt x="118" y="66"/>
                  <a:pt x="118" y="66"/>
                  <a:pt x="118" y="66"/>
                </a:cubicBezTo>
                <a:cubicBezTo>
                  <a:pt x="131" y="78"/>
                  <a:pt x="131" y="78"/>
                  <a:pt x="131" y="78"/>
                </a:cubicBezTo>
                <a:lnTo>
                  <a:pt x="124" y="85"/>
                </a:lnTo>
                <a:close/>
                <a:moveTo>
                  <a:pt x="111" y="78"/>
                </a:moveTo>
                <a:cubicBezTo>
                  <a:pt x="102" y="78"/>
                  <a:pt x="102" y="78"/>
                  <a:pt x="102" y="78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108" y="61"/>
                  <a:pt x="108" y="61"/>
                  <a:pt x="108" y="61"/>
                </a:cubicBezTo>
                <a:cubicBezTo>
                  <a:pt x="111" y="61"/>
                  <a:pt x="111" y="61"/>
                  <a:pt x="111" y="61"/>
                </a:cubicBezTo>
                <a:lnTo>
                  <a:pt x="111" y="78"/>
                </a:lnTo>
                <a:close/>
                <a:moveTo>
                  <a:pt x="79" y="76"/>
                </a:moveTo>
                <a:cubicBezTo>
                  <a:pt x="70" y="76"/>
                  <a:pt x="70" y="76"/>
                  <a:pt x="70" y="76"/>
                </a:cubicBezTo>
                <a:cubicBezTo>
                  <a:pt x="70" y="61"/>
                  <a:pt x="70" y="61"/>
                  <a:pt x="70" y="61"/>
                </a:cubicBezTo>
                <a:cubicBezTo>
                  <a:pt x="70" y="61"/>
                  <a:pt x="70" y="61"/>
                  <a:pt x="70" y="61"/>
                </a:cubicBezTo>
                <a:cubicBezTo>
                  <a:pt x="69" y="60"/>
                  <a:pt x="69" y="60"/>
                  <a:pt x="69" y="60"/>
                </a:cubicBezTo>
                <a:cubicBezTo>
                  <a:pt x="79" y="50"/>
                  <a:pt x="79" y="50"/>
                  <a:pt x="79" y="50"/>
                </a:cubicBezTo>
                <a:lnTo>
                  <a:pt x="79" y="76"/>
                </a:lnTo>
                <a:close/>
                <a:moveTo>
                  <a:pt x="159" y="73"/>
                </a:moveTo>
                <a:cubicBezTo>
                  <a:pt x="147" y="61"/>
                  <a:pt x="147" y="61"/>
                  <a:pt x="147" y="61"/>
                </a:cubicBezTo>
                <a:cubicBezTo>
                  <a:pt x="153" y="55"/>
                  <a:pt x="153" y="55"/>
                  <a:pt x="153" y="55"/>
                </a:cubicBezTo>
                <a:cubicBezTo>
                  <a:pt x="166" y="67"/>
                  <a:pt x="166" y="67"/>
                  <a:pt x="166" y="67"/>
                </a:cubicBezTo>
                <a:lnTo>
                  <a:pt x="159" y="73"/>
                </a:lnTo>
                <a:close/>
                <a:moveTo>
                  <a:pt x="29" y="66"/>
                </a:moveTo>
                <a:cubicBezTo>
                  <a:pt x="23" y="60"/>
                  <a:pt x="23" y="60"/>
                  <a:pt x="23" y="60"/>
                </a:cubicBezTo>
                <a:cubicBezTo>
                  <a:pt x="35" y="47"/>
                  <a:pt x="35" y="47"/>
                  <a:pt x="35" y="47"/>
                </a:cubicBezTo>
                <a:cubicBezTo>
                  <a:pt x="42" y="54"/>
                  <a:pt x="42" y="54"/>
                  <a:pt x="42" y="54"/>
                </a:cubicBezTo>
                <a:lnTo>
                  <a:pt x="29" y="66"/>
                </a:lnTo>
                <a:close/>
                <a:moveTo>
                  <a:pt x="139" y="54"/>
                </a:moveTo>
                <a:cubicBezTo>
                  <a:pt x="127" y="41"/>
                  <a:pt x="127" y="41"/>
                  <a:pt x="127" y="41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6" y="47"/>
                  <a:pt x="146" y="47"/>
                  <a:pt x="146" y="47"/>
                </a:cubicBezTo>
                <a:lnTo>
                  <a:pt x="139" y="54"/>
                </a:lnTo>
                <a:close/>
                <a:moveTo>
                  <a:pt x="49" y="46"/>
                </a:moveTo>
                <a:cubicBezTo>
                  <a:pt x="43" y="40"/>
                  <a:pt x="43" y="40"/>
                  <a:pt x="43" y="40"/>
                </a:cubicBezTo>
                <a:cubicBezTo>
                  <a:pt x="55" y="27"/>
                  <a:pt x="55" y="27"/>
                  <a:pt x="55" y="27"/>
                </a:cubicBezTo>
                <a:cubicBezTo>
                  <a:pt x="61" y="34"/>
                  <a:pt x="61" y="34"/>
                  <a:pt x="61" y="34"/>
                </a:cubicBezTo>
                <a:lnTo>
                  <a:pt x="49" y="46"/>
                </a:lnTo>
                <a:close/>
                <a:moveTo>
                  <a:pt x="120" y="34"/>
                </a:moveTo>
                <a:cubicBezTo>
                  <a:pt x="107" y="21"/>
                  <a:pt x="107" y="21"/>
                  <a:pt x="107" y="21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26" y="27"/>
                  <a:pt x="126" y="27"/>
                  <a:pt x="126" y="27"/>
                </a:cubicBezTo>
                <a:lnTo>
                  <a:pt x="120" y="34"/>
                </a:lnTo>
                <a:close/>
                <a:moveTo>
                  <a:pt x="69" y="26"/>
                </a:moveTo>
                <a:cubicBezTo>
                  <a:pt x="62" y="20"/>
                  <a:pt x="62" y="20"/>
                  <a:pt x="62" y="20"/>
                </a:cubicBezTo>
                <a:cubicBezTo>
                  <a:pt x="75" y="8"/>
                  <a:pt x="75" y="8"/>
                  <a:pt x="75" y="8"/>
                </a:cubicBezTo>
                <a:cubicBezTo>
                  <a:pt x="81" y="14"/>
                  <a:pt x="81" y="14"/>
                  <a:pt x="81" y="14"/>
                </a:cubicBezTo>
                <a:lnTo>
                  <a:pt x="69" y="26"/>
                </a:lnTo>
                <a:close/>
                <a:moveTo>
                  <a:pt x="100" y="14"/>
                </a:moveTo>
                <a:cubicBezTo>
                  <a:pt x="99" y="13"/>
                  <a:pt x="99" y="13"/>
                  <a:pt x="99" y="13"/>
                </a:cubicBezTo>
                <a:cubicBezTo>
                  <a:pt x="98" y="12"/>
                  <a:pt x="97" y="11"/>
                  <a:pt x="95" y="11"/>
                </a:cubicBezTo>
                <a:cubicBezTo>
                  <a:pt x="93" y="10"/>
                  <a:pt x="90" y="9"/>
                  <a:pt x="88" y="10"/>
                </a:cubicBezTo>
                <a:cubicBezTo>
                  <a:pt x="86" y="1"/>
                  <a:pt x="86" y="1"/>
                  <a:pt x="86" y="1"/>
                </a:cubicBezTo>
                <a:cubicBezTo>
                  <a:pt x="90" y="0"/>
                  <a:pt x="94" y="1"/>
                  <a:pt x="99" y="2"/>
                </a:cubicBezTo>
                <a:cubicBezTo>
                  <a:pt x="101" y="3"/>
                  <a:pt x="103" y="5"/>
                  <a:pt x="105" y="7"/>
                </a:cubicBezTo>
                <a:cubicBezTo>
                  <a:pt x="106" y="8"/>
                  <a:pt x="106" y="8"/>
                  <a:pt x="106" y="8"/>
                </a:cubicBezTo>
                <a:lnTo>
                  <a:pt x="10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8" name="Freeform 9"/>
          <p:cNvSpPr>
            <a:spLocks noChangeAspect="1"/>
          </p:cNvSpPr>
          <p:nvPr userDrawn="1"/>
        </p:nvSpPr>
        <p:spPr bwMode="auto">
          <a:xfrm>
            <a:off x="9859771" y="509890"/>
            <a:ext cx="444055" cy="812845"/>
          </a:xfrm>
          <a:custGeom>
            <a:avLst/>
            <a:gdLst>
              <a:gd name="T0" fmla="*/ 14 w 157"/>
              <a:gd name="T1" fmla="*/ 84 h 287"/>
              <a:gd name="T2" fmla="*/ 70 w 157"/>
              <a:gd name="T3" fmla="*/ 28 h 287"/>
              <a:gd name="T4" fmla="*/ 70 w 157"/>
              <a:gd name="T5" fmla="*/ 279 h 287"/>
              <a:gd name="T6" fmla="*/ 78 w 157"/>
              <a:gd name="T7" fmla="*/ 287 h 287"/>
              <a:gd name="T8" fmla="*/ 86 w 157"/>
              <a:gd name="T9" fmla="*/ 279 h 287"/>
              <a:gd name="T10" fmla="*/ 86 w 157"/>
              <a:gd name="T11" fmla="*/ 28 h 287"/>
              <a:gd name="T12" fmla="*/ 142 w 157"/>
              <a:gd name="T13" fmla="*/ 84 h 287"/>
              <a:gd name="T14" fmla="*/ 148 w 157"/>
              <a:gd name="T15" fmla="*/ 86 h 287"/>
              <a:gd name="T16" fmla="*/ 154 w 157"/>
              <a:gd name="T17" fmla="*/ 84 h 287"/>
              <a:gd name="T18" fmla="*/ 154 w 157"/>
              <a:gd name="T19" fmla="*/ 73 h 287"/>
              <a:gd name="T20" fmla="*/ 84 w 157"/>
              <a:gd name="T21" fmla="*/ 3 h 287"/>
              <a:gd name="T22" fmla="*/ 83 w 157"/>
              <a:gd name="T23" fmla="*/ 3 h 287"/>
              <a:gd name="T24" fmla="*/ 81 w 157"/>
              <a:gd name="T25" fmla="*/ 1 h 287"/>
              <a:gd name="T26" fmla="*/ 75 w 157"/>
              <a:gd name="T27" fmla="*/ 1 h 287"/>
              <a:gd name="T28" fmla="*/ 73 w 157"/>
              <a:gd name="T29" fmla="*/ 3 h 287"/>
              <a:gd name="T30" fmla="*/ 73 w 157"/>
              <a:gd name="T31" fmla="*/ 3 h 287"/>
              <a:gd name="T32" fmla="*/ 3 w 157"/>
              <a:gd name="T33" fmla="*/ 73 h 287"/>
              <a:gd name="T34" fmla="*/ 3 w 157"/>
              <a:gd name="T35" fmla="*/ 84 h 287"/>
              <a:gd name="T36" fmla="*/ 14 w 157"/>
              <a:gd name="T37" fmla="*/ 84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7" h="287">
                <a:moveTo>
                  <a:pt x="14" y="84"/>
                </a:moveTo>
                <a:cubicBezTo>
                  <a:pt x="70" y="28"/>
                  <a:pt x="70" y="28"/>
                  <a:pt x="70" y="28"/>
                </a:cubicBezTo>
                <a:cubicBezTo>
                  <a:pt x="70" y="279"/>
                  <a:pt x="70" y="279"/>
                  <a:pt x="70" y="279"/>
                </a:cubicBezTo>
                <a:cubicBezTo>
                  <a:pt x="70" y="283"/>
                  <a:pt x="74" y="287"/>
                  <a:pt x="78" y="287"/>
                </a:cubicBezTo>
                <a:cubicBezTo>
                  <a:pt x="83" y="287"/>
                  <a:pt x="86" y="283"/>
                  <a:pt x="86" y="279"/>
                </a:cubicBezTo>
                <a:cubicBezTo>
                  <a:pt x="86" y="28"/>
                  <a:pt x="86" y="28"/>
                  <a:pt x="86" y="28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44" y="86"/>
                  <a:pt x="146" y="86"/>
                  <a:pt x="148" y="86"/>
                </a:cubicBezTo>
                <a:cubicBezTo>
                  <a:pt x="150" y="86"/>
                  <a:pt x="152" y="86"/>
                  <a:pt x="154" y="84"/>
                </a:cubicBezTo>
                <a:cubicBezTo>
                  <a:pt x="157" y="81"/>
                  <a:pt x="157" y="76"/>
                  <a:pt x="154" y="73"/>
                </a:cubicBezTo>
                <a:cubicBezTo>
                  <a:pt x="84" y="3"/>
                  <a:pt x="84" y="3"/>
                  <a:pt x="84" y="3"/>
                </a:cubicBezTo>
                <a:cubicBezTo>
                  <a:pt x="84" y="3"/>
                  <a:pt x="84" y="3"/>
                  <a:pt x="83" y="3"/>
                </a:cubicBezTo>
                <a:cubicBezTo>
                  <a:pt x="83" y="2"/>
                  <a:pt x="82" y="2"/>
                  <a:pt x="81" y="1"/>
                </a:cubicBezTo>
                <a:cubicBezTo>
                  <a:pt x="79" y="0"/>
                  <a:pt x="77" y="0"/>
                  <a:pt x="75" y="1"/>
                </a:cubicBezTo>
                <a:cubicBezTo>
                  <a:pt x="75" y="2"/>
                  <a:pt x="74" y="2"/>
                  <a:pt x="73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3" y="73"/>
                  <a:pt x="3" y="73"/>
                  <a:pt x="3" y="73"/>
                </a:cubicBezTo>
                <a:cubicBezTo>
                  <a:pt x="0" y="76"/>
                  <a:pt x="0" y="81"/>
                  <a:pt x="3" y="84"/>
                </a:cubicBezTo>
                <a:cubicBezTo>
                  <a:pt x="6" y="87"/>
                  <a:pt x="11" y="87"/>
                  <a:pt x="14" y="84"/>
                </a:cubicBezTo>
              </a:path>
            </a:pathLst>
          </a:custGeom>
          <a:solidFill>
            <a:srgbClr val="6FD0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9" name="Freeform 10"/>
          <p:cNvSpPr>
            <a:spLocks noChangeAspect="1"/>
          </p:cNvSpPr>
          <p:nvPr userDrawn="1"/>
        </p:nvSpPr>
        <p:spPr bwMode="auto">
          <a:xfrm>
            <a:off x="8996063" y="1438374"/>
            <a:ext cx="588938" cy="451581"/>
          </a:xfrm>
          <a:custGeom>
            <a:avLst/>
            <a:gdLst>
              <a:gd name="T0" fmla="*/ 33 w 208"/>
              <a:gd name="T1" fmla="*/ 90 h 159"/>
              <a:gd name="T2" fmla="*/ 198 w 208"/>
              <a:gd name="T3" fmla="*/ 90 h 159"/>
              <a:gd name="T4" fmla="*/ 208 w 208"/>
              <a:gd name="T5" fmla="*/ 80 h 159"/>
              <a:gd name="T6" fmla="*/ 198 w 208"/>
              <a:gd name="T7" fmla="*/ 71 h 159"/>
              <a:gd name="T8" fmla="*/ 33 w 208"/>
              <a:gd name="T9" fmla="*/ 71 h 159"/>
              <a:gd name="T10" fmla="*/ 86 w 208"/>
              <a:gd name="T11" fmla="*/ 17 h 159"/>
              <a:gd name="T12" fmla="*/ 86 w 208"/>
              <a:gd name="T13" fmla="*/ 4 h 159"/>
              <a:gd name="T14" fmla="*/ 73 w 208"/>
              <a:gd name="T15" fmla="*/ 4 h 159"/>
              <a:gd name="T16" fmla="*/ 3 w 208"/>
              <a:gd name="T17" fmla="*/ 74 h 159"/>
              <a:gd name="T18" fmla="*/ 1 w 208"/>
              <a:gd name="T19" fmla="*/ 77 h 159"/>
              <a:gd name="T20" fmla="*/ 0 w 208"/>
              <a:gd name="T21" fmla="*/ 80 h 159"/>
              <a:gd name="T22" fmla="*/ 1 w 208"/>
              <a:gd name="T23" fmla="*/ 84 h 159"/>
              <a:gd name="T24" fmla="*/ 3 w 208"/>
              <a:gd name="T25" fmla="*/ 87 h 159"/>
              <a:gd name="T26" fmla="*/ 73 w 208"/>
              <a:gd name="T27" fmla="*/ 157 h 159"/>
              <a:gd name="T28" fmla="*/ 80 w 208"/>
              <a:gd name="T29" fmla="*/ 159 h 159"/>
              <a:gd name="T30" fmla="*/ 86 w 208"/>
              <a:gd name="T31" fmla="*/ 157 h 159"/>
              <a:gd name="T32" fmla="*/ 86 w 208"/>
              <a:gd name="T33" fmla="*/ 143 h 159"/>
              <a:gd name="T34" fmla="*/ 33 w 208"/>
              <a:gd name="T35" fmla="*/ 9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8" h="159">
                <a:moveTo>
                  <a:pt x="33" y="90"/>
                </a:moveTo>
                <a:cubicBezTo>
                  <a:pt x="198" y="90"/>
                  <a:pt x="198" y="90"/>
                  <a:pt x="198" y="90"/>
                </a:cubicBezTo>
                <a:cubicBezTo>
                  <a:pt x="203" y="90"/>
                  <a:pt x="208" y="86"/>
                  <a:pt x="208" y="80"/>
                </a:cubicBezTo>
                <a:cubicBezTo>
                  <a:pt x="208" y="75"/>
                  <a:pt x="203" y="71"/>
                  <a:pt x="198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86" y="17"/>
                  <a:pt x="86" y="17"/>
                  <a:pt x="86" y="17"/>
                </a:cubicBezTo>
                <a:cubicBezTo>
                  <a:pt x="90" y="14"/>
                  <a:pt x="90" y="8"/>
                  <a:pt x="86" y="4"/>
                </a:cubicBezTo>
                <a:cubicBezTo>
                  <a:pt x="83" y="0"/>
                  <a:pt x="77" y="0"/>
                  <a:pt x="73" y="4"/>
                </a:cubicBezTo>
                <a:cubicBezTo>
                  <a:pt x="3" y="74"/>
                  <a:pt x="3" y="74"/>
                  <a:pt x="3" y="74"/>
                </a:cubicBezTo>
                <a:cubicBezTo>
                  <a:pt x="2" y="74"/>
                  <a:pt x="2" y="75"/>
                  <a:pt x="1" y="77"/>
                </a:cubicBezTo>
                <a:cubicBezTo>
                  <a:pt x="1" y="78"/>
                  <a:pt x="0" y="79"/>
                  <a:pt x="0" y="80"/>
                </a:cubicBezTo>
                <a:cubicBezTo>
                  <a:pt x="0" y="82"/>
                  <a:pt x="1" y="83"/>
                  <a:pt x="1" y="84"/>
                </a:cubicBezTo>
                <a:cubicBezTo>
                  <a:pt x="2" y="85"/>
                  <a:pt x="2" y="86"/>
                  <a:pt x="3" y="87"/>
                </a:cubicBezTo>
                <a:cubicBezTo>
                  <a:pt x="73" y="157"/>
                  <a:pt x="73" y="157"/>
                  <a:pt x="73" y="157"/>
                </a:cubicBezTo>
                <a:cubicBezTo>
                  <a:pt x="75" y="158"/>
                  <a:pt x="77" y="159"/>
                  <a:pt x="80" y="159"/>
                </a:cubicBezTo>
                <a:cubicBezTo>
                  <a:pt x="82" y="159"/>
                  <a:pt x="84" y="158"/>
                  <a:pt x="86" y="157"/>
                </a:cubicBezTo>
                <a:cubicBezTo>
                  <a:pt x="90" y="153"/>
                  <a:pt x="90" y="147"/>
                  <a:pt x="86" y="143"/>
                </a:cubicBezTo>
                <a:lnTo>
                  <a:pt x="33" y="90"/>
                </a:lnTo>
                <a:close/>
              </a:path>
            </a:pathLst>
          </a:custGeom>
          <a:solidFill>
            <a:srgbClr val="6FD0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10" name="Freeform 11"/>
          <p:cNvSpPr>
            <a:spLocks noChangeAspect="1" noEditPoints="1"/>
          </p:cNvSpPr>
          <p:nvPr userDrawn="1"/>
        </p:nvSpPr>
        <p:spPr bwMode="auto">
          <a:xfrm>
            <a:off x="10195042" y="991759"/>
            <a:ext cx="502384" cy="269067"/>
          </a:xfrm>
          <a:custGeom>
            <a:avLst/>
            <a:gdLst>
              <a:gd name="T0" fmla="*/ 130 w 177"/>
              <a:gd name="T1" fmla="*/ 95 h 95"/>
              <a:gd name="T2" fmla="*/ 117 w 177"/>
              <a:gd name="T3" fmla="*/ 89 h 95"/>
              <a:gd name="T4" fmla="*/ 112 w 177"/>
              <a:gd name="T5" fmla="*/ 77 h 95"/>
              <a:gd name="T6" fmla="*/ 116 w 177"/>
              <a:gd name="T7" fmla="*/ 65 h 95"/>
              <a:gd name="T8" fmla="*/ 18 w 177"/>
              <a:gd name="T9" fmla="*/ 65 h 95"/>
              <a:gd name="T10" fmla="*/ 0 w 177"/>
              <a:gd name="T11" fmla="*/ 47 h 95"/>
              <a:gd name="T12" fmla="*/ 18 w 177"/>
              <a:gd name="T13" fmla="*/ 29 h 95"/>
              <a:gd name="T14" fmla="*/ 116 w 177"/>
              <a:gd name="T15" fmla="*/ 29 h 95"/>
              <a:gd name="T16" fmla="*/ 112 w 177"/>
              <a:gd name="T17" fmla="*/ 18 h 95"/>
              <a:gd name="T18" fmla="*/ 117 w 177"/>
              <a:gd name="T19" fmla="*/ 5 h 95"/>
              <a:gd name="T20" fmla="*/ 130 w 177"/>
              <a:gd name="T21" fmla="*/ 0 h 95"/>
              <a:gd name="T22" fmla="*/ 142 w 177"/>
              <a:gd name="T23" fmla="*/ 5 h 95"/>
              <a:gd name="T24" fmla="*/ 172 w 177"/>
              <a:gd name="T25" fmla="*/ 35 h 95"/>
              <a:gd name="T26" fmla="*/ 177 w 177"/>
              <a:gd name="T27" fmla="*/ 47 h 95"/>
              <a:gd name="T28" fmla="*/ 172 w 177"/>
              <a:gd name="T29" fmla="*/ 60 h 95"/>
              <a:gd name="T30" fmla="*/ 142 w 177"/>
              <a:gd name="T31" fmla="*/ 89 h 95"/>
              <a:gd name="T32" fmla="*/ 130 w 177"/>
              <a:gd name="T33" fmla="*/ 95 h 95"/>
              <a:gd name="T34" fmla="*/ 18 w 177"/>
              <a:gd name="T35" fmla="*/ 38 h 95"/>
              <a:gd name="T36" fmla="*/ 9 w 177"/>
              <a:gd name="T37" fmla="*/ 47 h 95"/>
              <a:gd name="T38" fmla="*/ 18 w 177"/>
              <a:gd name="T39" fmla="*/ 56 h 95"/>
              <a:gd name="T40" fmla="*/ 137 w 177"/>
              <a:gd name="T41" fmla="*/ 56 h 95"/>
              <a:gd name="T42" fmla="*/ 123 w 177"/>
              <a:gd name="T43" fmla="*/ 70 h 95"/>
              <a:gd name="T44" fmla="*/ 121 w 177"/>
              <a:gd name="T45" fmla="*/ 77 h 95"/>
              <a:gd name="T46" fmla="*/ 123 w 177"/>
              <a:gd name="T47" fmla="*/ 83 h 95"/>
              <a:gd name="T48" fmla="*/ 136 w 177"/>
              <a:gd name="T49" fmla="*/ 83 h 95"/>
              <a:gd name="T50" fmla="*/ 165 w 177"/>
              <a:gd name="T51" fmla="*/ 54 h 95"/>
              <a:gd name="T52" fmla="*/ 168 w 177"/>
              <a:gd name="T53" fmla="*/ 47 h 95"/>
              <a:gd name="T54" fmla="*/ 165 w 177"/>
              <a:gd name="T55" fmla="*/ 41 h 95"/>
              <a:gd name="T56" fmla="*/ 136 w 177"/>
              <a:gd name="T57" fmla="*/ 12 h 95"/>
              <a:gd name="T58" fmla="*/ 123 w 177"/>
              <a:gd name="T59" fmla="*/ 12 h 95"/>
              <a:gd name="T60" fmla="*/ 121 w 177"/>
              <a:gd name="T61" fmla="*/ 18 h 95"/>
              <a:gd name="T62" fmla="*/ 123 w 177"/>
              <a:gd name="T63" fmla="*/ 24 h 95"/>
              <a:gd name="T64" fmla="*/ 137 w 177"/>
              <a:gd name="T65" fmla="*/ 38 h 95"/>
              <a:gd name="T66" fmla="*/ 18 w 177"/>
              <a:gd name="T67" fmla="*/ 3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7" h="95">
                <a:moveTo>
                  <a:pt x="130" y="95"/>
                </a:moveTo>
                <a:cubicBezTo>
                  <a:pt x="125" y="95"/>
                  <a:pt x="120" y="93"/>
                  <a:pt x="117" y="89"/>
                </a:cubicBezTo>
                <a:cubicBezTo>
                  <a:pt x="113" y="86"/>
                  <a:pt x="112" y="81"/>
                  <a:pt x="112" y="77"/>
                </a:cubicBezTo>
                <a:cubicBezTo>
                  <a:pt x="112" y="72"/>
                  <a:pt x="113" y="68"/>
                  <a:pt x="116" y="65"/>
                </a:cubicBezTo>
                <a:cubicBezTo>
                  <a:pt x="18" y="65"/>
                  <a:pt x="18" y="65"/>
                  <a:pt x="18" y="65"/>
                </a:cubicBezTo>
                <a:cubicBezTo>
                  <a:pt x="8" y="65"/>
                  <a:pt x="0" y="57"/>
                  <a:pt x="0" y="47"/>
                </a:cubicBezTo>
                <a:cubicBezTo>
                  <a:pt x="0" y="37"/>
                  <a:pt x="8" y="29"/>
                  <a:pt x="18" y="29"/>
                </a:cubicBezTo>
                <a:cubicBezTo>
                  <a:pt x="116" y="29"/>
                  <a:pt x="116" y="29"/>
                  <a:pt x="116" y="29"/>
                </a:cubicBezTo>
                <a:cubicBezTo>
                  <a:pt x="113" y="26"/>
                  <a:pt x="112" y="22"/>
                  <a:pt x="112" y="18"/>
                </a:cubicBezTo>
                <a:cubicBezTo>
                  <a:pt x="112" y="13"/>
                  <a:pt x="113" y="9"/>
                  <a:pt x="117" y="5"/>
                </a:cubicBezTo>
                <a:cubicBezTo>
                  <a:pt x="120" y="2"/>
                  <a:pt x="125" y="0"/>
                  <a:pt x="130" y="0"/>
                </a:cubicBezTo>
                <a:cubicBezTo>
                  <a:pt x="134" y="0"/>
                  <a:pt x="139" y="2"/>
                  <a:pt x="142" y="5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5" y="38"/>
                  <a:pt x="177" y="43"/>
                  <a:pt x="177" y="47"/>
                </a:cubicBezTo>
                <a:cubicBezTo>
                  <a:pt x="177" y="52"/>
                  <a:pt x="175" y="57"/>
                  <a:pt x="172" y="60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39" y="93"/>
                  <a:pt x="134" y="95"/>
                  <a:pt x="130" y="95"/>
                </a:cubicBezTo>
                <a:close/>
                <a:moveTo>
                  <a:pt x="18" y="38"/>
                </a:moveTo>
                <a:cubicBezTo>
                  <a:pt x="13" y="38"/>
                  <a:pt x="9" y="42"/>
                  <a:pt x="9" y="47"/>
                </a:cubicBezTo>
                <a:cubicBezTo>
                  <a:pt x="9" y="52"/>
                  <a:pt x="13" y="56"/>
                  <a:pt x="18" y="56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23" y="70"/>
                  <a:pt x="123" y="70"/>
                  <a:pt x="123" y="70"/>
                </a:cubicBezTo>
                <a:cubicBezTo>
                  <a:pt x="121" y="72"/>
                  <a:pt x="121" y="74"/>
                  <a:pt x="121" y="77"/>
                </a:cubicBezTo>
                <a:cubicBezTo>
                  <a:pt x="121" y="79"/>
                  <a:pt x="121" y="81"/>
                  <a:pt x="123" y="83"/>
                </a:cubicBezTo>
                <a:cubicBezTo>
                  <a:pt x="127" y="86"/>
                  <a:pt x="133" y="86"/>
                  <a:pt x="136" y="83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7" y="52"/>
                  <a:pt x="168" y="50"/>
                  <a:pt x="168" y="47"/>
                </a:cubicBezTo>
                <a:cubicBezTo>
                  <a:pt x="168" y="45"/>
                  <a:pt x="167" y="43"/>
                  <a:pt x="165" y="41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33" y="8"/>
                  <a:pt x="127" y="8"/>
                  <a:pt x="123" y="12"/>
                </a:cubicBezTo>
                <a:cubicBezTo>
                  <a:pt x="121" y="13"/>
                  <a:pt x="121" y="16"/>
                  <a:pt x="121" y="18"/>
                </a:cubicBezTo>
                <a:cubicBezTo>
                  <a:pt x="121" y="20"/>
                  <a:pt x="121" y="23"/>
                  <a:pt x="123" y="24"/>
                </a:cubicBezTo>
                <a:cubicBezTo>
                  <a:pt x="137" y="38"/>
                  <a:pt x="137" y="38"/>
                  <a:pt x="137" y="38"/>
                </a:cubicBezTo>
                <a:lnTo>
                  <a:pt x="1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11" name="Freeform 12"/>
          <p:cNvSpPr>
            <a:spLocks noChangeAspect="1"/>
          </p:cNvSpPr>
          <p:nvPr userDrawn="1"/>
        </p:nvSpPr>
        <p:spPr bwMode="auto">
          <a:xfrm>
            <a:off x="10335356" y="1794036"/>
            <a:ext cx="406423" cy="212620"/>
          </a:xfrm>
          <a:custGeom>
            <a:avLst/>
            <a:gdLst>
              <a:gd name="T0" fmla="*/ 111 w 143"/>
              <a:gd name="T1" fmla="*/ 3 h 75"/>
              <a:gd name="T2" fmla="*/ 99 w 143"/>
              <a:gd name="T3" fmla="*/ 3 h 75"/>
              <a:gd name="T4" fmla="*/ 99 w 143"/>
              <a:gd name="T5" fmla="*/ 14 h 75"/>
              <a:gd name="T6" fmla="*/ 115 w 143"/>
              <a:gd name="T7" fmla="*/ 30 h 75"/>
              <a:gd name="T8" fmla="*/ 8 w 143"/>
              <a:gd name="T9" fmla="*/ 30 h 75"/>
              <a:gd name="T10" fmla="*/ 0 w 143"/>
              <a:gd name="T11" fmla="*/ 38 h 75"/>
              <a:gd name="T12" fmla="*/ 8 w 143"/>
              <a:gd name="T13" fmla="*/ 46 h 75"/>
              <a:gd name="T14" fmla="*/ 115 w 143"/>
              <a:gd name="T15" fmla="*/ 46 h 75"/>
              <a:gd name="T16" fmla="*/ 99 w 143"/>
              <a:gd name="T17" fmla="*/ 61 h 75"/>
              <a:gd name="T18" fmla="*/ 99 w 143"/>
              <a:gd name="T19" fmla="*/ 73 h 75"/>
              <a:gd name="T20" fmla="*/ 105 w 143"/>
              <a:gd name="T21" fmla="*/ 75 h 75"/>
              <a:gd name="T22" fmla="*/ 111 w 143"/>
              <a:gd name="T23" fmla="*/ 73 h 75"/>
              <a:gd name="T24" fmla="*/ 140 w 143"/>
              <a:gd name="T25" fmla="*/ 43 h 75"/>
              <a:gd name="T26" fmla="*/ 140 w 143"/>
              <a:gd name="T27" fmla="*/ 32 h 75"/>
              <a:gd name="T28" fmla="*/ 111 w 143"/>
              <a:gd name="T29" fmla="*/ 3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3" h="75">
                <a:moveTo>
                  <a:pt x="111" y="3"/>
                </a:moveTo>
                <a:cubicBezTo>
                  <a:pt x="108" y="0"/>
                  <a:pt x="103" y="0"/>
                  <a:pt x="99" y="3"/>
                </a:cubicBezTo>
                <a:cubicBezTo>
                  <a:pt x="96" y="6"/>
                  <a:pt x="96" y="11"/>
                  <a:pt x="99" y="14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30"/>
                  <a:pt x="0" y="33"/>
                  <a:pt x="0" y="38"/>
                </a:cubicBezTo>
                <a:cubicBezTo>
                  <a:pt x="0" y="42"/>
                  <a:pt x="3" y="46"/>
                  <a:pt x="8" y="46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99" y="61"/>
                  <a:pt x="99" y="61"/>
                  <a:pt x="99" y="61"/>
                </a:cubicBezTo>
                <a:cubicBezTo>
                  <a:pt x="96" y="64"/>
                  <a:pt x="96" y="69"/>
                  <a:pt x="99" y="73"/>
                </a:cubicBezTo>
                <a:cubicBezTo>
                  <a:pt x="101" y="74"/>
                  <a:pt x="103" y="75"/>
                  <a:pt x="105" y="75"/>
                </a:cubicBezTo>
                <a:cubicBezTo>
                  <a:pt x="107" y="75"/>
                  <a:pt x="109" y="74"/>
                  <a:pt x="111" y="73"/>
                </a:cubicBezTo>
                <a:cubicBezTo>
                  <a:pt x="140" y="43"/>
                  <a:pt x="140" y="43"/>
                  <a:pt x="140" y="43"/>
                </a:cubicBezTo>
                <a:cubicBezTo>
                  <a:pt x="143" y="40"/>
                  <a:pt x="143" y="35"/>
                  <a:pt x="140" y="32"/>
                </a:cubicBezTo>
                <a:lnTo>
                  <a:pt x="111" y="3"/>
                </a:lnTo>
                <a:close/>
              </a:path>
            </a:pathLst>
          </a:custGeom>
          <a:solidFill>
            <a:srgbClr val="6FD0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sp>
        <p:nvSpPr>
          <p:cNvPr id="12" name="Freeform 13"/>
          <p:cNvSpPr>
            <a:spLocks noChangeAspect="1" noEditPoints="1"/>
          </p:cNvSpPr>
          <p:nvPr userDrawn="1"/>
        </p:nvSpPr>
        <p:spPr bwMode="auto">
          <a:xfrm>
            <a:off x="10080092" y="1475229"/>
            <a:ext cx="1732941" cy="769569"/>
          </a:xfrm>
          <a:custGeom>
            <a:avLst/>
            <a:gdLst>
              <a:gd name="T0" fmla="*/ 511 w 611"/>
              <a:gd name="T1" fmla="*/ 263 h 272"/>
              <a:gd name="T2" fmla="*/ 528 w 611"/>
              <a:gd name="T3" fmla="*/ 267 h 272"/>
              <a:gd name="T4" fmla="*/ 532 w 611"/>
              <a:gd name="T5" fmla="*/ 263 h 272"/>
              <a:gd name="T6" fmla="*/ 490 w 611"/>
              <a:gd name="T7" fmla="*/ 241 h 272"/>
              <a:gd name="T8" fmla="*/ 542 w 611"/>
              <a:gd name="T9" fmla="*/ 240 h 272"/>
              <a:gd name="T10" fmla="*/ 484 w 611"/>
              <a:gd name="T11" fmla="*/ 229 h 272"/>
              <a:gd name="T12" fmla="*/ 492 w 611"/>
              <a:gd name="T13" fmla="*/ 233 h 272"/>
              <a:gd name="T14" fmla="*/ 569 w 611"/>
              <a:gd name="T15" fmla="*/ 227 h 272"/>
              <a:gd name="T16" fmla="*/ 502 w 611"/>
              <a:gd name="T17" fmla="*/ 194 h 272"/>
              <a:gd name="T18" fmla="*/ 588 w 611"/>
              <a:gd name="T19" fmla="*/ 207 h 272"/>
              <a:gd name="T20" fmla="*/ 492 w 611"/>
              <a:gd name="T21" fmla="*/ 203 h 272"/>
              <a:gd name="T22" fmla="*/ 463 w 611"/>
              <a:gd name="T23" fmla="*/ 202 h 272"/>
              <a:gd name="T24" fmla="*/ 435 w 611"/>
              <a:gd name="T25" fmla="*/ 202 h 272"/>
              <a:gd name="T26" fmla="*/ 407 w 611"/>
              <a:gd name="T27" fmla="*/ 202 h 272"/>
              <a:gd name="T28" fmla="*/ 378 w 611"/>
              <a:gd name="T29" fmla="*/ 201 h 272"/>
              <a:gd name="T30" fmla="*/ 380 w 611"/>
              <a:gd name="T31" fmla="*/ 193 h 272"/>
              <a:gd name="T32" fmla="*/ 358 w 611"/>
              <a:gd name="T33" fmla="*/ 179 h 272"/>
              <a:gd name="T34" fmla="*/ 601 w 611"/>
              <a:gd name="T35" fmla="*/ 167 h 272"/>
              <a:gd name="T36" fmla="*/ 317 w 611"/>
              <a:gd name="T37" fmla="*/ 158 h 272"/>
              <a:gd name="T38" fmla="*/ 595 w 611"/>
              <a:gd name="T39" fmla="*/ 157 h 272"/>
              <a:gd name="T40" fmla="*/ 597 w 611"/>
              <a:gd name="T41" fmla="*/ 159 h 272"/>
              <a:gd name="T42" fmla="*/ 308 w 611"/>
              <a:gd name="T43" fmla="*/ 152 h 272"/>
              <a:gd name="T44" fmla="*/ 500 w 611"/>
              <a:gd name="T45" fmla="*/ 135 h 272"/>
              <a:gd name="T46" fmla="*/ 506 w 611"/>
              <a:gd name="T47" fmla="*/ 149 h 272"/>
              <a:gd name="T48" fmla="*/ 478 w 611"/>
              <a:gd name="T49" fmla="*/ 148 h 272"/>
              <a:gd name="T50" fmla="*/ 450 w 611"/>
              <a:gd name="T51" fmla="*/ 148 h 272"/>
              <a:gd name="T52" fmla="*/ 422 w 611"/>
              <a:gd name="T53" fmla="*/ 147 h 272"/>
              <a:gd name="T54" fmla="*/ 392 w 611"/>
              <a:gd name="T55" fmla="*/ 145 h 272"/>
              <a:gd name="T56" fmla="*/ 578 w 611"/>
              <a:gd name="T57" fmla="*/ 140 h 272"/>
              <a:gd name="T58" fmla="*/ 286 w 611"/>
              <a:gd name="T59" fmla="*/ 135 h 272"/>
              <a:gd name="T60" fmla="*/ 369 w 611"/>
              <a:gd name="T61" fmla="*/ 128 h 272"/>
              <a:gd name="T62" fmla="*/ 496 w 611"/>
              <a:gd name="T63" fmla="*/ 118 h 272"/>
              <a:gd name="T64" fmla="*/ 552 w 611"/>
              <a:gd name="T65" fmla="*/ 101 h 272"/>
              <a:gd name="T66" fmla="*/ 255 w 611"/>
              <a:gd name="T67" fmla="*/ 100 h 272"/>
              <a:gd name="T68" fmla="*/ 338 w 611"/>
              <a:gd name="T69" fmla="*/ 93 h 272"/>
              <a:gd name="T70" fmla="*/ 233 w 611"/>
              <a:gd name="T71" fmla="*/ 83 h 272"/>
              <a:gd name="T72" fmla="*/ 532 w 611"/>
              <a:gd name="T73" fmla="*/ 81 h 272"/>
              <a:gd name="T74" fmla="*/ 490 w 611"/>
              <a:gd name="T75" fmla="*/ 81 h 272"/>
              <a:gd name="T76" fmla="*/ 325 w 611"/>
              <a:gd name="T77" fmla="*/ 94 h 272"/>
              <a:gd name="T78" fmla="*/ 219 w 611"/>
              <a:gd name="T79" fmla="*/ 84 h 272"/>
              <a:gd name="T80" fmla="*/ 518 w 611"/>
              <a:gd name="T81" fmla="*/ 83 h 272"/>
              <a:gd name="T82" fmla="*/ 302 w 611"/>
              <a:gd name="T83" fmla="*/ 77 h 272"/>
              <a:gd name="T84" fmla="*/ 197 w 611"/>
              <a:gd name="T85" fmla="*/ 67 h 272"/>
              <a:gd name="T86" fmla="*/ 202 w 611"/>
              <a:gd name="T87" fmla="*/ 60 h 272"/>
              <a:gd name="T88" fmla="*/ 172 w 611"/>
              <a:gd name="T89" fmla="*/ 55 h 272"/>
              <a:gd name="T90" fmla="*/ 144 w 611"/>
              <a:gd name="T91" fmla="*/ 55 h 272"/>
              <a:gd name="T92" fmla="*/ 116 w 611"/>
              <a:gd name="T93" fmla="*/ 55 h 272"/>
              <a:gd name="T94" fmla="*/ 88 w 611"/>
              <a:gd name="T95" fmla="*/ 55 h 272"/>
              <a:gd name="T96" fmla="*/ 60 w 611"/>
              <a:gd name="T97" fmla="*/ 55 h 272"/>
              <a:gd name="T98" fmla="*/ 32 w 611"/>
              <a:gd name="T99" fmla="*/ 55 h 272"/>
              <a:gd name="T100" fmla="*/ 285 w 611"/>
              <a:gd name="T101" fmla="*/ 53 h 272"/>
              <a:gd name="T102" fmla="*/ 9 w 611"/>
              <a:gd name="T103" fmla="*/ 30 h 272"/>
              <a:gd name="T104" fmla="*/ 244 w 611"/>
              <a:gd name="T105" fmla="*/ 32 h 272"/>
              <a:gd name="T106" fmla="*/ 221 w 611"/>
              <a:gd name="T107" fmla="*/ 15 h 272"/>
              <a:gd name="T108" fmla="*/ 3 w 611"/>
              <a:gd name="T109" fmla="*/ 18 h 272"/>
              <a:gd name="T110" fmla="*/ 205 w 611"/>
              <a:gd name="T111" fmla="*/ 9 h 272"/>
              <a:gd name="T112" fmla="*/ 214 w 611"/>
              <a:gd name="T113" fmla="*/ 10 h 272"/>
              <a:gd name="T114" fmla="*/ 47 w 611"/>
              <a:gd name="T115" fmla="*/ 9 h 272"/>
              <a:gd name="T116" fmla="*/ 170 w 611"/>
              <a:gd name="T117" fmla="*/ 0 h 272"/>
              <a:gd name="T118" fmla="*/ 142 w 611"/>
              <a:gd name="T119" fmla="*/ 0 h 272"/>
              <a:gd name="T120" fmla="*/ 114 w 611"/>
              <a:gd name="T121" fmla="*/ 0 h 272"/>
              <a:gd name="T122" fmla="*/ 86 w 611"/>
              <a:gd name="T123" fmla="*/ 0 h 272"/>
              <a:gd name="T124" fmla="*/ 58 w 611"/>
              <a:gd name="T12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11" h="272">
                <a:moveTo>
                  <a:pt x="511" y="272"/>
                </a:moveTo>
                <a:cubicBezTo>
                  <a:pt x="506" y="272"/>
                  <a:pt x="501" y="271"/>
                  <a:pt x="497" y="268"/>
                </a:cubicBezTo>
                <a:cubicBezTo>
                  <a:pt x="501" y="260"/>
                  <a:pt x="501" y="260"/>
                  <a:pt x="501" y="260"/>
                </a:cubicBezTo>
                <a:cubicBezTo>
                  <a:pt x="504" y="262"/>
                  <a:pt x="507" y="263"/>
                  <a:pt x="511" y="263"/>
                </a:cubicBezTo>
                <a:cubicBezTo>
                  <a:pt x="511" y="263"/>
                  <a:pt x="511" y="263"/>
                  <a:pt x="511" y="263"/>
                </a:cubicBezTo>
                <a:cubicBezTo>
                  <a:pt x="512" y="263"/>
                  <a:pt x="514" y="263"/>
                  <a:pt x="515" y="263"/>
                </a:cubicBezTo>
                <a:cubicBezTo>
                  <a:pt x="517" y="271"/>
                  <a:pt x="517" y="271"/>
                  <a:pt x="517" y="271"/>
                </a:cubicBezTo>
                <a:cubicBezTo>
                  <a:pt x="515" y="272"/>
                  <a:pt x="513" y="272"/>
                  <a:pt x="511" y="272"/>
                </a:cubicBezTo>
                <a:cubicBezTo>
                  <a:pt x="511" y="272"/>
                  <a:pt x="511" y="272"/>
                  <a:pt x="511" y="272"/>
                </a:cubicBezTo>
                <a:close/>
                <a:moveTo>
                  <a:pt x="528" y="267"/>
                </a:moveTo>
                <a:cubicBezTo>
                  <a:pt x="523" y="259"/>
                  <a:pt x="523" y="259"/>
                  <a:pt x="523" y="259"/>
                </a:cubicBezTo>
                <a:cubicBezTo>
                  <a:pt x="524" y="259"/>
                  <a:pt x="525" y="258"/>
                  <a:pt x="526" y="257"/>
                </a:cubicBezTo>
                <a:cubicBezTo>
                  <a:pt x="535" y="248"/>
                  <a:pt x="535" y="248"/>
                  <a:pt x="535" y="248"/>
                </a:cubicBezTo>
                <a:cubicBezTo>
                  <a:pt x="541" y="254"/>
                  <a:pt x="541" y="254"/>
                  <a:pt x="541" y="254"/>
                </a:cubicBezTo>
                <a:cubicBezTo>
                  <a:pt x="532" y="263"/>
                  <a:pt x="532" y="263"/>
                  <a:pt x="532" y="263"/>
                </a:cubicBezTo>
                <a:cubicBezTo>
                  <a:pt x="531" y="264"/>
                  <a:pt x="529" y="266"/>
                  <a:pt x="528" y="267"/>
                </a:cubicBezTo>
                <a:close/>
                <a:moveTo>
                  <a:pt x="487" y="260"/>
                </a:moveTo>
                <a:cubicBezTo>
                  <a:pt x="483" y="255"/>
                  <a:pt x="481" y="249"/>
                  <a:pt x="481" y="242"/>
                </a:cubicBezTo>
                <a:cubicBezTo>
                  <a:pt x="481" y="241"/>
                  <a:pt x="481" y="241"/>
                  <a:pt x="481" y="241"/>
                </a:cubicBezTo>
                <a:cubicBezTo>
                  <a:pt x="490" y="241"/>
                  <a:pt x="490" y="241"/>
                  <a:pt x="490" y="241"/>
                </a:cubicBezTo>
                <a:cubicBezTo>
                  <a:pt x="490" y="242"/>
                  <a:pt x="490" y="242"/>
                  <a:pt x="490" y="242"/>
                </a:cubicBezTo>
                <a:cubicBezTo>
                  <a:pt x="490" y="247"/>
                  <a:pt x="491" y="251"/>
                  <a:pt x="494" y="255"/>
                </a:cubicBezTo>
                <a:lnTo>
                  <a:pt x="487" y="260"/>
                </a:lnTo>
                <a:close/>
                <a:moveTo>
                  <a:pt x="549" y="247"/>
                </a:moveTo>
                <a:cubicBezTo>
                  <a:pt x="542" y="240"/>
                  <a:pt x="542" y="240"/>
                  <a:pt x="542" y="240"/>
                </a:cubicBezTo>
                <a:cubicBezTo>
                  <a:pt x="555" y="228"/>
                  <a:pt x="555" y="228"/>
                  <a:pt x="555" y="228"/>
                </a:cubicBezTo>
                <a:cubicBezTo>
                  <a:pt x="561" y="234"/>
                  <a:pt x="561" y="234"/>
                  <a:pt x="561" y="234"/>
                </a:cubicBezTo>
                <a:lnTo>
                  <a:pt x="549" y="247"/>
                </a:lnTo>
                <a:close/>
                <a:moveTo>
                  <a:pt x="492" y="233"/>
                </a:moveTo>
                <a:cubicBezTo>
                  <a:pt x="484" y="229"/>
                  <a:pt x="484" y="229"/>
                  <a:pt x="484" y="229"/>
                </a:cubicBezTo>
                <a:cubicBezTo>
                  <a:pt x="485" y="226"/>
                  <a:pt x="487" y="223"/>
                  <a:pt x="490" y="221"/>
                </a:cubicBezTo>
                <a:cubicBezTo>
                  <a:pt x="496" y="215"/>
                  <a:pt x="496" y="215"/>
                  <a:pt x="496" y="215"/>
                </a:cubicBezTo>
                <a:cubicBezTo>
                  <a:pt x="502" y="221"/>
                  <a:pt x="502" y="221"/>
                  <a:pt x="502" y="221"/>
                </a:cubicBezTo>
                <a:cubicBezTo>
                  <a:pt x="496" y="227"/>
                  <a:pt x="496" y="227"/>
                  <a:pt x="496" y="227"/>
                </a:cubicBezTo>
                <a:cubicBezTo>
                  <a:pt x="494" y="229"/>
                  <a:pt x="493" y="231"/>
                  <a:pt x="492" y="233"/>
                </a:cubicBezTo>
                <a:close/>
                <a:moveTo>
                  <a:pt x="569" y="227"/>
                </a:moveTo>
                <a:cubicBezTo>
                  <a:pt x="562" y="220"/>
                  <a:pt x="562" y="220"/>
                  <a:pt x="562" y="220"/>
                </a:cubicBezTo>
                <a:cubicBezTo>
                  <a:pt x="575" y="208"/>
                  <a:pt x="575" y="208"/>
                  <a:pt x="575" y="208"/>
                </a:cubicBezTo>
                <a:cubicBezTo>
                  <a:pt x="581" y="214"/>
                  <a:pt x="581" y="214"/>
                  <a:pt x="581" y="214"/>
                </a:cubicBezTo>
                <a:lnTo>
                  <a:pt x="569" y="227"/>
                </a:lnTo>
                <a:close/>
                <a:moveTo>
                  <a:pt x="510" y="213"/>
                </a:moveTo>
                <a:cubicBezTo>
                  <a:pt x="503" y="207"/>
                  <a:pt x="503" y="207"/>
                  <a:pt x="503" y="207"/>
                </a:cubicBezTo>
                <a:cubicBezTo>
                  <a:pt x="508" y="203"/>
                  <a:pt x="508" y="203"/>
                  <a:pt x="508" y="203"/>
                </a:cubicBezTo>
                <a:cubicBezTo>
                  <a:pt x="502" y="203"/>
                  <a:pt x="502" y="203"/>
                  <a:pt x="502" y="203"/>
                </a:cubicBezTo>
                <a:cubicBezTo>
                  <a:pt x="502" y="194"/>
                  <a:pt x="502" y="194"/>
                  <a:pt x="502" y="194"/>
                </a:cubicBezTo>
                <a:cubicBezTo>
                  <a:pt x="519" y="194"/>
                  <a:pt x="519" y="194"/>
                  <a:pt x="519" y="194"/>
                </a:cubicBezTo>
                <a:cubicBezTo>
                  <a:pt x="519" y="198"/>
                  <a:pt x="519" y="198"/>
                  <a:pt x="519" y="198"/>
                </a:cubicBezTo>
                <a:cubicBezTo>
                  <a:pt x="522" y="201"/>
                  <a:pt x="522" y="201"/>
                  <a:pt x="522" y="201"/>
                </a:cubicBezTo>
                <a:lnTo>
                  <a:pt x="510" y="213"/>
                </a:lnTo>
                <a:close/>
                <a:moveTo>
                  <a:pt x="588" y="207"/>
                </a:moveTo>
                <a:cubicBezTo>
                  <a:pt x="582" y="201"/>
                  <a:pt x="582" y="201"/>
                  <a:pt x="582" y="201"/>
                </a:cubicBezTo>
                <a:cubicBezTo>
                  <a:pt x="594" y="188"/>
                  <a:pt x="594" y="188"/>
                  <a:pt x="594" y="188"/>
                </a:cubicBezTo>
                <a:cubicBezTo>
                  <a:pt x="601" y="195"/>
                  <a:pt x="601" y="195"/>
                  <a:pt x="601" y="195"/>
                </a:cubicBezTo>
                <a:lnTo>
                  <a:pt x="588" y="207"/>
                </a:lnTo>
                <a:close/>
                <a:moveTo>
                  <a:pt x="492" y="203"/>
                </a:moveTo>
                <a:cubicBezTo>
                  <a:pt x="474" y="202"/>
                  <a:pt x="474" y="202"/>
                  <a:pt x="474" y="202"/>
                </a:cubicBezTo>
                <a:cubicBezTo>
                  <a:pt x="474" y="193"/>
                  <a:pt x="474" y="193"/>
                  <a:pt x="474" y="193"/>
                </a:cubicBezTo>
                <a:cubicBezTo>
                  <a:pt x="492" y="194"/>
                  <a:pt x="492" y="194"/>
                  <a:pt x="492" y="194"/>
                </a:cubicBezTo>
                <a:lnTo>
                  <a:pt x="492" y="203"/>
                </a:lnTo>
                <a:close/>
                <a:moveTo>
                  <a:pt x="463" y="202"/>
                </a:moveTo>
                <a:cubicBezTo>
                  <a:pt x="446" y="202"/>
                  <a:pt x="446" y="202"/>
                  <a:pt x="446" y="202"/>
                </a:cubicBezTo>
                <a:cubicBezTo>
                  <a:pt x="446" y="193"/>
                  <a:pt x="446" y="193"/>
                  <a:pt x="446" y="193"/>
                </a:cubicBezTo>
                <a:cubicBezTo>
                  <a:pt x="463" y="193"/>
                  <a:pt x="463" y="193"/>
                  <a:pt x="463" y="193"/>
                </a:cubicBezTo>
                <a:lnTo>
                  <a:pt x="463" y="202"/>
                </a:lnTo>
                <a:close/>
                <a:moveTo>
                  <a:pt x="435" y="202"/>
                </a:moveTo>
                <a:cubicBezTo>
                  <a:pt x="418" y="202"/>
                  <a:pt x="418" y="202"/>
                  <a:pt x="418" y="202"/>
                </a:cubicBezTo>
                <a:cubicBezTo>
                  <a:pt x="418" y="193"/>
                  <a:pt x="418" y="193"/>
                  <a:pt x="418" y="193"/>
                </a:cubicBezTo>
                <a:cubicBezTo>
                  <a:pt x="435" y="193"/>
                  <a:pt x="435" y="193"/>
                  <a:pt x="435" y="193"/>
                </a:cubicBezTo>
                <a:lnTo>
                  <a:pt x="435" y="202"/>
                </a:lnTo>
                <a:close/>
                <a:moveTo>
                  <a:pt x="407" y="202"/>
                </a:moveTo>
                <a:cubicBezTo>
                  <a:pt x="390" y="202"/>
                  <a:pt x="390" y="202"/>
                  <a:pt x="390" y="202"/>
                </a:cubicBezTo>
                <a:cubicBezTo>
                  <a:pt x="390" y="193"/>
                  <a:pt x="390" y="193"/>
                  <a:pt x="390" y="193"/>
                </a:cubicBezTo>
                <a:cubicBezTo>
                  <a:pt x="407" y="193"/>
                  <a:pt x="407" y="193"/>
                  <a:pt x="407" y="193"/>
                </a:cubicBezTo>
                <a:lnTo>
                  <a:pt x="407" y="202"/>
                </a:lnTo>
                <a:close/>
                <a:moveTo>
                  <a:pt x="378" y="201"/>
                </a:moveTo>
                <a:cubicBezTo>
                  <a:pt x="373" y="200"/>
                  <a:pt x="368" y="198"/>
                  <a:pt x="364" y="195"/>
                </a:cubicBezTo>
                <a:cubicBezTo>
                  <a:pt x="361" y="192"/>
                  <a:pt x="361" y="192"/>
                  <a:pt x="361" y="192"/>
                </a:cubicBezTo>
                <a:cubicBezTo>
                  <a:pt x="367" y="185"/>
                  <a:pt x="367" y="185"/>
                  <a:pt x="367" y="185"/>
                </a:cubicBezTo>
                <a:cubicBezTo>
                  <a:pt x="370" y="187"/>
                  <a:pt x="370" y="187"/>
                  <a:pt x="370" y="187"/>
                </a:cubicBezTo>
                <a:cubicBezTo>
                  <a:pt x="373" y="190"/>
                  <a:pt x="376" y="192"/>
                  <a:pt x="380" y="193"/>
                </a:cubicBezTo>
                <a:lnTo>
                  <a:pt x="378" y="201"/>
                </a:lnTo>
                <a:close/>
                <a:moveTo>
                  <a:pt x="353" y="186"/>
                </a:moveTo>
                <a:cubicBezTo>
                  <a:pt x="339" y="175"/>
                  <a:pt x="339" y="175"/>
                  <a:pt x="339" y="175"/>
                </a:cubicBezTo>
                <a:cubicBezTo>
                  <a:pt x="344" y="168"/>
                  <a:pt x="344" y="168"/>
                  <a:pt x="344" y="168"/>
                </a:cubicBezTo>
                <a:cubicBezTo>
                  <a:pt x="358" y="179"/>
                  <a:pt x="358" y="179"/>
                  <a:pt x="358" y="179"/>
                </a:cubicBezTo>
                <a:lnTo>
                  <a:pt x="353" y="186"/>
                </a:lnTo>
                <a:close/>
                <a:moveTo>
                  <a:pt x="608" y="185"/>
                </a:moveTo>
                <a:cubicBezTo>
                  <a:pt x="600" y="181"/>
                  <a:pt x="600" y="181"/>
                  <a:pt x="600" y="181"/>
                </a:cubicBezTo>
                <a:cubicBezTo>
                  <a:pt x="601" y="178"/>
                  <a:pt x="602" y="175"/>
                  <a:pt x="602" y="172"/>
                </a:cubicBezTo>
                <a:cubicBezTo>
                  <a:pt x="602" y="171"/>
                  <a:pt x="601" y="169"/>
                  <a:pt x="601" y="167"/>
                </a:cubicBezTo>
                <a:cubicBezTo>
                  <a:pt x="610" y="165"/>
                  <a:pt x="610" y="165"/>
                  <a:pt x="610" y="165"/>
                </a:cubicBezTo>
                <a:cubicBezTo>
                  <a:pt x="610" y="167"/>
                  <a:pt x="611" y="170"/>
                  <a:pt x="611" y="172"/>
                </a:cubicBezTo>
                <a:cubicBezTo>
                  <a:pt x="611" y="177"/>
                  <a:pt x="610" y="181"/>
                  <a:pt x="608" y="185"/>
                </a:cubicBezTo>
                <a:close/>
                <a:moveTo>
                  <a:pt x="331" y="169"/>
                </a:moveTo>
                <a:cubicBezTo>
                  <a:pt x="317" y="158"/>
                  <a:pt x="317" y="158"/>
                  <a:pt x="317" y="158"/>
                </a:cubicBezTo>
                <a:cubicBezTo>
                  <a:pt x="322" y="151"/>
                  <a:pt x="322" y="151"/>
                  <a:pt x="322" y="151"/>
                </a:cubicBezTo>
                <a:cubicBezTo>
                  <a:pt x="336" y="162"/>
                  <a:pt x="336" y="162"/>
                  <a:pt x="336" y="162"/>
                </a:cubicBezTo>
                <a:lnTo>
                  <a:pt x="331" y="169"/>
                </a:lnTo>
                <a:close/>
                <a:moveTo>
                  <a:pt x="597" y="159"/>
                </a:moveTo>
                <a:cubicBezTo>
                  <a:pt x="597" y="159"/>
                  <a:pt x="596" y="158"/>
                  <a:pt x="595" y="157"/>
                </a:cubicBezTo>
                <a:cubicBezTo>
                  <a:pt x="585" y="147"/>
                  <a:pt x="585" y="147"/>
                  <a:pt x="585" y="147"/>
                </a:cubicBezTo>
                <a:cubicBezTo>
                  <a:pt x="591" y="141"/>
                  <a:pt x="591" y="141"/>
                  <a:pt x="591" y="141"/>
                </a:cubicBezTo>
                <a:cubicBezTo>
                  <a:pt x="602" y="151"/>
                  <a:pt x="602" y="151"/>
                  <a:pt x="602" y="151"/>
                </a:cubicBezTo>
                <a:cubicBezTo>
                  <a:pt x="603" y="152"/>
                  <a:pt x="603" y="153"/>
                  <a:pt x="604" y="154"/>
                </a:cubicBezTo>
                <a:lnTo>
                  <a:pt x="597" y="159"/>
                </a:lnTo>
                <a:close/>
                <a:moveTo>
                  <a:pt x="308" y="152"/>
                </a:moveTo>
                <a:cubicBezTo>
                  <a:pt x="294" y="141"/>
                  <a:pt x="294" y="141"/>
                  <a:pt x="294" y="141"/>
                </a:cubicBezTo>
                <a:cubicBezTo>
                  <a:pt x="300" y="134"/>
                  <a:pt x="300" y="134"/>
                  <a:pt x="300" y="134"/>
                </a:cubicBezTo>
                <a:cubicBezTo>
                  <a:pt x="314" y="145"/>
                  <a:pt x="314" y="145"/>
                  <a:pt x="314" y="145"/>
                </a:cubicBezTo>
                <a:lnTo>
                  <a:pt x="308" y="152"/>
                </a:lnTo>
                <a:close/>
                <a:moveTo>
                  <a:pt x="506" y="149"/>
                </a:moveTo>
                <a:cubicBezTo>
                  <a:pt x="489" y="148"/>
                  <a:pt x="489" y="148"/>
                  <a:pt x="489" y="148"/>
                </a:cubicBezTo>
                <a:cubicBezTo>
                  <a:pt x="489" y="139"/>
                  <a:pt x="489" y="139"/>
                  <a:pt x="489" y="139"/>
                </a:cubicBezTo>
                <a:cubicBezTo>
                  <a:pt x="505" y="140"/>
                  <a:pt x="505" y="140"/>
                  <a:pt x="505" y="140"/>
                </a:cubicBezTo>
                <a:cubicBezTo>
                  <a:pt x="500" y="135"/>
                  <a:pt x="500" y="135"/>
                  <a:pt x="500" y="135"/>
                </a:cubicBezTo>
                <a:cubicBezTo>
                  <a:pt x="507" y="128"/>
                  <a:pt x="507" y="128"/>
                  <a:pt x="507" y="128"/>
                </a:cubicBezTo>
                <a:cubicBezTo>
                  <a:pt x="519" y="141"/>
                  <a:pt x="519" y="141"/>
                  <a:pt x="519" y="141"/>
                </a:cubicBezTo>
                <a:cubicBezTo>
                  <a:pt x="513" y="147"/>
                  <a:pt x="513" y="147"/>
                  <a:pt x="513" y="147"/>
                </a:cubicBezTo>
                <a:cubicBezTo>
                  <a:pt x="507" y="141"/>
                  <a:pt x="507" y="141"/>
                  <a:pt x="507" y="141"/>
                </a:cubicBezTo>
                <a:lnTo>
                  <a:pt x="506" y="149"/>
                </a:lnTo>
                <a:close/>
                <a:moveTo>
                  <a:pt x="478" y="148"/>
                </a:moveTo>
                <a:cubicBezTo>
                  <a:pt x="461" y="148"/>
                  <a:pt x="461" y="148"/>
                  <a:pt x="461" y="148"/>
                </a:cubicBezTo>
                <a:cubicBezTo>
                  <a:pt x="461" y="139"/>
                  <a:pt x="461" y="139"/>
                  <a:pt x="461" y="139"/>
                </a:cubicBezTo>
                <a:cubicBezTo>
                  <a:pt x="478" y="139"/>
                  <a:pt x="478" y="139"/>
                  <a:pt x="478" y="139"/>
                </a:cubicBezTo>
                <a:lnTo>
                  <a:pt x="478" y="148"/>
                </a:lnTo>
                <a:close/>
                <a:moveTo>
                  <a:pt x="450" y="148"/>
                </a:moveTo>
                <a:cubicBezTo>
                  <a:pt x="433" y="147"/>
                  <a:pt x="433" y="147"/>
                  <a:pt x="433" y="147"/>
                </a:cubicBezTo>
                <a:cubicBezTo>
                  <a:pt x="433" y="138"/>
                  <a:pt x="433" y="138"/>
                  <a:pt x="433" y="138"/>
                </a:cubicBezTo>
                <a:cubicBezTo>
                  <a:pt x="450" y="139"/>
                  <a:pt x="450" y="139"/>
                  <a:pt x="450" y="139"/>
                </a:cubicBezTo>
                <a:lnTo>
                  <a:pt x="450" y="148"/>
                </a:lnTo>
                <a:close/>
                <a:moveTo>
                  <a:pt x="422" y="147"/>
                </a:moveTo>
                <a:cubicBezTo>
                  <a:pt x="405" y="147"/>
                  <a:pt x="405" y="147"/>
                  <a:pt x="405" y="147"/>
                </a:cubicBezTo>
                <a:cubicBezTo>
                  <a:pt x="405" y="138"/>
                  <a:pt x="405" y="138"/>
                  <a:pt x="405" y="138"/>
                </a:cubicBezTo>
                <a:cubicBezTo>
                  <a:pt x="422" y="138"/>
                  <a:pt x="422" y="138"/>
                  <a:pt x="422" y="138"/>
                </a:cubicBezTo>
                <a:lnTo>
                  <a:pt x="422" y="147"/>
                </a:lnTo>
                <a:close/>
                <a:moveTo>
                  <a:pt x="392" y="145"/>
                </a:moveTo>
                <a:cubicBezTo>
                  <a:pt x="378" y="134"/>
                  <a:pt x="378" y="134"/>
                  <a:pt x="378" y="134"/>
                </a:cubicBezTo>
                <a:cubicBezTo>
                  <a:pt x="383" y="127"/>
                  <a:pt x="383" y="127"/>
                  <a:pt x="383" y="127"/>
                </a:cubicBezTo>
                <a:cubicBezTo>
                  <a:pt x="397" y="138"/>
                  <a:pt x="397" y="138"/>
                  <a:pt x="397" y="138"/>
                </a:cubicBezTo>
                <a:lnTo>
                  <a:pt x="392" y="145"/>
                </a:lnTo>
                <a:close/>
                <a:moveTo>
                  <a:pt x="578" y="140"/>
                </a:moveTo>
                <a:cubicBezTo>
                  <a:pt x="565" y="127"/>
                  <a:pt x="565" y="127"/>
                  <a:pt x="565" y="127"/>
                </a:cubicBezTo>
                <a:cubicBezTo>
                  <a:pt x="572" y="121"/>
                  <a:pt x="572" y="121"/>
                  <a:pt x="572" y="121"/>
                </a:cubicBezTo>
                <a:cubicBezTo>
                  <a:pt x="584" y="133"/>
                  <a:pt x="584" y="133"/>
                  <a:pt x="584" y="133"/>
                </a:cubicBezTo>
                <a:lnTo>
                  <a:pt x="578" y="140"/>
                </a:lnTo>
                <a:close/>
                <a:moveTo>
                  <a:pt x="286" y="135"/>
                </a:moveTo>
                <a:cubicBezTo>
                  <a:pt x="272" y="124"/>
                  <a:pt x="272" y="124"/>
                  <a:pt x="272" y="124"/>
                </a:cubicBezTo>
                <a:cubicBezTo>
                  <a:pt x="277" y="117"/>
                  <a:pt x="277" y="117"/>
                  <a:pt x="277" y="117"/>
                </a:cubicBezTo>
                <a:cubicBezTo>
                  <a:pt x="291" y="128"/>
                  <a:pt x="291" y="128"/>
                  <a:pt x="291" y="128"/>
                </a:cubicBezTo>
                <a:lnTo>
                  <a:pt x="286" y="135"/>
                </a:lnTo>
                <a:close/>
                <a:moveTo>
                  <a:pt x="369" y="128"/>
                </a:moveTo>
                <a:cubicBezTo>
                  <a:pt x="355" y="117"/>
                  <a:pt x="355" y="117"/>
                  <a:pt x="355" y="117"/>
                </a:cubicBezTo>
                <a:cubicBezTo>
                  <a:pt x="361" y="110"/>
                  <a:pt x="361" y="110"/>
                  <a:pt x="361" y="110"/>
                </a:cubicBezTo>
                <a:cubicBezTo>
                  <a:pt x="375" y="121"/>
                  <a:pt x="375" y="121"/>
                  <a:pt x="375" y="121"/>
                </a:cubicBezTo>
                <a:lnTo>
                  <a:pt x="369" y="128"/>
                </a:lnTo>
                <a:close/>
                <a:moveTo>
                  <a:pt x="493" y="127"/>
                </a:moveTo>
                <a:cubicBezTo>
                  <a:pt x="490" y="124"/>
                  <a:pt x="490" y="124"/>
                  <a:pt x="490" y="124"/>
                </a:cubicBezTo>
                <a:cubicBezTo>
                  <a:pt x="486" y="120"/>
                  <a:pt x="483" y="116"/>
                  <a:pt x="482" y="111"/>
                </a:cubicBezTo>
                <a:cubicBezTo>
                  <a:pt x="491" y="108"/>
                  <a:pt x="491" y="108"/>
                  <a:pt x="491" y="108"/>
                </a:cubicBezTo>
                <a:cubicBezTo>
                  <a:pt x="492" y="112"/>
                  <a:pt x="494" y="115"/>
                  <a:pt x="496" y="118"/>
                </a:cubicBezTo>
                <a:cubicBezTo>
                  <a:pt x="499" y="121"/>
                  <a:pt x="499" y="121"/>
                  <a:pt x="499" y="121"/>
                </a:cubicBezTo>
                <a:lnTo>
                  <a:pt x="493" y="127"/>
                </a:lnTo>
                <a:close/>
                <a:moveTo>
                  <a:pt x="558" y="120"/>
                </a:moveTo>
                <a:cubicBezTo>
                  <a:pt x="545" y="107"/>
                  <a:pt x="545" y="107"/>
                  <a:pt x="545" y="107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64" y="113"/>
                  <a:pt x="564" y="113"/>
                  <a:pt x="564" y="113"/>
                </a:cubicBezTo>
                <a:lnTo>
                  <a:pt x="558" y="120"/>
                </a:lnTo>
                <a:close/>
                <a:moveTo>
                  <a:pt x="264" y="118"/>
                </a:moveTo>
                <a:cubicBezTo>
                  <a:pt x="250" y="107"/>
                  <a:pt x="250" y="107"/>
                  <a:pt x="250" y="107"/>
                </a:cubicBezTo>
                <a:cubicBezTo>
                  <a:pt x="255" y="100"/>
                  <a:pt x="255" y="100"/>
                  <a:pt x="255" y="100"/>
                </a:cubicBezTo>
                <a:cubicBezTo>
                  <a:pt x="269" y="111"/>
                  <a:pt x="269" y="111"/>
                  <a:pt x="269" y="111"/>
                </a:cubicBezTo>
                <a:lnTo>
                  <a:pt x="264" y="118"/>
                </a:lnTo>
                <a:close/>
                <a:moveTo>
                  <a:pt x="347" y="111"/>
                </a:moveTo>
                <a:cubicBezTo>
                  <a:pt x="333" y="100"/>
                  <a:pt x="333" y="100"/>
                  <a:pt x="333" y="100"/>
                </a:cubicBezTo>
                <a:cubicBezTo>
                  <a:pt x="338" y="93"/>
                  <a:pt x="338" y="93"/>
                  <a:pt x="338" y="93"/>
                </a:cubicBezTo>
                <a:cubicBezTo>
                  <a:pt x="352" y="104"/>
                  <a:pt x="352" y="104"/>
                  <a:pt x="352" y="104"/>
                </a:cubicBezTo>
                <a:lnTo>
                  <a:pt x="347" y="111"/>
                </a:lnTo>
                <a:close/>
                <a:moveTo>
                  <a:pt x="241" y="101"/>
                </a:moveTo>
                <a:cubicBezTo>
                  <a:pt x="227" y="90"/>
                  <a:pt x="227" y="90"/>
                  <a:pt x="227" y="90"/>
                </a:cubicBezTo>
                <a:cubicBezTo>
                  <a:pt x="233" y="83"/>
                  <a:pt x="233" y="83"/>
                  <a:pt x="233" y="83"/>
                </a:cubicBezTo>
                <a:cubicBezTo>
                  <a:pt x="247" y="94"/>
                  <a:pt x="247" y="94"/>
                  <a:pt x="247" y="94"/>
                </a:cubicBezTo>
                <a:lnTo>
                  <a:pt x="241" y="101"/>
                </a:lnTo>
                <a:close/>
                <a:moveTo>
                  <a:pt x="538" y="100"/>
                </a:moveTo>
                <a:cubicBezTo>
                  <a:pt x="526" y="88"/>
                  <a:pt x="526" y="88"/>
                  <a:pt x="526" y="88"/>
                </a:cubicBezTo>
                <a:cubicBezTo>
                  <a:pt x="532" y="81"/>
                  <a:pt x="532" y="81"/>
                  <a:pt x="532" y="81"/>
                </a:cubicBezTo>
                <a:cubicBezTo>
                  <a:pt x="544" y="94"/>
                  <a:pt x="544" y="94"/>
                  <a:pt x="544" y="94"/>
                </a:cubicBezTo>
                <a:lnTo>
                  <a:pt x="538" y="100"/>
                </a:lnTo>
                <a:close/>
                <a:moveTo>
                  <a:pt x="490" y="100"/>
                </a:moveTo>
                <a:cubicBezTo>
                  <a:pt x="481" y="98"/>
                  <a:pt x="481" y="98"/>
                  <a:pt x="481" y="98"/>
                </a:cubicBezTo>
                <a:cubicBezTo>
                  <a:pt x="482" y="92"/>
                  <a:pt x="485" y="86"/>
                  <a:pt x="490" y="81"/>
                </a:cubicBezTo>
                <a:cubicBezTo>
                  <a:pt x="490" y="81"/>
                  <a:pt x="490" y="81"/>
                  <a:pt x="491" y="81"/>
                </a:cubicBezTo>
                <a:cubicBezTo>
                  <a:pt x="497" y="87"/>
                  <a:pt x="497" y="87"/>
                  <a:pt x="497" y="87"/>
                </a:cubicBezTo>
                <a:cubicBezTo>
                  <a:pt x="497" y="87"/>
                  <a:pt x="496" y="88"/>
                  <a:pt x="496" y="88"/>
                </a:cubicBezTo>
                <a:cubicBezTo>
                  <a:pt x="493" y="91"/>
                  <a:pt x="491" y="95"/>
                  <a:pt x="490" y="100"/>
                </a:cubicBezTo>
                <a:close/>
                <a:moveTo>
                  <a:pt x="325" y="94"/>
                </a:moveTo>
                <a:cubicBezTo>
                  <a:pt x="311" y="83"/>
                  <a:pt x="311" y="83"/>
                  <a:pt x="311" y="83"/>
                </a:cubicBezTo>
                <a:cubicBezTo>
                  <a:pt x="316" y="76"/>
                  <a:pt x="316" y="76"/>
                  <a:pt x="316" y="76"/>
                </a:cubicBezTo>
                <a:cubicBezTo>
                  <a:pt x="330" y="87"/>
                  <a:pt x="330" y="87"/>
                  <a:pt x="330" y="87"/>
                </a:cubicBezTo>
                <a:lnTo>
                  <a:pt x="325" y="94"/>
                </a:lnTo>
                <a:close/>
                <a:moveTo>
                  <a:pt x="219" y="84"/>
                </a:moveTo>
                <a:cubicBezTo>
                  <a:pt x="205" y="73"/>
                  <a:pt x="205" y="73"/>
                  <a:pt x="205" y="73"/>
                </a:cubicBezTo>
                <a:cubicBezTo>
                  <a:pt x="210" y="66"/>
                  <a:pt x="210" y="66"/>
                  <a:pt x="210" y="66"/>
                </a:cubicBezTo>
                <a:cubicBezTo>
                  <a:pt x="224" y="77"/>
                  <a:pt x="224" y="77"/>
                  <a:pt x="224" y="77"/>
                </a:cubicBezTo>
                <a:lnTo>
                  <a:pt x="219" y="84"/>
                </a:lnTo>
                <a:close/>
                <a:moveTo>
                  <a:pt x="518" y="83"/>
                </a:moveTo>
                <a:cubicBezTo>
                  <a:pt x="514" y="81"/>
                  <a:pt x="509" y="81"/>
                  <a:pt x="504" y="83"/>
                </a:cubicBezTo>
                <a:cubicBezTo>
                  <a:pt x="501" y="74"/>
                  <a:pt x="501" y="74"/>
                  <a:pt x="501" y="74"/>
                </a:cubicBezTo>
                <a:cubicBezTo>
                  <a:pt x="508" y="72"/>
                  <a:pt x="515" y="72"/>
                  <a:pt x="521" y="75"/>
                </a:cubicBezTo>
                <a:lnTo>
                  <a:pt x="518" y="83"/>
                </a:lnTo>
                <a:close/>
                <a:moveTo>
                  <a:pt x="302" y="77"/>
                </a:moveTo>
                <a:cubicBezTo>
                  <a:pt x="288" y="66"/>
                  <a:pt x="288" y="66"/>
                  <a:pt x="288" y="66"/>
                </a:cubicBezTo>
                <a:cubicBezTo>
                  <a:pt x="294" y="59"/>
                  <a:pt x="294" y="59"/>
                  <a:pt x="294" y="59"/>
                </a:cubicBezTo>
                <a:cubicBezTo>
                  <a:pt x="308" y="70"/>
                  <a:pt x="308" y="70"/>
                  <a:pt x="308" y="70"/>
                </a:cubicBezTo>
                <a:lnTo>
                  <a:pt x="302" y="77"/>
                </a:lnTo>
                <a:close/>
                <a:moveTo>
                  <a:pt x="197" y="67"/>
                </a:moveTo>
                <a:cubicBezTo>
                  <a:pt x="193" y="64"/>
                  <a:pt x="193" y="64"/>
                  <a:pt x="193" y="64"/>
                </a:cubicBezTo>
                <a:cubicBezTo>
                  <a:pt x="183" y="64"/>
                  <a:pt x="183" y="64"/>
                  <a:pt x="183" y="64"/>
                </a:cubicBezTo>
                <a:cubicBezTo>
                  <a:pt x="183" y="55"/>
                  <a:pt x="183" y="55"/>
                  <a:pt x="183" y="55"/>
                </a:cubicBezTo>
                <a:cubicBezTo>
                  <a:pt x="196" y="55"/>
                  <a:pt x="196" y="55"/>
                  <a:pt x="196" y="55"/>
                </a:cubicBezTo>
                <a:cubicBezTo>
                  <a:pt x="202" y="60"/>
                  <a:pt x="202" y="60"/>
                  <a:pt x="202" y="60"/>
                </a:cubicBezTo>
                <a:lnTo>
                  <a:pt x="197" y="67"/>
                </a:lnTo>
                <a:close/>
                <a:moveTo>
                  <a:pt x="172" y="64"/>
                </a:moveTo>
                <a:cubicBezTo>
                  <a:pt x="155" y="64"/>
                  <a:pt x="155" y="64"/>
                  <a:pt x="155" y="64"/>
                </a:cubicBezTo>
                <a:cubicBezTo>
                  <a:pt x="155" y="55"/>
                  <a:pt x="155" y="55"/>
                  <a:pt x="155" y="55"/>
                </a:cubicBezTo>
                <a:cubicBezTo>
                  <a:pt x="172" y="55"/>
                  <a:pt x="172" y="55"/>
                  <a:pt x="172" y="55"/>
                </a:cubicBezTo>
                <a:lnTo>
                  <a:pt x="172" y="64"/>
                </a:lnTo>
                <a:close/>
                <a:moveTo>
                  <a:pt x="144" y="64"/>
                </a:moveTo>
                <a:cubicBezTo>
                  <a:pt x="127" y="64"/>
                  <a:pt x="127" y="64"/>
                  <a:pt x="127" y="64"/>
                </a:cubicBezTo>
                <a:cubicBezTo>
                  <a:pt x="127" y="55"/>
                  <a:pt x="127" y="55"/>
                  <a:pt x="127" y="55"/>
                </a:cubicBezTo>
                <a:cubicBezTo>
                  <a:pt x="144" y="55"/>
                  <a:pt x="144" y="55"/>
                  <a:pt x="144" y="55"/>
                </a:cubicBezTo>
                <a:lnTo>
                  <a:pt x="144" y="64"/>
                </a:lnTo>
                <a:close/>
                <a:moveTo>
                  <a:pt x="116" y="64"/>
                </a:moveTo>
                <a:cubicBezTo>
                  <a:pt x="99" y="64"/>
                  <a:pt x="99" y="64"/>
                  <a:pt x="99" y="64"/>
                </a:cubicBezTo>
                <a:cubicBezTo>
                  <a:pt x="99" y="55"/>
                  <a:pt x="99" y="55"/>
                  <a:pt x="99" y="55"/>
                </a:cubicBezTo>
                <a:cubicBezTo>
                  <a:pt x="116" y="55"/>
                  <a:pt x="116" y="55"/>
                  <a:pt x="116" y="55"/>
                </a:cubicBezTo>
                <a:lnTo>
                  <a:pt x="116" y="64"/>
                </a:lnTo>
                <a:close/>
                <a:moveTo>
                  <a:pt x="88" y="64"/>
                </a:moveTo>
                <a:cubicBezTo>
                  <a:pt x="71" y="64"/>
                  <a:pt x="71" y="64"/>
                  <a:pt x="71" y="64"/>
                </a:cubicBezTo>
                <a:cubicBezTo>
                  <a:pt x="71" y="55"/>
                  <a:pt x="71" y="55"/>
                  <a:pt x="71" y="55"/>
                </a:cubicBezTo>
                <a:cubicBezTo>
                  <a:pt x="88" y="55"/>
                  <a:pt x="88" y="55"/>
                  <a:pt x="88" y="55"/>
                </a:cubicBezTo>
                <a:lnTo>
                  <a:pt x="88" y="64"/>
                </a:lnTo>
                <a:close/>
                <a:moveTo>
                  <a:pt x="60" y="64"/>
                </a:moveTo>
                <a:cubicBezTo>
                  <a:pt x="42" y="64"/>
                  <a:pt x="42" y="64"/>
                  <a:pt x="42" y="64"/>
                </a:cubicBezTo>
                <a:cubicBezTo>
                  <a:pt x="42" y="55"/>
                  <a:pt x="42" y="55"/>
                  <a:pt x="42" y="55"/>
                </a:cubicBezTo>
                <a:cubicBezTo>
                  <a:pt x="60" y="55"/>
                  <a:pt x="60" y="55"/>
                  <a:pt x="60" y="55"/>
                </a:cubicBezTo>
                <a:lnTo>
                  <a:pt x="60" y="64"/>
                </a:lnTo>
                <a:close/>
                <a:moveTo>
                  <a:pt x="32" y="64"/>
                </a:moveTo>
                <a:cubicBezTo>
                  <a:pt x="25" y="64"/>
                  <a:pt x="18" y="62"/>
                  <a:pt x="13" y="58"/>
                </a:cubicBezTo>
                <a:cubicBezTo>
                  <a:pt x="18" y="51"/>
                  <a:pt x="18" y="51"/>
                  <a:pt x="18" y="51"/>
                </a:cubicBezTo>
                <a:cubicBezTo>
                  <a:pt x="22" y="54"/>
                  <a:pt x="27" y="55"/>
                  <a:pt x="32" y="55"/>
                </a:cubicBezTo>
                <a:lnTo>
                  <a:pt x="32" y="64"/>
                </a:lnTo>
                <a:close/>
                <a:moveTo>
                  <a:pt x="280" y="60"/>
                </a:moveTo>
                <a:cubicBezTo>
                  <a:pt x="266" y="49"/>
                  <a:pt x="266" y="49"/>
                  <a:pt x="266" y="49"/>
                </a:cubicBezTo>
                <a:cubicBezTo>
                  <a:pt x="272" y="42"/>
                  <a:pt x="272" y="42"/>
                  <a:pt x="272" y="42"/>
                </a:cubicBezTo>
                <a:cubicBezTo>
                  <a:pt x="285" y="53"/>
                  <a:pt x="285" y="53"/>
                  <a:pt x="285" y="53"/>
                </a:cubicBezTo>
                <a:lnTo>
                  <a:pt x="280" y="60"/>
                </a:lnTo>
                <a:close/>
                <a:moveTo>
                  <a:pt x="5" y="49"/>
                </a:moveTo>
                <a:cubicBezTo>
                  <a:pt x="2" y="44"/>
                  <a:pt x="0" y="38"/>
                  <a:pt x="0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1"/>
                  <a:pt x="9" y="31"/>
                  <a:pt x="9" y="32"/>
                </a:cubicBezTo>
                <a:cubicBezTo>
                  <a:pt x="9" y="36"/>
                  <a:pt x="10" y="40"/>
                  <a:pt x="12" y="44"/>
                </a:cubicBezTo>
                <a:lnTo>
                  <a:pt x="5" y="49"/>
                </a:lnTo>
                <a:close/>
                <a:moveTo>
                  <a:pt x="258" y="43"/>
                </a:moveTo>
                <a:cubicBezTo>
                  <a:pt x="244" y="32"/>
                  <a:pt x="244" y="32"/>
                  <a:pt x="244" y="32"/>
                </a:cubicBezTo>
                <a:cubicBezTo>
                  <a:pt x="249" y="25"/>
                  <a:pt x="249" y="25"/>
                  <a:pt x="249" y="25"/>
                </a:cubicBezTo>
                <a:cubicBezTo>
                  <a:pt x="263" y="36"/>
                  <a:pt x="263" y="36"/>
                  <a:pt x="263" y="36"/>
                </a:cubicBezTo>
                <a:lnTo>
                  <a:pt x="258" y="43"/>
                </a:lnTo>
                <a:close/>
                <a:moveTo>
                  <a:pt x="235" y="26"/>
                </a:moveTo>
                <a:cubicBezTo>
                  <a:pt x="221" y="15"/>
                  <a:pt x="221" y="15"/>
                  <a:pt x="221" y="15"/>
                </a:cubicBezTo>
                <a:cubicBezTo>
                  <a:pt x="227" y="8"/>
                  <a:pt x="227" y="8"/>
                  <a:pt x="227" y="8"/>
                </a:cubicBezTo>
                <a:cubicBezTo>
                  <a:pt x="241" y="19"/>
                  <a:pt x="241" y="19"/>
                  <a:pt x="241" y="19"/>
                </a:cubicBezTo>
                <a:lnTo>
                  <a:pt x="235" y="26"/>
                </a:lnTo>
                <a:close/>
                <a:moveTo>
                  <a:pt x="11" y="22"/>
                </a:moveTo>
                <a:cubicBezTo>
                  <a:pt x="3" y="18"/>
                  <a:pt x="3" y="18"/>
                  <a:pt x="3" y="18"/>
                </a:cubicBezTo>
                <a:cubicBezTo>
                  <a:pt x="6" y="12"/>
                  <a:pt x="11" y="6"/>
                  <a:pt x="17" y="3"/>
                </a:cubicBezTo>
                <a:cubicBezTo>
                  <a:pt x="22" y="11"/>
                  <a:pt x="22" y="11"/>
                  <a:pt x="22" y="11"/>
                </a:cubicBezTo>
                <a:cubicBezTo>
                  <a:pt x="17" y="14"/>
                  <a:pt x="14" y="17"/>
                  <a:pt x="11" y="22"/>
                </a:cubicBezTo>
                <a:close/>
                <a:moveTo>
                  <a:pt x="214" y="10"/>
                </a:moveTo>
                <a:cubicBezTo>
                  <a:pt x="211" y="9"/>
                  <a:pt x="208" y="9"/>
                  <a:pt x="205" y="9"/>
                </a:cubicBezTo>
                <a:cubicBezTo>
                  <a:pt x="198" y="9"/>
                  <a:pt x="198" y="9"/>
                  <a:pt x="198" y="9"/>
                </a:cubicBezTo>
                <a:cubicBezTo>
                  <a:pt x="198" y="0"/>
                  <a:pt x="198" y="0"/>
                  <a:pt x="198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9" y="0"/>
                  <a:pt x="213" y="0"/>
                  <a:pt x="217" y="2"/>
                </a:cubicBezTo>
                <a:lnTo>
                  <a:pt x="214" y="10"/>
                </a:lnTo>
                <a:close/>
                <a:moveTo>
                  <a:pt x="30" y="9"/>
                </a:moveTo>
                <a:cubicBezTo>
                  <a:pt x="29" y="0"/>
                  <a:pt x="29" y="0"/>
                  <a:pt x="29" y="0"/>
                </a:cubicBezTo>
                <a:cubicBezTo>
                  <a:pt x="30" y="0"/>
                  <a:pt x="31" y="0"/>
                  <a:pt x="3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9"/>
                  <a:pt x="47" y="9"/>
                  <a:pt x="47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1" y="9"/>
                  <a:pt x="31" y="9"/>
                  <a:pt x="30" y="9"/>
                </a:cubicBezTo>
                <a:close/>
                <a:moveTo>
                  <a:pt x="187" y="9"/>
                </a:moveTo>
                <a:cubicBezTo>
                  <a:pt x="170" y="9"/>
                  <a:pt x="170" y="9"/>
                  <a:pt x="170" y="9"/>
                </a:cubicBezTo>
                <a:cubicBezTo>
                  <a:pt x="170" y="0"/>
                  <a:pt x="170" y="0"/>
                  <a:pt x="170" y="0"/>
                </a:cubicBezTo>
                <a:cubicBezTo>
                  <a:pt x="187" y="0"/>
                  <a:pt x="187" y="0"/>
                  <a:pt x="187" y="0"/>
                </a:cubicBezTo>
                <a:lnTo>
                  <a:pt x="187" y="9"/>
                </a:lnTo>
                <a:close/>
                <a:moveTo>
                  <a:pt x="159" y="9"/>
                </a:moveTo>
                <a:cubicBezTo>
                  <a:pt x="142" y="9"/>
                  <a:pt x="142" y="9"/>
                  <a:pt x="142" y="9"/>
                </a:cubicBezTo>
                <a:cubicBezTo>
                  <a:pt x="142" y="0"/>
                  <a:pt x="142" y="0"/>
                  <a:pt x="142" y="0"/>
                </a:cubicBezTo>
                <a:cubicBezTo>
                  <a:pt x="159" y="0"/>
                  <a:pt x="159" y="0"/>
                  <a:pt x="159" y="0"/>
                </a:cubicBezTo>
                <a:lnTo>
                  <a:pt x="159" y="9"/>
                </a:lnTo>
                <a:close/>
                <a:moveTo>
                  <a:pt x="131" y="9"/>
                </a:moveTo>
                <a:cubicBezTo>
                  <a:pt x="114" y="9"/>
                  <a:pt x="114" y="9"/>
                  <a:pt x="114" y="9"/>
                </a:cubicBezTo>
                <a:cubicBezTo>
                  <a:pt x="114" y="0"/>
                  <a:pt x="114" y="0"/>
                  <a:pt x="114" y="0"/>
                </a:cubicBezTo>
                <a:cubicBezTo>
                  <a:pt x="131" y="0"/>
                  <a:pt x="131" y="0"/>
                  <a:pt x="131" y="0"/>
                </a:cubicBezTo>
                <a:lnTo>
                  <a:pt x="131" y="9"/>
                </a:lnTo>
                <a:close/>
                <a:moveTo>
                  <a:pt x="103" y="9"/>
                </a:moveTo>
                <a:cubicBezTo>
                  <a:pt x="86" y="9"/>
                  <a:pt x="86" y="9"/>
                  <a:pt x="86" y="9"/>
                </a:cubicBezTo>
                <a:cubicBezTo>
                  <a:pt x="86" y="0"/>
                  <a:pt x="86" y="0"/>
                  <a:pt x="86" y="0"/>
                </a:cubicBezTo>
                <a:cubicBezTo>
                  <a:pt x="103" y="0"/>
                  <a:pt x="103" y="0"/>
                  <a:pt x="103" y="0"/>
                </a:cubicBezTo>
                <a:lnTo>
                  <a:pt x="103" y="9"/>
                </a:lnTo>
                <a:close/>
                <a:moveTo>
                  <a:pt x="75" y="9"/>
                </a:moveTo>
                <a:cubicBezTo>
                  <a:pt x="58" y="9"/>
                  <a:pt x="58" y="9"/>
                  <a:pt x="58" y="9"/>
                </a:cubicBezTo>
                <a:cubicBezTo>
                  <a:pt x="58" y="0"/>
                  <a:pt x="58" y="0"/>
                  <a:pt x="58" y="0"/>
                </a:cubicBezTo>
                <a:cubicBezTo>
                  <a:pt x="75" y="0"/>
                  <a:pt x="75" y="0"/>
                  <a:pt x="75" y="0"/>
                </a:cubicBezTo>
                <a:lnTo>
                  <a:pt x="75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1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slide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562169" y="3310128"/>
            <a:ext cx="9064486" cy="1421928"/>
          </a:xfrm>
        </p:spPr>
        <p:txBody>
          <a:bodyPr anchor="b"/>
          <a:lstStyle>
            <a:lvl1pPr marL="0"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Bold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big statement slide</a:t>
            </a:r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 bwMode="black">
          <a:xfrm>
            <a:off x="1562169" y="4739214"/>
            <a:ext cx="9064486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143C66"/>
                </a:gs>
                <a:gs pos="100000">
                  <a:srgbClr val="008E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3"/>
          <p:cNvSpPr>
            <a:spLocks noEditPoints="1"/>
          </p:cNvSpPr>
          <p:nvPr userDrawn="1"/>
        </p:nvSpPr>
        <p:spPr bwMode="auto">
          <a:xfrm>
            <a:off x="391362" y="513429"/>
            <a:ext cx="760854" cy="760854"/>
          </a:xfrm>
          <a:custGeom>
            <a:avLst/>
            <a:gdLst>
              <a:gd name="T0" fmla="*/ 66 w 132"/>
              <a:gd name="T1" fmla="*/ 0 h 132"/>
              <a:gd name="T2" fmla="*/ 0 w 132"/>
              <a:gd name="T3" fmla="*/ 66 h 132"/>
              <a:gd name="T4" fmla="*/ 66 w 132"/>
              <a:gd name="T5" fmla="*/ 132 h 132"/>
              <a:gd name="T6" fmla="*/ 132 w 132"/>
              <a:gd name="T7" fmla="*/ 66 h 132"/>
              <a:gd name="T8" fmla="*/ 66 w 132"/>
              <a:gd name="T9" fmla="*/ 0 h 132"/>
              <a:gd name="T10" fmla="*/ 40 w 132"/>
              <a:gd name="T11" fmla="*/ 95 h 132"/>
              <a:gd name="T12" fmla="*/ 32 w 132"/>
              <a:gd name="T13" fmla="*/ 102 h 132"/>
              <a:gd name="T14" fmla="*/ 25 w 132"/>
              <a:gd name="T15" fmla="*/ 95 h 132"/>
              <a:gd name="T16" fmla="*/ 25 w 132"/>
              <a:gd name="T17" fmla="*/ 78 h 132"/>
              <a:gd name="T18" fmla="*/ 32 w 132"/>
              <a:gd name="T19" fmla="*/ 70 h 132"/>
              <a:gd name="T20" fmla="*/ 40 w 132"/>
              <a:gd name="T21" fmla="*/ 78 h 132"/>
              <a:gd name="T22" fmla="*/ 40 w 132"/>
              <a:gd name="T23" fmla="*/ 95 h 132"/>
              <a:gd name="T24" fmla="*/ 61 w 132"/>
              <a:gd name="T25" fmla="*/ 95 h 132"/>
              <a:gd name="T26" fmla="*/ 53 w 132"/>
              <a:gd name="T27" fmla="*/ 102 h 132"/>
              <a:gd name="T28" fmla="*/ 46 w 132"/>
              <a:gd name="T29" fmla="*/ 95 h 132"/>
              <a:gd name="T30" fmla="*/ 46 w 132"/>
              <a:gd name="T31" fmla="*/ 61 h 132"/>
              <a:gd name="T32" fmla="*/ 53 w 132"/>
              <a:gd name="T33" fmla="*/ 53 h 132"/>
              <a:gd name="T34" fmla="*/ 61 w 132"/>
              <a:gd name="T35" fmla="*/ 61 h 132"/>
              <a:gd name="T36" fmla="*/ 61 w 132"/>
              <a:gd name="T37" fmla="*/ 95 h 132"/>
              <a:gd name="T38" fmla="*/ 82 w 132"/>
              <a:gd name="T39" fmla="*/ 95 h 132"/>
              <a:gd name="T40" fmla="*/ 74 w 132"/>
              <a:gd name="T41" fmla="*/ 102 h 132"/>
              <a:gd name="T42" fmla="*/ 66 w 132"/>
              <a:gd name="T43" fmla="*/ 95 h 132"/>
              <a:gd name="T44" fmla="*/ 66 w 132"/>
              <a:gd name="T45" fmla="*/ 43 h 132"/>
              <a:gd name="T46" fmla="*/ 74 w 132"/>
              <a:gd name="T47" fmla="*/ 35 h 132"/>
              <a:gd name="T48" fmla="*/ 82 w 132"/>
              <a:gd name="T49" fmla="*/ 43 h 132"/>
              <a:gd name="T50" fmla="*/ 82 w 132"/>
              <a:gd name="T51" fmla="*/ 95 h 132"/>
              <a:gd name="T52" fmla="*/ 103 w 132"/>
              <a:gd name="T53" fmla="*/ 95 h 132"/>
              <a:gd name="T54" fmla="*/ 95 w 132"/>
              <a:gd name="T55" fmla="*/ 102 h 132"/>
              <a:gd name="T56" fmla="*/ 87 w 132"/>
              <a:gd name="T57" fmla="*/ 95 h 132"/>
              <a:gd name="T58" fmla="*/ 87 w 132"/>
              <a:gd name="T59" fmla="*/ 33 h 132"/>
              <a:gd name="T60" fmla="*/ 95 w 132"/>
              <a:gd name="T61" fmla="*/ 25 h 132"/>
              <a:gd name="T62" fmla="*/ 103 w 132"/>
              <a:gd name="T63" fmla="*/ 33 h 132"/>
              <a:gd name="T64" fmla="*/ 103 w 132"/>
              <a:gd name="T65" fmla="*/ 9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2" h="132">
                <a:moveTo>
                  <a:pt x="66" y="0"/>
                </a:moveTo>
                <a:cubicBezTo>
                  <a:pt x="30" y="0"/>
                  <a:pt x="0" y="29"/>
                  <a:pt x="0" y="66"/>
                </a:cubicBezTo>
                <a:cubicBezTo>
                  <a:pt x="0" y="102"/>
                  <a:pt x="30" y="132"/>
                  <a:pt x="66" y="132"/>
                </a:cubicBezTo>
                <a:cubicBezTo>
                  <a:pt x="103" y="132"/>
                  <a:pt x="132" y="102"/>
                  <a:pt x="132" y="66"/>
                </a:cubicBezTo>
                <a:cubicBezTo>
                  <a:pt x="132" y="29"/>
                  <a:pt x="103" y="0"/>
                  <a:pt x="66" y="0"/>
                </a:cubicBezTo>
                <a:moveTo>
                  <a:pt x="40" y="95"/>
                </a:moveTo>
                <a:cubicBezTo>
                  <a:pt x="40" y="99"/>
                  <a:pt x="36" y="102"/>
                  <a:pt x="32" y="102"/>
                </a:cubicBezTo>
                <a:cubicBezTo>
                  <a:pt x="28" y="102"/>
                  <a:pt x="25" y="99"/>
                  <a:pt x="25" y="95"/>
                </a:cubicBezTo>
                <a:cubicBezTo>
                  <a:pt x="25" y="78"/>
                  <a:pt x="25" y="78"/>
                  <a:pt x="25" y="78"/>
                </a:cubicBezTo>
                <a:cubicBezTo>
                  <a:pt x="25" y="74"/>
                  <a:pt x="28" y="70"/>
                  <a:pt x="32" y="70"/>
                </a:cubicBezTo>
                <a:cubicBezTo>
                  <a:pt x="36" y="70"/>
                  <a:pt x="40" y="74"/>
                  <a:pt x="40" y="78"/>
                </a:cubicBezTo>
                <a:lnTo>
                  <a:pt x="40" y="95"/>
                </a:lnTo>
                <a:close/>
                <a:moveTo>
                  <a:pt x="61" y="95"/>
                </a:moveTo>
                <a:cubicBezTo>
                  <a:pt x="61" y="99"/>
                  <a:pt x="57" y="102"/>
                  <a:pt x="53" y="102"/>
                </a:cubicBezTo>
                <a:cubicBezTo>
                  <a:pt x="49" y="102"/>
                  <a:pt x="46" y="99"/>
                  <a:pt x="46" y="95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57"/>
                  <a:pt x="49" y="53"/>
                  <a:pt x="53" y="53"/>
                </a:cubicBezTo>
                <a:cubicBezTo>
                  <a:pt x="57" y="53"/>
                  <a:pt x="61" y="57"/>
                  <a:pt x="61" y="61"/>
                </a:cubicBezTo>
                <a:lnTo>
                  <a:pt x="61" y="95"/>
                </a:lnTo>
                <a:close/>
                <a:moveTo>
                  <a:pt x="82" y="95"/>
                </a:moveTo>
                <a:cubicBezTo>
                  <a:pt x="82" y="99"/>
                  <a:pt x="78" y="102"/>
                  <a:pt x="74" y="102"/>
                </a:cubicBezTo>
                <a:cubicBezTo>
                  <a:pt x="70" y="102"/>
                  <a:pt x="66" y="99"/>
                  <a:pt x="66" y="95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39"/>
                  <a:pt x="70" y="35"/>
                  <a:pt x="74" y="35"/>
                </a:cubicBezTo>
                <a:cubicBezTo>
                  <a:pt x="78" y="35"/>
                  <a:pt x="82" y="39"/>
                  <a:pt x="82" y="43"/>
                </a:cubicBezTo>
                <a:lnTo>
                  <a:pt x="82" y="95"/>
                </a:lnTo>
                <a:close/>
                <a:moveTo>
                  <a:pt x="103" y="95"/>
                </a:moveTo>
                <a:cubicBezTo>
                  <a:pt x="103" y="99"/>
                  <a:pt x="99" y="102"/>
                  <a:pt x="95" y="102"/>
                </a:cubicBezTo>
                <a:cubicBezTo>
                  <a:pt x="91" y="102"/>
                  <a:pt x="87" y="99"/>
                  <a:pt x="87" y="95"/>
                </a:cubicBezTo>
                <a:cubicBezTo>
                  <a:pt x="87" y="33"/>
                  <a:pt x="87" y="33"/>
                  <a:pt x="87" y="33"/>
                </a:cubicBezTo>
                <a:cubicBezTo>
                  <a:pt x="87" y="28"/>
                  <a:pt x="91" y="25"/>
                  <a:pt x="95" y="25"/>
                </a:cubicBezTo>
                <a:cubicBezTo>
                  <a:pt x="99" y="25"/>
                  <a:pt x="103" y="28"/>
                  <a:pt x="103" y="33"/>
                </a:cubicBezTo>
                <a:lnTo>
                  <a:pt x="103" y="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alcomm Office Regular" pitchFamily="34" charset="0"/>
            </a:endParaRPr>
          </a:p>
        </p:txBody>
      </p:sp>
      <p:grpSp>
        <p:nvGrpSpPr>
          <p:cNvPr id="153" name="Group 152"/>
          <p:cNvGrpSpPr/>
          <p:nvPr userDrawn="1"/>
        </p:nvGrpSpPr>
        <p:grpSpPr>
          <a:xfrm rot="11318852">
            <a:off x="9563361" y="4923301"/>
            <a:ext cx="1309995" cy="1039221"/>
            <a:chOff x="6861175" y="3414713"/>
            <a:chExt cx="3033713" cy="2406650"/>
          </a:xfrm>
          <a:solidFill>
            <a:schemeClr val="accent5"/>
          </a:solidFill>
        </p:grpSpPr>
        <p:sp>
          <p:nvSpPr>
            <p:cNvPr id="154" name="Freeform 19"/>
            <p:cNvSpPr>
              <a:spLocks noEditPoints="1"/>
            </p:cNvSpPr>
            <p:nvPr userDrawn="1"/>
          </p:nvSpPr>
          <p:spPr bwMode="auto">
            <a:xfrm>
              <a:off x="6861175" y="3605213"/>
              <a:ext cx="3033713" cy="2216150"/>
            </a:xfrm>
            <a:custGeom>
              <a:avLst/>
              <a:gdLst>
                <a:gd name="T0" fmla="*/ 404 w 809"/>
                <a:gd name="T1" fmla="*/ 582 h 591"/>
                <a:gd name="T2" fmla="*/ 405 w 809"/>
                <a:gd name="T3" fmla="*/ 591 h 591"/>
                <a:gd name="T4" fmla="*/ 392 w 809"/>
                <a:gd name="T5" fmla="*/ 582 h 591"/>
                <a:gd name="T6" fmla="*/ 463 w 809"/>
                <a:gd name="T7" fmla="*/ 578 h 591"/>
                <a:gd name="T8" fmla="*/ 332 w 809"/>
                <a:gd name="T9" fmla="*/ 584 h 591"/>
                <a:gd name="T10" fmla="*/ 476 w 809"/>
                <a:gd name="T11" fmla="*/ 585 h 591"/>
                <a:gd name="T12" fmla="*/ 476 w 809"/>
                <a:gd name="T13" fmla="*/ 585 h 591"/>
                <a:gd name="T14" fmla="*/ 322 w 809"/>
                <a:gd name="T15" fmla="*/ 574 h 591"/>
                <a:gd name="T16" fmla="*/ 531 w 809"/>
                <a:gd name="T17" fmla="*/ 562 h 591"/>
                <a:gd name="T18" fmla="*/ 263 w 809"/>
                <a:gd name="T19" fmla="*/ 565 h 591"/>
                <a:gd name="T20" fmla="*/ 545 w 809"/>
                <a:gd name="T21" fmla="*/ 566 h 591"/>
                <a:gd name="T22" fmla="*/ 545 w 809"/>
                <a:gd name="T23" fmla="*/ 566 h 591"/>
                <a:gd name="T24" fmla="*/ 255 w 809"/>
                <a:gd name="T25" fmla="*/ 553 h 591"/>
                <a:gd name="T26" fmla="*/ 595 w 809"/>
                <a:gd name="T27" fmla="*/ 533 h 591"/>
                <a:gd name="T28" fmla="*/ 198 w 809"/>
                <a:gd name="T29" fmla="*/ 534 h 591"/>
                <a:gd name="T30" fmla="*/ 610 w 809"/>
                <a:gd name="T31" fmla="*/ 535 h 591"/>
                <a:gd name="T32" fmla="*/ 610 w 809"/>
                <a:gd name="T33" fmla="*/ 535 h 591"/>
                <a:gd name="T34" fmla="*/ 192 w 809"/>
                <a:gd name="T35" fmla="*/ 521 h 591"/>
                <a:gd name="T36" fmla="*/ 654 w 809"/>
                <a:gd name="T37" fmla="*/ 494 h 591"/>
                <a:gd name="T38" fmla="*/ 139 w 809"/>
                <a:gd name="T39" fmla="*/ 492 h 591"/>
                <a:gd name="T40" fmla="*/ 669 w 809"/>
                <a:gd name="T41" fmla="*/ 493 h 591"/>
                <a:gd name="T42" fmla="*/ 669 w 809"/>
                <a:gd name="T43" fmla="*/ 493 h 591"/>
                <a:gd name="T44" fmla="*/ 136 w 809"/>
                <a:gd name="T45" fmla="*/ 478 h 591"/>
                <a:gd name="T46" fmla="*/ 704 w 809"/>
                <a:gd name="T47" fmla="*/ 445 h 591"/>
                <a:gd name="T48" fmla="*/ 89 w 809"/>
                <a:gd name="T49" fmla="*/ 440 h 591"/>
                <a:gd name="T50" fmla="*/ 719 w 809"/>
                <a:gd name="T51" fmla="*/ 441 h 591"/>
                <a:gd name="T52" fmla="*/ 719 w 809"/>
                <a:gd name="T53" fmla="*/ 441 h 591"/>
                <a:gd name="T54" fmla="*/ 89 w 809"/>
                <a:gd name="T55" fmla="*/ 425 h 591"/>
                <a:gd name="T56" fmla="*/ 746 w 809"/>
                <a:gd name="T57" fmla="*/ 388 h 591"/>
                <a:gd name="T58" fmla="*/ 49 w 809"/>
                <a:gd name="T59" fmla="*/ 380 h 591"/>
                <a:gd name="T60" fmla="*/ 759 w 809"/>
                <a:gd name="T61" fmla="*/ 382 h 591"/>
                <a:gd name="T62" fmla="*/ 759 w 809"/>
                <a:gd name="T63" fmla="*/ 382 h 591"/>
                <a:gd name="T64" fmla="*/ 51 w 809"/>
                <a:gd name="T65" fmla="*/ 366 h 591"/>
                <a:gd name="T66" fmla="*/ 776 w 809"/>
                <a:gd name="T67" fmla="*/ 324 h 591"/>
                <a:gd name="T68" fmla="*/ 21 w 809"/>
                <a:gd name="T69" fmla="*/ 315 h 591"/>
                <a:gd name="T70" fmla="*/ 788 w 809"/>
                <a:gd name="T71" fmla="*/ 316 h 591"/>
                <a:gd name="T72" fmla="*/ 788 w 809"/>
                <a:gd name="T73" fmla="*/ 316 h 591"/>
                <a:gd name="T74" fmla="*/ 25 w 809"/>
                <a:gd name="T75" fmla="*/ 301 h 591"/>
                <a:gd name="T76" fmla="*/ 795 w 809"/>
                <a:gd name="T77" fmla="*/ 256 h 591"/>
                <a:gd name="T78" fmla="*/ 4 w 809"/>
                <a:gd name="T79" fmla="*/ 245 h 591"/>
                <a:gd name="T80" fmla="*/ 805 w 809"/>
                <a:gd name="T81" fmla="*/ 246 h 591"/>
                <a:gd name="T82" fmla="*/ 805 w 809"/>
                <a:gd name="T83" fmla="*/ 246 h 591"/>
                <a:gd name="T84" fmla="*/ 11 w 809"/>
                <a:gd name="T85" fmla="*/ 232 h 591"/>
                <a:gd name="T86" fmla="*/ 801 w 809"/>
                <a:gd name="T87" fmla="*/ 186 h 591"/>
                <a:gd name="T88" fmla="*/ 0 w 809"/>
                <a:gd name="T89" fmla="*/ 186 h 591"/>
                <a:gd name="T90" fmla="*/ 9 w 809"/>
                <a:gd name="T91" fmla="*/ 196 h 591"/>
                <a:gd name="T92" fmla="*/ 3 w 809"/>
                <a:gd name="T93" fmla="*/ 137 h 591"/>
                <a:gd name="T94" fmla="*/ 4 w 809"/>
                <a:gd name="T95" fmla="*/ 125 h 591"/>
                <a:gd name="T96" fmla="*/ 20 w 809"/>
                <a:gd name="T97" fmla="*/ 92 h 591"/>
                <a:gd name="T98" fmla="*/ 20 w 809"/>
                <a:gd name="T99" fmla="*/ 92 h 591"/>
                <a:gd name="T100" fmla="*/ 38 w 809"/>
                <a:gd name="T101" fmla="*/ 36 h 591"/>
                <a:gd name="T102" fmla="*/ 45 w 809"/>
                <a:gd name="T103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9" h="591">
                  <a:moveTo>
                    <a:pt x="405" y="591"/>
                  </a:moveTo>
                  <a:cubicBezTo>
                    <a:pt x="405" y="591"/>
                    <a:pt x="405" y="591"/>
                    <a:pt x="405" y="591"/>
                  </a:cubicBezTo>
                  <a:cubicBezTo>
                    <a:pt x="404" y="591"/>
                    <a:pt x="404" y="591"/>
                    <a:pt x="404" y="591"/>
                  </a:cubicBezTo>
                  <a:cubicBezTo>
                    <a:pt x="404" y="582"/>
                    <a:pt x="404" y="582"/>
                    <a:pt x="404" y="582"/>
                  </a:cubicBezTo>
                  <a:cubicBezTo>
                    <a:pt x="405" y="582"/>
                    <a:pt x="405" y="582"/>
                    <a:pt x="405" y="582"/>
                  </a:cubicBezTo>
                  <a:cubicBezTo>
                    <a:pt x="412" y="582"/>
                    <a:pt x="420" y="582"/>
                    <a:pt x="428" y="582"/>
                  </a:cubicBezTo>
                  <a:cubicBezTo>
                    <a:pt x="428" y="590"/>
                    <a:pt x="428" y="590"/>
                    <a:pt x="428" y="590"/>
                  </a:cubicBezTo>
                  <a:cubicBezTo>
                    <a:pt x="420" y="591"/>
                    <a:pt x="412" y="591"/>
                    <a:pt x="405" y="591"/>
                  </a:cubicBezTo>
                  <a:close/>
                  <a:moveTo>
                    <a:pt x="392" y="591"/>
                  </a:moveTo>
                  <a:cubicBezTo>
                    <a:pt x="384" y="590"/>
                    <a:pt x="376" y="590"/>
                    <a:pt x="368" y="589"/>
                  </a:cubicBezTo>
                  <a:cubicBezTo>
                    <a:pt x="369" y="581"/>
                    <a:pt x="369" y="581"/>
                    <a:pt x="369" y="581"/>
                  </a:cubicBezTo>
                  <a:cubicBezTo>
                    <a:pt x="377" y="581"/>
                    <a:pt x="384" y="582"/>
                    <a:pt x="392" y="582"/>
                  </a:cubicBezTo>
                  <a:lnTo>
                    <a:pt x="392" y="591"/>
                  </a:lnTo>
                  <a:close/>
                  <a:moveTo>
                    <a:pt x="440" y="589"/>
                  </a:moveTo>
                  <a:cubicBezTo>
                    <a:pt x="439" y="581"/>
                    <a:pt x="439" y="581"/>
                    <a:pt x="439" y="581"/>
                  </a:cubicBezTo>
                  <a:cubicBezTo>
                    <a:pt x="447" y="580"/>
                    <a:pt x="455" y="579"/>
                    <a:pt x="463" y="578"/>
                  </a:cubicBezTo>
                  <a:cubicBezTo>
                    <a:pt x="464" y="587"/>
                    <a:pt x="464" y="587"/>
                    <a:pt x="464" y="587"/>
                  </a:cubicBezTo>
                  <a:cubicBezTo>
                    <a:pt x="456" y="588"/>
                    <a:pt x="448" y="589"/>
                    <a:pt x="440" y="589"/>
                  </a:cubicBezTo>
                  <a:close/>
                  <a:moveTo>
                    <a:pt x="356" y="588"/>
                  </a:moveTo>
                  <a:cubicBezTo>
                    <a:pt x="348" y="587"/>
                    <a:pt x="340" y="586"/>
                    <a:pt x="332" y="584"/>
                  </a:cubicBezTo>
                  <a:cubicBezTo>
                    <a:pt x="334" y="576"/>
                    <a:pt x="334" y="576"/>
                    <a:pt x="334" y="576"/>
                  </a:cubicBezTo>
                  <a:cubicBezTo>
                    <a:pt x="342" y="577"/>
                    <a:pt x="349" y="578"/>
                    <a:pt x="357" y="579"/>
                  </a:cubicBezTo>
                  <a:lnTo>
                    <a:pt x="356" y="588"/>
                  </a:lnTo>
                  <a:close/>
                  <a:moveTo>
                    <a:pt x="476" y="585"/>
                  </a:moveTo>
                  <a:cubicBezTo>
                    <a:pt x="474" y="576"/>
                    <a:pt x="474" y="576"/>
                    <a:pt x="474" y="576"/>
                  </a:cubicBezTo>
                  <a:cubicBezTo>
                    <a:pt x="482" y="575"/>
                    <a:pt x="490" y="573"/>
                    <a:pt x="497" y="571"/>
                  </a:cubicBezTo>
                  <a:cubicBezTo>
                    <a:pt x="499" y="580"/>
                    <a:pt x="499" y="580"/>
                    <a:pt x="499" y="580"/>
                  </a:cubicBezTo>
                  <a:cubicBezTo>
                    <a:pt x="491" y="582"/>
                    <a:pt x="484" y="583"/>
                    <a:pt x="476" y="585"/>
                  </a:cubicBezTo>
                  <a:close/>
                  <a:moveTo>
                    <a:pt x="321" y="582"/>
                  </a:moveTo>
                  <a:cubicBezTo>
                    <a:pt x="313" y="580"/>
                    <a:pt x="305" y="579"/>
                    <a:pt x="297" y="576"/>
                  </a:cubicBezTo>
                  <a:cubicBezTo>
                    <a:pt x="299" y="568"/>
                    <a:pt x="299" y="568"/>
                    <a:pt x="299" y="568"/>
                  </a:cubicBezTo>
                  <a:cubicBezTo>
                    <a:pt x="307" y="570"/>
                    <a:pt x="315" y="572"/>
                    <a:pt x="322" y="574"/>
                  </a:cubicBezTo>
                  <a:lnTo>
                    <a:pt x="321" y="582"/>
                  </a:lnTo>
                  <a:close/>
                  <a:moveTo>
                    <a:pt x="511" y="577"/>
                  </a:moveTo>
                  <a:cubicBezTo>
                    <a:pt x="509" y="568"/>
                    <a:pt x="509" y="568"/>
                    <a:pt x="509" y="568"/>
                  </a:cubicBezTo>
                  <a:cubicBezTo>
                    <a:pt x="516" y="566"/>
                    <a:pt x="524" y="564"/>
                    <a:pt x="531" y="562"/>
                  </a:cubicBezTo>
                  <a:cubicBezTo>
                    <a:pt x="534" y="570"/>
                    <a:pt x="534" y="570"/>
                    <a:pt x="534" y="570"/>
                  </a:cubicBezTo>
                  <a:cubicBezTo>
                    <a:pt x="526" y="572"/>
                    <a:pt x="519" y="575"/>
                    <a:pt x="511" y="577"/>
                  </a:cubicBezTo>
                  <a:close/>
                  <a:moveTo>
                    <a:pt x="286" y="573"/>
                  </a:moveTo>
                  <a:cubicBezTo>
                    <a:pt x="278" y="571"/>
                    <a:pt x="270" y="568"/>
                    <a:pt x="263" y="565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73" y="560"/>
                    <a:pt x="281" y="563"/>
                    <a:pt x="288" y="565"/>
                  </a:cubicBezTo>
                  <a:lnTo>
                    <a:pt x="286" y="573"/>
                  </a:lnTo>
                  <a:close/>
                  <a:moveTo>
                    <a:pt x="545" y="566"/>
                  </a:moveTo>
                  <a:cubicBezTo>
                    <a:pt x="542" y="558"/>
                    <a:pt x="542" y="558"/>
                    <a:pt x="542" y="558"/>
                  </a:cubicBezTo>
                  <a:cubicBezTo>
                    <a:pt x="549" y="555"/>
                    <a:pt x="557" y="552"/>
                    <a:pt x="564" y="549"/>
                  </a:cubicBezTo>
                  <a:cubicBezTo>
                    <a:pt x="567" y="557"/>
                    <a:pt x="567" y="557"/>
                    <a:pt x="567" y="557"/>
                  </a:cubicBezTo>
                  <a:cubicBezTo>
                    <a:pt x="560" y="560"/>
                    <a:pt x="553" y="563"/>
                    <a:pt x="545" y="566"/>
                  </a:cubicBezTo>
                  <a:close/>
                  <a:moveTo>
                    <a:pt x="252" y="561"/>
                  </a:moveTo>
                  <a:cubicBezTo>
                    <a:pt x="244" y="558"/>
                    <a:pt x="237" y="555"/>
                    <a:pt x="230" y="551"/>
                  </a:cubicBezTo>
                  <a:cubicBezTo>
                    <a:pt x="233" y="543"/>
                    <a:pt x="233" y="543"/>
                    <a:pt x="233" y="543"/>
                  </a:cubicBezTo>
                  <a:cubicBezTo>
                    <a:pt x="240" y="547"/>
                    <a:pt x="248" y="550"/>
                    <a:pt x="255" y="553"/>
                  </a:cubicBezTo>
                  <a:lnTo>
                    <a:pt x="252" y="561"/>
                  </a:lnTo>
                  <a:close/>
                  <a:moveTo>
                    <a:pt x="578" y="552"/>
                  </a:moveTo>
                  <a:cubicBezTo>
                    <a:pt x="575" y="544"/>
                    <a:pt x="575" y="544"/>
                    <a:pt x="575" y="544"/>
                  </a:cubicBezTo>
                  <a:cubicBezTo>
                    <a:pt x="582" y="541"/>
                    <a:pt x="589" y="537"/>
                    <a:pt x="595" y="533"/>
                  </a:cubicBezTo>
                  <a:cubicBezTo>
                    <a:pt x="600" y="541"/>
                    <a:pt x="600" y="541"/>
                    <a:pt x="600" y="541"/>
                  </a:cubicBezTo>
                  <a:cubicBezTo>
                    <a:pt x="593" y="545"/>
                    <a:pt x="585" y="548"/>
                    <a:pt x="578" y="552"/>
                  </a:cubicBezTo>
                  <a:close/>
                  <a:moveTo>
                    <a:pt x="219" y="546"/>
                  </a:moveTo>
                  <a:cubicBezTo>
                    <a:pt x="212" y="542"/>
                    <a:pt x="205" y="538"/>
                    <a:pt x="198" y="534"/>
                  </a:cubicBezTo>
                  <a:cubicBezTo>
                    <a:pt x="202" y="527"/>
                    <a:pt x="202" y="527"/>
                    <a:pt x="202" y="527"/>
                  </a:cubicBezTo>
                  <a:cubicBezTo>
                    <a:pt x="209" y="531"/>
                    <a:pt x="216" y="535"/>
                    <a:pt x="223" y="538"/>
                  </a:cubicBezTo>
                  <a:lnTo>
                    <a:pt x="219" y="546"/>
                  </a:lnTo>
                  <a:close/>
                  <a:moveTo>
                    <a:pt x="610" y="535"/>
                  </a:moveTo>
                  <a:cubicBezTo>
                    <a:pt x="606" y="527"/>
                    <a:pt x="606" y="527"/>
                    <a:pt x="606" y="527"/>
                  </a:cubicBezTo>
                  <a:cubicBezTo>
                    <a:pt x="612" y="523"/>
                    <a:pt x="619" y="519"/>
                    <a:pt x="626" y="515"/>
                  </a:cubicBezTo>
                  <a:cubicBezTo>
                    <a:pt x="630" y="522"/>
                    <a:pt x="630" y="522"/>
                    <a:pt x="630" y="522"/>
                  </a:cubicBezTo>
                  <a:cubicBezTo>
                    <a:pt x="624" y="527"/>
                    <a:pt x="617" y="531"/>
                    <a:pt x="610" y="535"/>
                  </a:cubicBezTo>
                  <a:close/>
                  <a:moveTo>
                    <a:pt x="188" y="528"/>
                  </a:moveTo>
                  <a:cubicBezTo>
                    <a:pt x="181" y="524"/>
                    <a:pt x="174" y="519"/>
                    <a:pt x="168" y="514"/>
                  </a:cubicBezTo>
                  <a:cubicBezTo>
                    <a:pt x="173" y="507"/>
                    <a:pt x="173" y="507"/>
                    <a:pt x="173" y="507"/>
                  </a:cubicBezTo>
                  <a:cubicBezTo>
                    <a:pt x="179" y="512"/>
                    <a:pt x="186" y="516"/>
                    <a:pt x="192" y="521"/>
                  </a:cubicBezTo>
                  <a:lnTo>
                    <a:pt x="188" y="528"/>
                  </a:lnTo>
                  <a:close/>
                  <a:moveTo>
                    <a:pt x="640" y="515"/>
                  </a:moveTo>
                  <a:cubicBezTo>
                    <a:pt x="635" y="508"/>
                    <a:pt x="635" y="508"/>
                    <a:pt x="635" y="508"/>
                  </a:cubicBezTo>
                  <a:cubicBezTo>
                    <a:pt x="642" y="504"/>
                    <a:pt x="648" y="499"/>
                    <a:pt x="654" y="494"/>
                  </a:cubicBezTo>
                  <a:cubicBezTo>
                    <a:pt x="659" y="501"/>
                    <a:pt x="659" y="501"/>
                    <a:pt x="659" y="501"/>
                  </a:cubicBezTo>
                  <a:cubicBezTo>
                    <a:pt x="653" y="506"/>
                    <a:pt x="647" y="511"/>
                    <a:pt x="640" y="515"/>
                  </a:cubicBezTo>
                  <a:close/>
                  <a:moveTo>
                    <a:pt x="158" y="507"/>
                  </a:moveTo>
                  <a:cubicBezTo>
                    <a:pt x="152" y="502"/>
                    <a:pt x="145" y="497"/>
                    <a:pt x="139" y="492"/>
                  </a:cubicBezTo>
                  <a:cubicBezTo>
                    <a:pt x="145" y="485"/>
                    <a:pt x="145" y="485"/>
                    <a:pt x="145" y="485"/>
                  </a:cubicBezTo>
                  <a:cubicBezTo>
                    <a:pt x="151" y="490"/>
                    <a:pt x="157" y="495"/>
                    <a:pt x="163" y="500"/>
                  </a:cubicBezTo>
                  <a:lnTo>
                    <a:pt x="158" y="507"/>
                  </a:lnTo>
                  <a:close/>
                  <a:moveTo>
                    <a:pt x="669" y="493"/>
                  </a:moveTo>
                  <a:cubicBezTo>
                    <a:pt x="663" y="486"/>
                    <a:pt x="663" y="486"/>
                    <a:pt x="663" y="486"/>
                  </a:cubicBezTo>
                  <a:cubicBezTo>
                    <a:pt x="669" y="481"/>
                    <a:pt x="675" y="476"/>
                    <a:pt x="680" y="471"/>
                  </a:cubicBezTo>
                  <a:cubicBezTo>
                    <a:pt x="686" y="477"/>
                    <a:pt x="686" y="477"/>
                    <a:pt x="686" y="477"/>
                  </a:cubicBezTo>
                  <a:cubicBezTo>
                    <a:pt x="681" y="482"/>
                    <a:pt x="675" y="488"/>
                    <a:pt x="669" y="493"/>
                  </a:cubicBezTo>
                  <a:close/>
                  <a:moveTo>
                    <a:pt x="130" y="484"/>
                  </a:moveTo>
                  <a:cubicBezTo>
                    <a:pt x="125" y="479"/>
                    <a:pt x="119" y="473"/>
                    <a:pt x="113" y="467"/>
                  </a:cubicBezTo>
                  <a:cubicBezTo>
                    <a:pt x="120" y="461"/>
                    <a:pt x="120" y="461"/>
                    <a:pt x="120" y="461"/>
                  </a:cubicBezTo>
                  <a:cubicBezTo>
                    <a:pt x="125" y="467"/>
                    <a:pt x="131" y="472"/>
                    <a:pt x="136" y="478"/>
                  </a:cubicBezTo>
                  <a:lnTo>
                    <a:pt x="130" y="484"/>
                  </a:lnTo>
                  <a:close/>
                  <a:moveTo>
                    <a:pt x="695" y="468"/>
                  </a:moveTo>
                  <a:cubicBezTo>
                    <a:pt x="689" y="462"/>
                    <a:pt x="689" y="462"/>
                    <a:pt x="689" y="462"/>
                  </a:cubicBezTo>
                  <a:cubicBezTo>
                    <a:pt x="694" y="457"/>
                    <a:pt x="699" y="451"/>
                    <a:pt x="704" y="445"/>
                  </a:cubicBezTo>
                  <a:cubicBezTo>
                    <a:pt x="711" y="451"/>
                    <a:pt x="711" y="451"/>
                    <a:pt x="711" y="451"/>
                  </a:cubicBezTo>
                  <a:cubicBezTo>
                    <a:pt x="706" y="457"/>
                    <a:pt x="700" y="463"/>
                    <a:pt x="695" y="468"/>
                  </a:cubicBezTo>
                  <a:close/>
                  <a:moveTo>
                    <a:pt x="105" y="458"/>
                  </a:moveTo>
                  <a:cubicBezTo>
                    <a:pt x="100" y="452"/>
                    <a:pt x="94" y="446"/>
                    <a:pt x="89" y="440"/>
                  </a:cubicBezTo>
                  <a:cubicBezTo>
                    <a:pt x="96" y="435"/>
                    <a:pt x="96" y="435"/>
                    <a:pt x="96" y="435"/>
                  </a:cubicBezTo>
                  <a:cubicBezTo>
                    <a:pt x="101" y="441"/>
                    <a:pt x="106" y="447"/>
                    <a:pt x="111" y="453"/>
                  </a:cubicBezTo>
                  <a:lnTo>
                    <a:pt x="105" y="458"/>
                  </a:lnTo>
                  <a:close/>
                  <a:moveTo>
                    <a:pt x="719" y="441"/>
                  </a:moveTo>
                  <a:cubicBezTo>
                    <a:pt x="712" y="436"/>
                    <a:pt x="712" y="436"/>
                    <a:pt x="712" y="436"/>
                  </a:cubicBezTo>
                  <a:cubicBezTo>
                    <a:pt x="717" y="430"/>
                    <a:pt x="722" y="424"/>
                    <a:pt x="726" y="417"/>
                  </a:cubicBezTo>
                  <a:cubicBezTo>
                    <a:pt x="733" y="422"/>
                    <a:pt x="733" y="422"/>
                    <a:pt x="733" y="422"/>
                  </a:cubicBezTo>
                  <a:cubicBezTo>
                    <a:pt x="729" y="429"/>
                    <a:pt x="724" y="435"/>
                    <a:pt x="719" y="441"/>
                  </a:cubicBezTo>
                  <a:close/>
                  <a:moveTo>
                    <a:pt x="82" y="431"/>
                  </a:moveTo>
                  <a:cubicBezTo>
                    <a:pt x="77" y="424"/>
                    <a:pt x="73" y="418"/>
                    <a:pt x="68" y="411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80" y="413"/>
                    <a:pt x="84" y="419"/>
                    <a:pt x="89" y="425"/>
                  </a:cubicBezTo>
                  <a:lnTo>
                    <a:pt x="82" y="431"/>
                  </a:lnTo>
                  <a:close/>
                  <a:moveTo>
                    <a:pt x="740" y="412"/>
                  </a:moveTo>
                  <a:cubicBezTo>
                    <a:pt x="733" y="408"/>
                    <a:pt x="733" y="408"/>
                    <a:pt x="733" y="408"/>
                  </a:cubicBezTo>
                  <a:cubicBezTo>
                    <a:pt x="737" y="401"/>
                    <a:pt x="742" y="394"/>
                    <a:pt x="746" y="388"/>
                  </a:cubicBezTo>
                  <a:cubicBezTo>
                    <a:pt x="753" y="392"/>
                    <a:pt x="753" y="392"/>
                    <a:pt x="753" y="392"/>
                  </a:cubicBezTo>
                  <a:cubicBezTo>
                    <a:pt x="749" y="399"/>
                    <a:pt x="745" y="406"/>
                    <a:pt x="740" y="412"/>
                  </a:cubicBezTo>
                  <a:close/>
                  <a:moveTo>
                    <a:pt x="62" y="401"/>
                  </a:moveTo>
                  <a:cubicBezTo>
                    <a:pt x="57" y="394"/>
                    <a:pt x="53" y="387"/>
                    <a:pt x="49" y="380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61" y="383"/>
                    <a:pt x="65" y="390"/>
                    <a:pt x="69" y="396"/>
                  </a:cubicBezTo>
                  <a:lnTo>
                    <a:pt x="62" y="401"/>
                  </a:lnTo>
                  <a:close/>
                  <a:moveTo>
                    <a:pt x="759" y="382"/>
                  </a:moveTo>
                  <a:cubicBezTo>
                    <a:pt x="752" y="378"/>
                    <a:pt x="752" y="378"/>
                    <a:pt x="752" y="378"/>
                  </a:cubicBezTo>
                  <a:cubicBezTo>
                    <a:pt x="755" y="371"/>
                    <a:pt x="759" y="364"/>
                    <a:pt x="762" y="357"/>
                  </a:cubicBezTo>
                  <a:cubicBezTo>
                    <a:pt x="770" y="360"/>
                    <a:pt x="770" y="360"/>
                    <a:pt x="770" y="360"/>
                  </a:cubicBezTo>
                  <a:cubicBezTo>
                    <a:pt x="767" y="368"/>
                    <a:pt x="763" y="375"/>
                    <a:pt x="759" y="382"/>
                  </a:cubicBezTo>
                  <a:close/>
                  <a:moveTo>
                    <a:pt x="44" y="370"/>
                  </a:moveTo>
                  <a:cubicBezTo>
                    <a:pt x="40" y="363"/>
                    <a:pt x="37" y="355"/>
                    <a:pt x="34" y="348"/>
                  </a:cubicBezTo>
                  <a:cubicBezTo>
                    <a:pt x="41" y="345"/>
                    <a:pt x="41" y="345"/>
                    <a:pt x="41" y="345"/>
                  </a:cubicBezTo>
                  <a:cubicBezTo>
                    <a:pt x="45" y="352"/>
                    <a:pt x="48" y="359"/>
                    <a:pt x="51" y="366"/>
                  </a:cubicBezTo>
                  <a:lnTo>
                    <a:pt x="44" y="370"/>
                  </a:lnTo>
                  <a:close/>
                  <a:moveTo>
                    <a:pt x="775" y="349"/>
                  </a:moveTo>
                  <a:cubicBezTo>
                    <a:pt x="767" y="346"/>
                    <a:pt x="767" y="346"/>
                    <a:pt x="767" y="346"/>
                  </a:cubicBezTo>
                  <a:cubicBezTo>
                    <a:pt x="770" y="339"/>
                    <a:pt x="773" y="331"/>
                    <a:pt x="776" y="324"/>
                  </a:cubicBezTo>
                  <a:cubicBezTo>
                    <a:pt x="784" y="327"/>
                    <a:pt x="784" y="327"/>
                    <a:pt x="784" y="327"/>
                  </a:cubicBezTo>
                  <a:cubicBezTo>
                    <a:pt x="781" y="335"/>
                    <a:pt x="778" y="342"/>
                    <a:pt x="775" y="349"/>
                  </a:cubicBezTo>
                  <a:close/>
                  <a:moveTo>
                    <a:pt x="29" y="337"/>
                  </a:moveTo>
                  <a:cubicBezTo>
                    <a:pt x="26" y="330"/>
                    <a:pt x="23" y="322"/>
                    <a:pt x="21" y="315"/>
                  </a:cubicBezTo>
                  <a:cubicBezTo>
                    <a:pt x="29" y="312"/>
                    <a:pt x="29" y="312"/>
                    <a:pt x="29" y="312"/>
                  </a:cubicBezTo>
                  <a:cubicBezTo>
                    <a:pt x="31" y="319"/>
                    <a:pt x="34" y="327"/>
                    <a:pt x="37" y="334"/>
                  </a:cubicBezTo>
                  <a:lnTo>
                    <a:pt x="29" y="337"/>
                  </a:lnTo>
                  <a:close/>
                  <a:moveTo>
                    <a:pt x="788" y="316"/>
                  </a:moveTo>
                  <a:cubicBezTo>
                    <a:pt x="780" y="313"/>
                    <a:pt x="780" y="313"/>
                    <a:pt x="780" y="313"/>
                  </a:cubicBezTo>
                  <a:cubicBezTo>
                    <a:pt x="783" y="306"/>
                    <a:pt x="785" y="298"/>
                    <a:pt x="787" y="291"/>
                  </a:cubicBezTo>
                  <a:cubicBezTo>
                    <a:pt x="795" y="293"/>
                    <a:pt x="795" y="293"/>
                    <a:pt x="795" y="293"/>
                  </a:cubicBezTo>
                  <a:cubicBezTo>
                    <a:pt x="793" y="300"/>
                    <a:pt x="791" y="308"/>
                    <a:pt x="788" y="316"/>
                  </a:cubicBezTo>
                  <a:close/>
                  <a:moveTo>
                    <a:pt x="17" y="303"/>
                  </a:moveTo>
                  <a:cubicBezTo>
                    <a:pt x="15" y="295"/>
                    <a:pt x="13" y="288"/>
                    <a:pt x="11" y="280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1" y="285"/>
                    <a:pt x="23" y="293"/>
                    <a:pt x="25" y="301"/>
                  </a:cubicBezTo>
                  <a:lnTo>
                    <a:pt x="17" y="303"/>
                  </a:lnTo>
                  <a:close/>
                  <a:moveTo>
                    <a:pt x="798" y="281"/>
                  </a:moveTo>
                  <a:cubicBezTo>
                    <a:pt x="790" y="279"/>
                    <a:pt x="790" y="279"/>
                    <a:pt x="790" y="279"/>
                  </a:cubicBezTo>
                  <a:cubicBezTo>
                    <a:pt x="792" y="272"/>
                    <a:pt x="793" y="264"/>
                    <a:pt x="795" y="256"/>
                  </a:cubicBezTo>
                  <a:cubicBezTo>
                    <a:pt x="803" y="258"/>
                    <a:pt x="803" y="258"/>
                    <a:pt x="803" y="258"/>
                  </a:cubicBezTo>
                  <a:cubicBezTo>
                    <a:pt x="802" y="265"/>
                    <a:pt x="800" y="273"/>
                    <a:pt x="798" y="281"/>
                  </a:cubicBezTo>
                  <a:close/>
                  <a:moveTo>
                    <a:pt x="8" y="268"/>
                  </a:moveTo>
                  <a:cubicBezTo>
                    <a:pt x="6" y="260"/>
                    <a:pt x="5" y="252"/>
                    <a:pt x="4" y="245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4" y="251"/>
                    <a:pt x="15" y="259"/>
                    <a:pt x="17" y="266"/>
                  </a:cubicBezTo>
                  <a:lnTo>
                    <a:pt x="8" y="268"/>
                  </a:lnTo>
                  <a:close/>
                  <a:moveTo>
                    <a:pt x="805" y="246"/>
                  </a:moveTo>
                  <a:cubicBezTo>
                    <a:pt x="797" y="245"/>
                    <a:pt x="797" y="245"/>
                    <a:pt x="797" y="245"/>
                  </a:cubicBezTo>
                  <a:cubicBezTo>
                    <a:pt x="798" y="237"/>
                    <a:pt x="799" y="229"/>
                    <a:pt x="799" y="221"/>
                  </a:cubicBezTo>
                  <a:cubicBezTo>
                    <a:pt x="808" y="222"/>
                    <a:pt x="808" y="222"/>
                    <a:pt x="808" y="222"/>
                  </a:cubicBezTo>
                  <a:cubicBezTo>
                    <a:pt x="807" y="230"/>
                    <a:pt x="806" y="238"/>
                    <a:pt x="805" y="246"/>
                  </a:cubicBezTo>
                  <a:close/>
                  <a:moveTo>
                    <a:pt x="2" y="233"/>
                  </a:moveTo>
                  <a:cubicBezTo>
                    <a:pt x="1" y="225"/>
                    <a:pt x="1" y="217"/>
                    <a:pt x="0" y="209"/>
                  </a:cubicBezTo>
                  <a:cubicBezTo>
                    <a:pt x="9" y="208"/>
                    <a:pt x="9" y="208"/>
                    <a:pt x="9" y="208"/>
                  </a:cubicBezTo>
                  <a:cubicBezTo>
                    <a:pt x="9" y="216"/>
                    <a:pt x="10" y="224"/>
                    <a:pt x="11" y="232"/>
                  </a:cubicBezTo>
                  <a:lnTo>
                    <a:pt x="2" y="233"/>
                  </a:lnTo>
                  <a:close/>
                  <a:moveTo>
                    <a:pt x="809" y="210"/>
                  </a:moveTo>
                  <a:cubicBezTo>
                    <a:pt x="800" y="209"/>
                    <a:pt x="800" y="209"/>
                    <a:pt x="800" y="209"/>
                  </a:cubicBezTo>
                  <a:cubicBezTo>
                    <a:pt x="801" y="202"/>
                    <a:pt x="801" y="194"/>
                    <a:pt x="801" y="186"/>
                  </a:cubicBezTo>
                  <a:cubicBezTo>
                    <a:pt x="809" y="186"/>
                    <a:pt x="809" y="186"/>
                    <a:pt x="809" y="186"/>
                  </a:cubicBezTo>
                  <a:cubicBezTo>
                    <a:pt x="809" y="194"/>
                    <a:pt x="809" y="202"/>
                    <a:pt x="809" y="210"/>
                  </a:cubicBezTo>
                  <a:close/>
                  <a:moveTo>
                    <a:pt x="0" y="197"/>
                  </a:moveTo>
                  <a:cubicBezTo>
                    <a:pt x="0" y="193"/>
                    <a:pt x="0" y="190"/>
                    <a:pt x="0" y="186"/>
                  </a:cubicBezTo>
                  <a:cubicBezTo>
                    <a:pt x="0" y="181"/>
                    <a:pt x="0" y="177"/>
                    <a:pt x="0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8" y="177"/>
                    <a:pt x="8" y="182"/>
                    <a:pt x="8" y="186"/>
                  </a:cubicBezTo>
                  <a:cubicBezTo>
                    <a:pt x="8" y="189"/>
                    <a:pt x="8" y="193"/>
                    <a:pt x="9" y="196"/>
                  </a:cubicBezTo>
                  <a:lnTo>
                    <a:pt x="0" y="197"/>
                  </a:lnTo>
                  <a:close/>
                  <a:moveTo>
                    <a:pt x="9" y="161"/>
                  </a:moveTo>
                  <a:cubicBezTo>
                    <a:pt x="1" y="161"/>
                    <a:pt x="1" y="161"/>
                    <a:pt x="1" y="161"/>
                  </a:cubicBezTo>
                  <a:cubicBezTo>
                    <a:pt x="1" y="153"/>
                    <a:pt x="2" y="145"/>
                    <a:pt x="3" y="137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45"/>
                    <a:pt x="10" y="153"/>
                    <a:pt x="9" y="161"/>
                  </a:cubicBezTo>
                  <a:close/>
                  <a:moveTo>
                    <a:pt x="13" y="126"/>
                  </a:moveTo>
                  <a:cubicBezTo>
                    <a:pt x="4" y="125"/>
                    <a:pt x="4" y="125"/>
                    <a:pt x="4" y="125"/>
                  </a:cubicBezTo>
                  <a:cubicBezTo>
                    <a:pt x="6" y="117"/>
                    <a:pt x="7" y="109"/>
                    <a:pt x="9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5" y="111"/>
                    <a:pt x="14" y="118"/>
                    <a:pt x="13" y="126"/>
                  </a:cubicBezTo>
                  <a:close/>
                  <a:moveTo>
                    <a:pt x="20" y="92"/>
                  </a:moveTo>
                  <a:cubicBezTo>
                    <a:pt x="11" y="89"/>
                    <a:pt x="11" y="89"/>
                    <a:pt x="11" y="89"/>
                  </a:cubicBezTo>
                  <a:cubicBezTo>
                    <a:pt x="13" y="82"/>
                    <a:pt x="15" y="74"/>
                    <a:pt x="18" y="66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4" y="76"/>
                    <a:pt x="22" y="84"/>
                    <a:pt x="20" y="92"/>
                  </a:cubicBezTo>
                  <a:close/>
                  <a:moveTo>
                    <a:pt x="30" y="58"/>
                  </a:moveTo>
                  <a:cubicBezTo>
                    <a:pt x="21" y="55"/>
                    <a:pt x="21" y="55"/>
                    <a:pt x="21" y="55"/>
                  </a:cubicBezTo>
                  <a:cubicBezTo>
                    <a:pt x="24" y="47"/>
                    <a:pt x="27" y="40"/>
                    <a:pt x="30" y="3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5" y="43"/>
                    <a:pt x="32" y="50"/>
                    <a:pt x="30" y="58"/>
                  </a:cubicBezTo>
                  <a:close/>
                  <a:moveTo>
                    <a:pt x="43" y="25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8" y="14"/>
                    <a:pt x="41" y="7"/>
                    <a:pt x="45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49" y="11"/>
                    <a:pt x="46" y="18"/>
                    <a:pt x="43" y="25"/>
                  </a:cubicBezTo>
                  <a:close/>
                </a:path>
              </a:pathLst>
            </a:custGeom>
            <a:grp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55" name="Freeform 20"/>
            <p:cNvSpPr>
              <a:spLocks noEditPoints="1"/>
            </p:cNvSpPr>
            <p:nvPr userDrawn="1"/>
          </p:nvSpPr>
          <p:spPr bwMode="auto">
            <a:xfrm>
              <a:off x="6959600" y="3414713"/>
              <a:ext cx="209550" cy="220663"/>
            </a:xfrm>
            <a:custGeom>
              <a:avLst/>
              <a:gdLst>
                <a:gd name="T0" fmla="*/ 132 w 132"/>
                <a:gd name="T1" fmla="*/ 139 h 139"/>
                <a:gd name="T2" fmla="*/ 0 w 132"/>
                <a:gd name="T3" fmla="*/ 70 h 139"/>
                <a:gd name="T4" fmla="*/ 120 w 132"/>
                <a:gd name="T5" fmla="*/ 0 h 139"/>
                <a:gd name="T6" fmla="*/ 132 w 132"/>
                <a:gd name="T7" fmla="*/ 139 h 139"/>
                <a:gd name="T8" fmla="*/ 42 w 132"/>
                <a:gd name="T9" fmla="*/ 70 h 139"/>
                <a:gd name="T10" fmla="*/ 108 w 132"/>
                <a:gd name="T11" fmla="*/ 103 h 139"/>
                <a:gd name="T12" fmla="*/ 104 w 132"/>
                <a:gd name="T13" fmla="*/ 33 h 139"/>
                <a:gd name="T14" fmla="*/ 42 w 132"/>
                <a:gd name="T15" fmla="*/ 7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39">
                  <a:moveTo>
                    <a:pt x="132" y="139"/>
                  </a:moveTo>
                  <a:lnTo>
                    <a:pt x="0" y="70"/>
                  </a:lnTo>
                  <a:lnTo>
                    <a:pt x="120" y="0"/>
                  </a:lnTo>
                  <a:lnTo>
                    <a:pt x="132" y="139"/>
                  </a:lnTo>
                  <a:close/>
                  <a:moveTo>
                    <a:pt x="42" y="70"/>
                  </a:moveTo>
                  <a:lnTo>
                    <a:pt x="108" y="103"/>
                  </a:lnTo>
                  <a:lnTo>
                    <a:pt x="104" y="33"/>
                  </a:lnTo>
                  <a:lnTo>
                    <a:pt x="42" y="70"/>
                  </a:lnTo>
                  <a:close/>
                </a:path>
              </a:pathLst>
            </a:custGeom>
            <a:grp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sp>
        <p:nvSpPr>
          <p:cNvPr id="156" name="Oval 155"/>
          <p:cNvSpPr/>
          <p:nvPr userDrawn="1"/>
        </p:nvSpPr>
        <p:spPr bwMode="auto">
          <a:xfrm>
            <a:off x="9689260" y="5072703"/>
            <a:ext cx="1005936" cy="100593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bg1"/>
              </a:solidFill>
              <a:latin typeface="Qualcomm Office Regular" pitchFamily="34" charset="0"/>
            </a:endParaRPr>
          </a:p>
        </p:txBody>
      </p:sp>
      <p:grpSp>
        <p:nvGrpSpPr>
          <p:cNvPr id="157" name="Group 156"/>
          <p:cNvGrpSpPr/>
          <p:nvPr userDrawn="1"/>
        </p:nvGrpSpPr>
        <p:grpSpPr bwMode="black">
          <a:xfrm>
            <a:off x="9981487" y="5364930"/>
            <a:ext cx="421482" cy="421483"/>
            <a:chOff x="9760937" y="5831681"/>
            <a:chExt cx="421482" cy="421483"/>
          </a:xfrm>
          <a:solidFill>
            <a:schemeClr val="accent5"/>
          </a:solidFill>
        </p:grpSpPr>
        <p:sp>
          <p:nvSpPr>
            <p:cNvPr id="158" name="Freeform 8"/>
            <p:cNvSpPr>
              <a:spLocks/>
            </p:cNvSpPr>
            <p:nvPr userDrawn="1"/>
          </p:nvSpPr>
          <p:spPr bwMode="black">
            <a:xfrm>
              <a:off x="9884762" y="5831681"/>
              <a:ext cx="50007" cy="145257"/>
            </a:xfrm>
            <a:custGeom>
              <a:avLst/>
              <a:gdLst>
                <a:gd name="T0" fmla="*/ 9 w 9"/>
                <a:gd name="T1" fmla="*/ 5 h 26"/>
                <a:gd name="T2" fmla="*/ 5 w 9"/>
                <a:gd name="T3" fmla="*/ 0 h 26"/>
                <a:gd name="T4" fmla="*/ 0 w 9"/>
                <a:gd name="T5" fmla="*/ 5 h 26"/>
                <a:gd name="T6" fmla="*/ 0 w 9"/>
                <a:gd name="T7" fmla="*/ 22 h 26"/>
                <a:gd name="T8" fmla="*/ 5 w 9"/>
                <a:gd name="T9" fmla="*/ 26 h 26"/>
                <a:gd name="T10" fmla="*/ 9 w 9"/>
                <a:gd name="T11" fmla="*/ 22 h 26"/>
                <a:gd name="T12" fmla="*/ 9 w 9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9" y="5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7" y="26"/>
                    <a:pt x="9" y="24"/>
                    <a:pt x="9" y="22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59" name="Freeform 9"/>
            <p:cNvSpPr>
              <a:spLocks/>
            </p:cNvSpPr>
            <p:nvPr userDrawn="1"/>
          </p:nvSpPr>
          <p:spPr bwMode="black">
            <a:xfrm>
              <a:off x="10008587" y="6105526"/>
              <a:ext cx="50007" cy="147638"/>
            </a:xfrm>
            <a:custGeom>
              <a:avLst/>
              <a:gdLst>
                <a:gd name="T0" fmla="*/ 9 w 9"/>
                <a:gd name="T1" fmla="*/ 5 h 26"/>
                <a:gd name="T2" fmla="*/ 5 w 9"/>
                <a:gd name="T3" fmla="*/ 0 h 26"/>
                <a:gd name="T4" fmla="*/ 0 w 9"/>
                <a:gd name="T5" fmla="*/ 5 h 26"/>
                <a:gd name="T6" fmla="*/ 0 w 9"/>
                <a:gd name="T7" fmla="*/ 22 h 26"/>
                <a:gd name="T8" fmla="*/ 5 w 9"/>
                <a:gd name="T9" fmla="*/ 26 h 26"/>
                <a:gd name="T10" fmla="*/ 9 w 9"/>
                <a:gd name="T11" fmla="*/ 22 h 26"/>
                <a:gd name="T12" fmla="*/ 9 w 9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9" y="5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7" y="26"/>
                    <a:pt x="9" y="24"/>
                    <a:pt x="9" y="22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60" name="Freeform 10"/>
            <p:cNvSpPr>
              <a:spLocks/>
            </p:cNvSpPr>
            <p:nvPr userDrawn="1"/>
          </p:nvSpPr>
          <p:spPr bwMode="black">
            <a:xfrm>
              <a:off x="9963343" y="5841206"/>
              <a:ext cx="123825" cy="119063"/>
            </a:xfrm>
            <a:custGeom>
              <a:avLst/>
              <a:gdLst>
                <a:gd name="T0" fmla="*/ 20 w 22"/>
                <a:gd name="T1" fmla="*/ 8 h 21"/>
                <a:gd name="T2" fmla="*/ 20 w 22"/>
                <a:gd name="T3" fmla="*/ 1 h 21"/>
                <a:gd name="T4" fmla="*/ 14 w 22"/>
                <a:gd name="T5" fmla="*/ 1 h 21"/>
                <a:gd name="T6" fmla="*/ 2 w 22"/>
                <a:gd name="T7" fmla="*/ 13 h 21"/>
                <a:gd name="T8" fmla="*/ 2 w 22"/>
                <a:gd name="T9" fmla="*/ 20 h 21"/>
                <a:gd name="T10" fmla="*/ 8 w 22"/>
                <a:gd name="T11" fmla="*/ 20 h 21"/>
                <a:gd name="T12" fmla="*/ 20 w 22"/>
                <a:gd name="T13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1">
                  <a:moveTo>
                    <a:pt x="20" y="8"/>
                  </a:moveTo>
                  <a:cubicBezTo>
                    <a:pt x="22" y="6"/>
                    <a:pt x="22" y="3"/>
                    <a:pt x="20" y="1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5"/>
                    <a:pt x="0" y="18"/>
                    <a:pt x="2" y="20"/>
                  </a:cubicBezTo>
                  <a:cubicBezTo>
                    <a:pt x="4" y="21"/>
                    <a:pt x="7" y="21"/>
                    <a:pt x="8" y="20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61" name="Freeform 11"/>
            <p:cNvSpPr>
              <a:spLocks/>
            </p:cNvSpPr>
            <p:nvPr userDrawn="1"/>
          </p:nvSpPr>
          <p:spPr bwMode="black">
            <a:xfrm>
              <a:off x="9856187" y="6122194"/>
              <a:ext cx="123825" cy="123825"/>
            </a:xfrm>
            <a:custGeom>
              <a:avLst/>
              <a:gdLst>
                <a:gd name="T0" fmla="*/ 20 w 22"/>
                <a:gd name="T1" fmla="*/ 8 h 22"/>
                <a:gd name="T2" fmla="*/ 20 w 22"/>
                <a:gd name="T3" fmla="*/ 2 h 22"/>
                <a:gd name="T4" fmla="*/ 14 w 22"/>
                <a:gd name="T5" fmla="*/ 2 h 22"/>
                <a:gd name="T6" fmla="*/ 2 w 22"/>
                <a:gd name="T7" fmla="*/ 14 h 22"/>
                <a:gd name="T8" fmla="*/ 2 w 22"/>
                <a:gd name="T9" fmla="*/ 20 h 22"/>
                <a:gd name="T10" fmla="*/ 8 w 22"/>
                <a:gd name="T11" fmla="*/ 20 h 22"/>
                <a:gd name="T12" fmla="*/ 20 w 22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20" y="8"/>
                  </a:moveTo>
                  <a:cubicBezTo>
                    <a:pt x="22" y="6"/>
                    <a:pt x="22" y="3"/>
                    <a:pt x="20" y="2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5"/>
                    <a:pt x="0" y="18"/>
                    <a:pt x="2" y="20"/>
                  </a:cubicBezTo>
                  <a:cubicBezTo>
                    <a:pt x="4" y="22"/>
                    <a:pt x="6" y="22"/>
                    <a:pt x="8" y="20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62" name="Freeform 12"/>
            <p:cNvSpPr>
              <a:spLocks/>
            </p:cNvSpPr>
            <p:nvPr userDrawn="1"/>
          </p:nvSpPr>
          <p:spPr bwMode="black">
            <a:xfrm>
              <a:off x="10037162" y="5953126"/>
              <a:ext cx="145257" cy="52388"/>
            </a:xfrm>
            <a:custGeom>
              <a:avLst/>
              <a:gdLst>
                <a:gd name="T0" fmla="*/ 22 w 26"/>
                <a:gd name="T1" fmla="*/ 9 h 9"/>
                <a:gd name="T2" fmla="*/ 26 w 26"/>
                <a:gd name="T3" fmla="*/ 5 h 9"/>
                <a:gd name="T4" fmla="*/ 22 w 26"/>
                <a:gd name="T5" fmla="*/ 0 h 9"/>
                <a:gd name="T6" fmla="*/ 5 w 26"/>
                <a:gd name="T7" fmla="*/ 0 h 9"/>
                <a:gd name="T8" fmla="*/ 0 w 26"/>
                <a:gd name="T9" fmla="*/ 5 h 9"/>
                <a:gd name="T10" fmla="*/ 5 w 26"/>
                <a:gd name="T11" fmla="*/ 9 h 9"/>
                <a:gd name="T12" fmla="*/ 22 w 2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4" y="9"/>
                    <a:pt x="26" y="7"/>
                    <a:pt x="26" y="5"/>
                  </a:cubicBezTo>
                  <a:cubicBezTo>
                    <a:pt x="26" y="2"/>
                    <a:pt x="24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63" name="Freeform 13"/>
            <p:cNvSpPr>
              <a:spLocks/>
            </p:cNvSpPr>
            <p:nvPr userDrawn="1"/>
          </p:nvSpPr>
          <p:spPr bwMode="black">
            <a:xfrm>
              <a:off x="9760937" y="6076951"/>
              <a:ext cx="145257" cy="52388"/>
            </a:xfrm>
            <a:custGeom>
              <a:avLst/>
              <a:gdLst>
                <a:gd name="T0" fmla="*/ 21 w 26"/>
                <a:gd name="T1" fmla="*/ 9 h 9"/>
                <a:gd name="T2" fmla="*/ 26 w 26"/>
                <a:gd name="T3" fmla="*/ 5 h 9"/>
                <a:gd name="T4" fmla="*/ 21 w 26"/>
                <a:gd name="T5" fmla="*/ 0 h 9"/>
                <a:gd name="T6" fmla="*/ 5 w 26"/>
                <a:gd name="T7" fmla="*/ 0 h 9"/>
                <a:gd name="T8" fmla="*/ 0 w 26"/>
                <a:gd name="T9" fmla="*/ 5 h 9"/>
                <a:gd name="T10" fmla="*/ 5 w 26"/>
                <a:gd name="T11" fmla="*/ 9 h 9"/>
                <a:gd name="T12" fmla="*/ 21 w 2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cubicBezTo>
                    <a:pt x="24" y="9"/>
                    <a:pt x="26" y="7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lnTo>
                    <a:pt x="2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64" name="Freeform 14"/>
            <p:cNvSpPr>
              <a:spLocks/>
            </p:cNvSpPr>
            <p:nvPr userDrawn="1"/>
          </p:nvSpPr>
          <p:spPr bwMode="black">
            <a:xfrm>
              <a:off x="10053830" y="6034088"/>
              <a:ext cx="119063" cy="121445"/>
            </a:xfrm>
            <a:custGeom>
              <a:avLst/>
              <a:gdLst>
                <a:gd name="T0" fmla="*/ 14 w 21"/>
                <a:gd name="T1" fmla="*/ 20 h 22"/>
                <a:gd name="T2" fmla="*/ 20 w 21"/>
                <a:gd name="T3" fmla="*/ 20 h 22"/>
                <a:gd name="T4" fmla="*/ 20 w 21"/>
                <a:gd name="T5" fmla="*/ 14 h 22"/>
                <a:gd name="T6" fmla="*/ 8 w 21"/>
                <a:gd name="T7" fmla="*/ 2 h 22"/>
                <a:gd name="T8" fmla="*/ 2 w 21"/>
                <a:gd name="T9" fmla="*/ 2 h 22"/>
                <a:gd name="T10" fmla="*/ 2 w 21"/>
                <a:gd name="T11" fmla="*/ 8 h 22"/>
                <a:gd name="T12" fmla="*/ 14 w 2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4" y="20"/>
                  </a:moveTo>
                  <a:cubicBezTo>
                    <a:pt x="15" y="22"/>
                    <a:pt x="18" y="22"/>
                    <a:pt x="20" y="20"/>
                  </a:cubicBezTo>
                  <a:cubicBezTo>
                    <a:pt x="21" y="19"/>
                    <a:pt x="21" y="16"/>
                    <a:pt x="20" y="1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8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65" name="Freeform 15"/>
            <p:cNvSpPr>
              <a:spLocks/>
            </p:cNvSpPr>
            <p:nvPr userDrawn="1"/>
          </p:nvSpPr>
          <p:spPr bwMode="black">
            <a:xfrm>
              <a:off x="9772843" y="5926931"/>
              <a:ext cx="116682" cy="123825"/>
            </a:xfrm>
            <a:custGeom>
              <a:avLst/>
              <a:gdLst>
                <a:gd name="T0" fmla="*/ 13 w 21"/>
                <a:gd name="T1" fmla="*/ 20 h 22"/>
                <a:gd name="T2" fmla="*/ 19 w 21"/>
                <a:gd name="T3" fmla="*/ 20 h 22"/>
                <a:gd name="T4" fmla="*/ 19 w 21"/>
                <a:gd name="T5" fmla="*/ 14 h 22"/>
                <a:gd name="T6" fmla="*/ 8 w 21"/>
                <a:gd name="T7" fmla="*/ 2 h 22"/>
                <a:gd name="T8" fmla="*/ 1 w 21"/>
                <a:gd name="T9" fmla="*/ 2 h 22"/>
                <a:gd name="T10" fmla="*/ 1 w 21"/>
                <a:gd name="T11" fmla="*/ 8 h 22"/>
                <a:gd name="T12" fmla="*/ 13 w 2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3" y="20"/>
                  </a:moveTo>
                  <a:cubicBezTo>
                    <a:pt x="15" y="22"/>
                    <a:pt x="18" y="22"/>
                    <a:pt x="19" y="20"/>
                  </a:cubicBezTo>
                  <a:cubicBezTo>
                    <a:pt x="21" y="18"/>
                    <a:pt x="21" y="16"/>
                    <a:pt x="19" y="1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1" y="2"/>
                  </a:cubicBezTo>
                  <a:cubicBezTo>
                    <a:pt x="0" y="4"/>
                    <a:pt x="0" y="6"/>
                    <a:pt x="1" y="8"/>
                  </a:cubicBezTo>
                  <a:lnTo>
                    <a:pt x="1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179" name="Group 178"/>
          <p:cNvGrpSpPr/>
          <p:nvPr userDrawn="1"/>
        </p:nvGrpSpPr>
        <p:grpSpPr>
          <a:xfrm rot="5694621">
            <a:off x="10939819" y="4887666"/>
            <a:ext cx="982496" cy="779416"/>
            <a:chOff x="6861175" y="3414713"/>
            <a:chExt cx="3033713" cy="2406650"/>
          </a:xfrm>
          <a:solidFill>
            <a:schemeClr val="accent5"/>
          </a:solidFill>
        </p:grpSpPr>
        <p:sp>
          <p:nvSpPr>
            <p:cNvPr id="180" name="Freeform 19"/>
            <p:cNvSpPr>
              <a:spLocks noEditPoints="1"/>
            </p:cNvSpPr>
            <p:nvPr userDrawn="1"/>
          </p:nvSpPr>
          <p:spPr bwMode="auto">
            <a:xfrm>
              <a:off x="6861175" y="3605213"/>
              <a:ext cx="3033713" cy="2216150"/>
            </a:xfrm>
            <a:custGeom>
              <a:avLst/>
              <a:gdLst>
                <a:gd name="T0" fmla="*/ 404 w 809"/>
                <a:gd name="T1" fmla="*/ 582 h 591"/>
                <a:gd name="T2" fmla="*/ 405 w 809"/>
                <a:gd name="T3" fmla="*/ 591 h 591"/>
                <a:gd name="T4" fmla="*/ 392 w 809"/>
                <a:gd name="T5" fmla="*/ 582 h 591"/>
                <a:gd name="T6" fmla="*/ 463 w 809"/>
                <a:gd name="T7" fmla="*/ 578 h 591"/>
                <a:gd name="T8" fmla="*/ 332 w 809"/>
                <a:gd name="T9" fmla="*/ 584 h 591"/>
                <a:gd name="T10" fmla="*/ 476 w 809"/>
                <a:gd name="T11" fmla="*/ 585 h 591"/>
                <a:gd name="T12" fmla="*/ 476 w 809"/>
                <a:gd name="T13" fmla="*/ 585 h 591"/>
                <a:gd name="T14" fmla="*/ 322 w 809"/>
                <a:gd name="T15" fmla="*/ 574 h 591"/>
                <a:gd name="T16" fmla="*/ 531 w 809"/>
                <a:gd name="T17" fmla="*/ 562 h 591"/>
                <a:gd name="T18" fmla="*/ 263 w 809"/>
                <a:gd name="T19" fmla="*/ 565 h 591"/>
                <a:gd name="T20" fmla="*/ 545 w 809"/>
                <a:gd name="T21" fmla="*/ 566 h 591"/>
                <a:gd name="T22" fmla="*/ 545 w 809"/>
                <a:gd name="T23" fmla="*/ 566 h 591"/>
                <a:gd name="T24" fmla="*/ 255 w 809"/>
                <a:gd name="T25" fmla="*/ 553 h 591"/>
                <a:gd name="T26" fmla="*/ 595 w 809"/>
                <a:gd name="T27" fmla="*/ 533 h 591"/>
                <a:gd name="T28" fmla="*/ 198 w 809"/>
                <a:gd name="T29" fmla="*/ 534 h 591"/>
                <a:gd name="T30" fmla="*/ 610 w 809"/>
                <a:gd name="T31" fmla="*/ 535 h 591"/>
                <a:gd name="T32" fmla="*/ 610 w 809"/>
                <a:gd name="T33" fmla="*/ 535 h 591"/>
                <a:gd name="T34" fmla="*/ 192 w 809"/>
                <a:gd name="T35" fmla="*/ 521 h 591"/>
                <a:gd name="T36" fmla="*/ 654 w 809"/>
                <a:gd name="T37" fmla="*/ 494 h 591"/>
                <a:gd name="T38" fmla="*/ 139 w 809"/>
                <a:gd name="T39" fmla="*/ 492 h 591"/>
                <a:gd name="T40" fmla="*/ 669 w 809"/>
                <a:gd name="T41" fmla="*/ 493 h 591"/>
                <a:gd name="T42" fmla="*/ 669 w 809"/>
                <a:gd name="T43" fmla="*/ 493 h 591"/>
                <a:gd name="T44" fmla="*/ 136 w 809"/>
                <a:gd name="T45" fmla="*/ 478 h 591"/>
                <a:gd name="T46" fmla="*/ 704 w 809"/>
                <a:gd name="T47" fmla="*/ 445 h 591"/>
                <a:gd name="T48" fmla="*/ 89 w 809"/>
                <a:gd name="T49" fmla="*/ 440 h 591"/>
                <a:gd name="T50" fmla="*/ 719 w 809"/>
                <a:gd name="T51" fmla="*/ 441 h 591"/>
                <a:gd name="T52" fmla="*/ 719 w 809"/>
                <a:gd name="T53" fmla="*/ 441 h 591"/>
                <a:gd name="T54" fmla="*/ 89 w 809"/>
                <a:gd name="T55" fmla="*/ 425 h 591"/>
                <a:gd name="T56" fmla="*/ 746 w 809"/>
                <a:gd name="T57" fmla="*/ 388 h 591"/>
                <a:gd name="T58" fmla="*/ 49 w 809"/>
                <a:gd name="T59" fmla="*/ 380 h 591"/>
                <a:gd name="T60" fmla="*/ 759 w 809"/>
                <a:gd name="T61" fmla="*/ 382 h 591"/>
                <a:gd name="T62" fmla="*/ 759 w 809"/>
                <a:gd name="T63" fmla="*/ 382 h 591"/>
                <a:gd name="T64" fmla="*/ 51 w 809"/>
                <a:gd name="T65" fmla="*/ 366 h 591"/>
                <a:gd name="T66" fmla="*/ 776 w 809"/>
                <a:gd name="T67" fmla="*/ 324 h 591"/>
                <a:gd name="T68" fmla="*/ 21 w 809"/>
                <a:gd name="T69" fmla="*/ 315 h 591"/>
                <a:gd name="T70" fmla="*/ 788 w 809"/>
                <a:gd name="T71" fmla="*/ 316 h 591"/>
                <a:gd name="T72" fmla="*/ 788 w 809"/>
                <a:gd name="T73" fmla="*/ 316 h 591"/>
                <a:gd name="T74" fmla="*/ 25 w 809"/>
                <a:gd name="T75" fmla="*/ 301 h 591"/>
                <a:gd name="T76" fmla="*/ 795 w 809"/>
                <a:gd name="T77" fmla="*/ 256 h 591"/>
                <a:gd name="T78" fmla="*/ 4 w 809"/>
                <a:gd name="T79" fmla="*/ 245 h 591"/>
                <a:gd name="T80" fmla="*/ 805 w 809"/>
                <a:gd name="T81" fmla="*/ 246 h 591"/>
                <a:gd name="T82" fmla="*/ 805 w 809"/>
                <a:gd name="T83" fmla="*/ 246 h 591"/>
                <a:gd name="T84" fmla="*/ 11 w 809"/>
                <a:gd name="T85" fmla="*/ 232 h 591"/>
                <a:gd name="T86" fmla="*/ 801 w 809"/>
                <a:gd name="T87" fmla="*/ 186 h 591"/>
                <a:gd name="T88" fmla="*/ 0 w 809"/>
                <a:gd name="T89" fmla="*/ 186 h 591"/>
                <a:gd name="T90" fmla="*/ 9 w 809"/>
                <a:gd name="T91" fmla="*/ 196 h 591"/>
                <a:gd name="T92" fmla="*/ 3 w 809"/>
                <a:gd name="T93" fmla="*/ 137 h 591"/>
                <a:gd name="T94" fmla="*/ 4 w 809"/>
                <a:gd name="T95" fmla="*/ 125 h 591"/>
                <a:gd name="T96" fmla="*/ 20 w 809"/>
                <a:gd name="T97" fmla="*/ 92 h 591"/>
                <a:gd name="T98" fmla="*/ 20 w 809"/>
                <a:gd name="T99" fmla="*/ 92 h 591"/>
                <a:gd name="T100" fmla="*/ 38 w 809"/>
                <a:gd name="T101" fmla="*/ 36 h 591"/>
                <a:gd name="T102" fmla="*/ 45 w 809"/>
                <a:gd name="T103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9" h="591">
                  <a:moveTo>
                    <a:pt x="405" y="591"/>
                  </a:moveTo>
                  <a:cubicBezTo>
                    <a:pt x="405" y="591"/>
                    <a:pt x="405" y="591"/>
                    <a:pt x="405" y="591"/>
                  </a:cubicBezTo>
                  <a:cubicBezTo>
                    <a:pt x="404" y="591"/>
                    <a:pt x="404" y="591"/>
                    <a:pt x="404" y="591"/>
                  </a:cubicBezTo>
                  <a:cubicBezTo>
                    <a:pt x="404" y="582"/>
                    <a:pt x="404" y="582"/>
                    <a:pt x="404" y="582"/>
                  </a:cubicBezTo>
                  <a:cubicBezTo>
                    <a:pt x="405" y="582"/>
                    <a:pt x="405" y="582"/>
                    <a:pt x="405" y="582"/>
                  </a:cubicBezTo>
                  <a:cubicBezTo>
                    <a:pt x="412" y="582"/>
                    <a:pt x="420" y="582"/>
                    <a:pt x="428" y="582"/>
                  </a:cubicBezTo>
                  <a:cubicBezTo>
                    <a:pt x="428" y="590"/>
                    <a:pt x="428" y="590"/>
                    <a:pt x="428" y="590"/>
                  </a:cubicBezTo>
                  <a:cubicBezTo>
                    <a:pt x="420" y="591"/>
                    <a:pt x="412" y="591"/>
                    <a:pt x="405" y="591"/>
                  </a:cubicBezTo>
                  <a:close/>
                  <a:moveTo>
                    <a:pt x="392" y="591"/>
                  </a:moveTo>
                  <a:cubicBezTo>
                    <a:pt x="384" y="590"/>
                    <a:pt x="376" y="590"/>
                    <a:pt x="368" y="589"/>
                  </a:cubicBezTo>
                  <a:cubicBezTo>
                    <a:pt x="369" y="581"/>
                    <a:pt x="369" y="581"/>
                    <a:pt x="369" y="581"/>
                  </a:cubicBezTo>
                  <a:cubicBezTo>
                    <a:pt x="377" y="581"/>
                    <a:pt x="384" y="582"/>
                    <a:pt x="392" y="582"/>
                  </a:cubicBezTo>
                  <a:lnTo>
                    <a:pt x="392" y="591"/>
                  </a:lnTo>
                  <a:close/>
                  <a:moveTo>
                    <a:pt x="440" y="589"/>
                  </a:moveTo>
                  <a:cubicBezTo>
                    <a:pt x="439" y="581"/>
                    <a:pt x="439" y="581"/>
                    <a:pt x="439" y="581"/>
                  </a:cubicBezTo>
                  <a:cubicBezTo>
                    <a:pt x="447" y="580"/>
                    <a:pt x="455" y="579"/>
                    <a:pt x="463" y="578"/>
                  </a:cubicBezTo>
                  <a:cubicBezTo>
                    <a:pt x="464" y="587"/>
                    <a:pt x="464" y="587"/>
                    <a:pt x="464" y="587"/>
                  </a:cubicBezTo>
                  <a:cubicBezTo>
                    <a:pt x="456" y="588"/>
                    <a:pt x="448" y="589"/>
                    <a:pt x="440" y="589"/>
                  </a:cubicBezTo>
                  <a:close/>
                  <a:moveTo>
                    <a:pt x="356" y="588"/>
                  </a:moveTo>
                  <a:cubicBezTo>
                    <a:pt x="348" y="587"/>
                    <a:pt x="340" y="586"/>
                    <a:pt x="332" y="584"/>
                  </a:cubicBezTo>
                  <a:cubicBezTo>
                    <a:pt x="334" y="576"/>
                    <a:pt x="334" y="576"/>
                    <a:pt x="334" y="576"/>
                  </a:cubicBezTo>
                  <a:cubicBezTo>
                    <a:pt x="342" y="577"/>
                    <a:pt x="349" y="578"/>
                    <a:pt x="357" y="579"/>
                  </a:cubicBezTo>
                  <a:lnTo>
                    <a:pt x="356" y="588"/>
                  </a:lnTo>
                  <a:close/>
                  <a:moveTo>
                    <a:pt x="476" y="585"/>
                  </a:moveTo>
                  <a:cubicBezTo>
                    <a:pt x="474" y="576"/>
                    <a:pt x="474" y="576"/>
                    <a:pt x="474" y="576"/>
                  </a:cubicBezTo>
                  <a:cubicBezTo>
                    <a:pt x="482" y="575"/>
                    <a:pt x="490" y="573"/>
                    <a:pt x="497" y="571"/>
                  </a:cubicBezTo>
                  <a:cubicBezTo>
                    <a:pt x="499" y="580"/>
                    <a:pt x="499" y="580"/>
                    <a:pt x="499" y="580"/>
                  </a:cubicBezTo>
                  <a:cubicBezTo>
                    <a:pt x="491" y="582"/>
                    <a:pt x="484" y="583"/>
                    <a:pt x="476" y="585"/>
                  </a:cubicBezTo>
                  <a:close/>
                  <a:moveTo>
                    <a:pt x="321" y="582"/>
                  </a:moveTo>
                  <a:cubicBezTo>
                    <a:pt x="313" y="580"/>
                    <a:pt x="305" y="579"/>
                    <a:pt x="297" y="576"/>
                  </a:cubicBezTo>
                  <a:cubicBezTo>
                    <a:pt x="299" y="568"/>
                    <a:pt x="299" y="568"/>
                    <a:pt x="299" y="568"/>
                  </a:cubicBezTo>
                  <a:cubicBezTo>
                    <a:pt x="307" y="570"/>
                    <a:pt x="315" y="572"/>
                    <a:pt x="322" y="574"/>
                  </a:cubicBezTo>
                  <a:lnTo>
                    <a:pt x="321" y="582"/>
                  </a:lnTo>
                  <a:close/>
                  <a:moveTo>
                    <a:pt x="511" y="577"/>
                  </a:moveTo>
                  <a:cubicBezTo>
                    <a:pt x="509" y="568"/>
                    <a:pt x="509" y="568"/>
                    <a:pt x="509" y="568"/>
                  </a:cubicBezTo>
                  <a:cubicBezTo>
                    <a:pt x="516" y="566"/>
                    <a:pt x="524" y="564"/>
                    <a:pt x="531" y="562"/>
                  </a:cubicBezTo>
                  <a:cubicBezTo>
                    <a:pt x="534" y="570"/>
                    <a:pt x="534" y="570"/>
                    <a:pt x="534" y="570"/>
                  </a:cubicBezTo>
                  <a:cubicBezTo>
                    <a:pt x="526" y="572"/>
                    <a:pt x="519" y="575"/>
                    <a:pt x="511" y="577"/>
                  </a:cubicBezTo>
                  <a:close/>
                  <a:moveTo>
                    <a:pt x="286" y="573"/>
                  </a:moveTo>
                  <a:cubicBezTo>
                    <a:pt x="278" y="571"/>
                    <a:pt x="270" y="568"/>
                    <a:pt x="263" y="565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73" y="560"/>
                    <a:pt x="281" y="563"/>
                    <a:pt x="288" y="565"/>
                  </a:cubicBezTo>
                  <a:lnTo>
                    <a:pt x="286" y="573"/>
                  </a:lnTo>
                  <a:close/>
                  <a:moveTo>
                    <a:pt x="545" y="566"/>
                  </a:moveTo>
                  <a:cubicBezTo>
                    <a:pt x="542" y="558"/>
                    <a:pt x="542" y="558"/>
                    <a:pt x="542" y="558"/>
                  </a:cubicBezTo>
                  <a:cubicBezTo>
                    <a:pt x="549" y="555"/>
                    <a:pt x="557" y="552"/>
                    <a:pt x="564" y="549"/>
                  </a:cubicBezTo>
                  <a:cubicBezTo>
                    <a:pt x="567" y="557"/>
                    <a:pt x="567" y="557"/>
                    <a:pt x="567" y="557"/>
                  </a:cubicBezTo>
                  <a:cubicBezTo>
                    <a:pt x="560" y="560"/>
                    <a:pt x="553" y="563"/>
                    <a:pt x="545" y="566"/>
                  </a:cubicBezTo>
                  <a:close/>
                  <a:moveTo>
                    <a:pt x="252" y="561"/>
                  </a:moveTo>
                  <a:cubicBezTo>
                    <a:pt x="244" y="558"/>
                    <a:pt x="237" y="555"/>
                    <a:pt x="230" y="551"/>
                  </a:cubicBezTo>
                  <a:cubicBezTo>
                    <a:pt x="233" y="543"/>
                    <a:pt x="233" y="543"/>
                    <a:pt x="233" y="543"/>
                  </a:cubicBezTo>
                  <a:cubicBezTo>
                    <a:pt x="240" y="547"/>
                    <a:pt x="248" y="550"/>
                    <a:pt x="255" y="553"/>
                  </a:cubicBezTo>
                  <a:lnTo>
                    <a:pt x="252" y="561"/>
                  </a:lnTo>
                  <a:close/>
                  <a:moveTo>
                    <a:pt x="578" y="552"/>
                  </a:moveTo>
                  <a:cubicBezTo>
                    <a:pt x="575" y="544"/>
                    <a:pt x="575" y="544"/>
                    <a:pt x="575" y="544"/>
                  </a:cubicBezTo>
                  <a:cubicBezTo>
                    <a:pt x="582" y="541"/>
                    <a:pt x="589" y="537"/>
                    <a:pt x="595" y="533"/>
                  </a:cubicBezTo>
                  <a:cubicBezTo>
                    <a:pt x="600" y="541"/>
                    <a:pt x="600" y="541"/>
                    <a:pt x="600" y="541"/>
                  </a:cubicBezTo>
                  <a:cubicBezTo>
                    <a:pt x="593" y="545"/>
                    <a:pt x="585" y="548"/>
                    <a:pt x="578" y="552"/>
                  </a:cubicBezTo>
                  <a:close/>
                  <a:moveTo>
                    <a:pt x="219" y="546"/>
                  </a:moveTo>
                  <a:cubicBezTo>
                    <a:pt x="212" y="542"/>
                    <a:pt x="205" y="538"/>
                    <a:pt x="198" y="534"/>
                  </a:cubicBezTo>
                  <a:cubicBezTo>
                    <a:pt x="202" y="527"/>
                    <a:pt x="202" y="527"/>
                    <a:pt x="202" y="527"/>
                  </a:cubicBezTo>
                  <a:cubicBezTo>
                    <a:pt x="209" y="531"/>
                    <a:pt x="216" y="535"/>
                    <a:pt x="223" y="538"/>
                  </a:cubicBezTo>
                  <a:lnTo>
                    <a:pt x="219" y="546"/>
                  </a:lnTo>
                  <a:close/>
                  <a:moveTo>
                    <a:pt x="610" y="535"/>
                  </a:moveTo>
                  <a:cubicBezTo>
                    <a:pt x="606" y="527"/>
                    <a:pt x="606" y="527"/>
                    <a:pt x="606" y="527"/>
                  </a:cubicBezTo>
                  <a:cubicBezTo>
                    <a:pt x="612" y="523"/>
                    <a:pt x="619" y="519"/>
                    <a:pt x="626" y="515"/>
                  </a:cubicBezTo>
                  <a:cubicBezTo>
                    <a:pt x="630" y="522"/>
                    <a:pt x="630" y="522"/>
                    <a:pt x="630" y="522"/>
                  </a:cubicBezTo>
                  <a:cubicBezTo>
                    <a:pt x="624" y="527"/>
                    <a:pt x="617" y="531"/>
                    <a:pt x="610" y="535"/>
                  </a:cubicBezTo>
                  <a:close/>
                  <a:moveTo>
                    <a:pt x="188" y="528"/>
                  </a:moveTo>
                  <a:cubicBezTo>
                    <a:pt x="181" y="524"/>
                    <a:pt x="174" y="519"/>
                    <a:pt x="168" y="514"/>
                  </a:cubicBezTo>
                  <a:cubicBezTo>
                    <a:pt x="173" y="507"/>
                    <a:pt x="173" y="507"/>
                    <a:pt x="173" y="507"/>
                  </a:cubicBezTo>
                  <a:cubicBezTo>
                    <a:pt x="179" y="512"/>
                    <a:pt x="186" y="516"/>
                    <a:pt x="192" y="521"/>
                  </a:cubicBezTo>
                  <a:lnTo>
                    <a:pt x="188" y="528"/>
                  </a:lnTo>
                  <a:close/>
                  <a:moveTo>
                    <a:pt x="640" y="515"/>
                  </a:moveTo>
                  <a:cubicBezTo>
                    <a:pt x="635" y="508"/>
                    <a:pt x="635" y="508"/>
                    <a:pt x="635" y="508"/>
                  </a:cubicBezTo>
                  <a:cubicBezTo>
                    <a:pt x="642" y="504"/>
                    <a:pt x="648" y="499"/>
                    <a:pt x="654" y="494"/>
                  </a:cubicBezTo>
                  <a:cubicBezTo>
                    <a:pt x="659" y="501"/>
                    <a:pt x="659" y="501"/>
                    <a:pt x="659" y="501"/>
                  </a:cubicBezTo>
                  <a:cubicBezTo>
                    <a:pt x="653" y="506"/>
                    <a:pt x="647" y="511"/>
                    <a:pt x="640" y="515"/>
                  </a:cubicBezTo>
                  <a:close/>
                  <a:moveTo>
                    <a:pt x="158" y="507"/>
                  </a:moveTo>
                  <a:cubicBezTo>
                    <a:pt x="152" y="502"/>
                    <a:pt x="145" y="497"/>
                    <a:pt x="139" y="492"/>
                  </a:cubicBezTo>
                  <a:cubicBezTo>
                    <a:pt x="145" y="485"/>
                    <a:pt x="145" y="485"/>
                    <a:pt x="145" y="485"/>
                  </a:cubicBezTo>
                  <a:cubicBezTo>
                    <a:pt x="151" y="490"/>
                    <a:pt x="157" y="495"/>
                    <a:pt x="163" y="500"/>
                  </a:cubicBezTo>
                  <a:lnTo>
                    <a:pt x="158" y="507"/>
                  </a:lnTo>
                  <a:close/>
                  <a:moveTo>
                    <a:pt x="669" y="493"/>
                  </a:moveTo>
                  <a:cubicBezTo>
                    <a:pt x="663" y="486"/>
                    <a:pt x="663" y="486"/>
                    <a:pt x="663" y="486"/>
                  </a:cubicBezTo>
                  <a:cubicBezTo>
                    <a:pt x="669" y="481"/>
                    <a:pt x="675" y="476"/>
                    <a:pt x="680" y="471"/>
                  </a:cubicBezTo>
                  <a:cubicBezTo>
                    <a:pt x="686" y="477"/>
                    <a:pt x="686" y="477"/>
                    <a:pt x="686" y="477"/>
                  </a:cubicBezTo>
                  <a:cubicBezTo>
                    <a:pt x="681" y="482"/>
                    <a:pt x="675" y="488"/>
                    <a:pt x="669" y="493"/>
                  </a:cubicBezTo>
                  <a:close/>
                  <a:moveTo>
                    <a:pt x="130" y="484"/>
                  </a:moveTo>
                  <a:cubicBezTo>
                    <a:pt x="125" y="479"/>
                    <a:pt x="119" y="473"/>
                    <a:pt x="113" y="467"/>
                  </a:cubicBezTo>
                  <a:cubicBezTo>
                    <a:pt x="120" y="461"/>
                    <a:pt x="120" y="461"/>
                    <a:pt x="120" y="461"/>
                  </a:cubicBezTo>
                  <a:cubicBezTo>
                    <a:pt x="125" y="467"/>
                    <a:pt x="131" y="472"/>
                    <a:pt x="136" y="478"/>
                  </a:cubicBezTo>
                  <a:lnTo>
                    <a:pt x="130" y="484"/>
                  </a:lnTo>
                  <a:close/>
                  <a:moveTo>
                    <a:pt x="695" y="468"/>
                  </a:moveTo>
                  <a:cubicBezTo>
                    <a:pt x="689" y="462"/>
                    <a:pt x="689" y="462"/>
                    <a:pt x="689" y="462"/>
                  </a:cubicBezTo>
                  <a:cubicBezTo>
                    <a:pt x="694" y="457"/>
                    <a:pt x="699" y="451"/>
                    <a:pt x="704" y="445"/>
                  </a:cubicBezTo>
                  <a:cubicBezTo>
                    <a:pt x="711" y="451"/>
                    <a:pt x="711" y="451"/>
                    <a:pt x="711" y="451"/>
                  </a:cubicBezTo>
                  <a:cubicBezTo>
                    <a:pt x="706" y="457"/>
                    <a:pt x="700" y="463"/>
                    <a:pt x="695" y="468"/>
                  </a:cubicBezTo>
                  <a:close/>
                  <a:moveTo>
                    <a:pt x="105" y="458"/>
                  </a:moveTo>
                  <a:cubicBezTo>
                    <a:pt x="100" y="452"/>
                    <a:pt x="94" y="446"/>
                    <a:pt x="89" y="440"/>
                  </a:cubicBezTo>
                  <a:cubicBezTo>
                    <a:pt x="96" y="435"/>
                    <a:pt x="96" y="435"/>
                    <a:pt x="96" y="435"/>
                  </a:cubicBezTo>
                  <a:cubicBezTo>
                    <a:pt x="101" y="441"/>
                    <a:pt x="106" y="447"/>
                    <a:pt x="111" y="453"/>
                  </a:cubicBezTo>
                  <a:lnTo>
                    <a:pt x="105" y="458"/>
                  </a:lnTo>
                  <a:close/>
                  <a:moveTo>
                    <a:pt x="719" y="441"/>
                  </a:moveTo>
                  <a:cubicBezTo>
                    <a:pt x="712" y="436"/>
                    <a:pt x="712" y="436"/>
                    <a:pt x="712" y="436"/>
                  </a:cubicBezTo>
                  <a:cubicBezTo>
                    <a:pt x="717" y="430"/>
                    <a:pt x="722" y="424"/>
                    <a:pt x="726" y="417"/>
                  </a:cubicBezTo>
                  <a:cubicBezTo>
                    <a:pt x="733" y="422"/>
                    <a:pt x="733" y="422"/>
                    <a:pt x="733" y="422"/>
                  </a:cubicBezTo>
                  <a:cubicBezTo>
                    <a:pt x="729" y="429"/>
                    <a:pt x="724" y="435"/>
                    <a:pt x="719" y="441"/>
                  </a:cubicBezTo>
                  <a:close/>
                  <a:moveTo>
                    <a:pt x="82" y="431"/>
                  </a:moveTo>
                  <a:cubicBezTo>
                    <a:pt x="77" y="424"/>
                    <a:pt x="73" y="418"/>
                    <a:pt x="68" y="411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80" y="413"/>
                    <a:pt x="84" y="419"/>
                    <a:pt x="89" y="425"/>
                  </a:cubicBezTo>
                  <a:lnTo>
                    <a:pt x="82" y="431"/>
                  </a:lnTo>
                  <a:close/>
                  <a:moveTo>
                    <a:pt x="740" y="412"/>
                  </a:moveTo>
                  <a:cubicBezTo>
                    <a:pt x="733" y="408"/>
                    <a:pt x="733" y="408"/>
                    <a:pt x="733" y="408"/>
                  </a:cubicBezTo>
                  <a:cubicBezTo>
                    <a:pt x="737" y="401"/>
                    <a:pt x="742" y="394"/>
                    <a:pt x="746" y="388"/>
                  </a:cubicBezTo>
                  <a:cubicBezTo>
                    <a:pt x="753" y="392"/>
                    <a:pt x="753" y="392"/>
                    <a:pt x="753" y="392"/>
                  </a:cubicBezTo>
                  <a:cubicBezTo>
                    <a:pt x="749" y="399"/>
                    <a:pt x="745" y="406"/>
                    <a:pt x="740" y="412"/>
                  </a:cubicBezTo>
                  <a:close/>
                  <a:moveTo>
                    <a:pt x="62" y="401"/>
                  </a:moveTo>
                  <a:cubicBezTo>
                    <a:pt x="57" y="394"/>
                    <a:pt x="53" y="387"/>
                    <a:pt x="49" y="380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61" y="383"/>
                    <a:pt x="65" y="390"/>
                    <a:pt x="69" y="396"/>
                  </a:cubicBezTo>
                  <a:lnTo>
                    <a:pt x="62" y="401"/>
                  </a:lnTo>
                  <a:close/>
                  <a:moveTo>
                    <a:pt x="759" y="382"/>
                  </a:moveTo>
                  <a:cubicBezTo>
                    <a:pt x="752" y="378"/>
                    <a:pt x="752" y="378"/>
                    <a:pt x="752" y="378"/>
                  </a:cubicBezTo>
                  <a:cubicBezTo>
                    <a:pt x="755" y="371"/>
                    <a:pt x="759" y="364"/>
                    <a:pt x="762" y="357"/>
                  </a:cubicBezTo>
                  <a:cubicBezTo>
                    <a:pt x="770" y="360"/>
                    <a:pt x="770" y="360"/>
                    <a:pt x="770" y="360"/>
                  </a:cubicBezTo>
                  <a:cubicBezTo>
                    <a:pt x="767" y="368"/>
                    <a:pt x="763" y="375"/>
                    <a:pt x="759" y="382"/>
                  </a:cubicBezTo>
                  <a:close/>
                  <a:moveTo>
                    <a:pt x="44" y="370"/>
                  </a:moveTo>
                  <a:cubicBezTo>
                    <a:pt x="40" y="363"/>
                    <a:pt x="37" y="355"/>
                    <a:pt x="34" y="348"/>
                  </a:cubicBezTo>
                  <a:cubicBezTo>
                    <a:pt x="41" y="345"/>
                    <a:pt x="41" y="345"/>
                    <a:pt x="41" y="345"/>
                  </a:cubicBezTo>
                  <a:cubicBezTo>
                    <a:pt x="45" y="352"/>
                    <a:pt x="48" y="359"/>
                    <a:pt x="51" y="366"/>
                  </a:cubicBezTo>
                  <a:lnTo>
                    <a:pt x="44" y="370"/>
                  </a:lnTo>
                  <a:close/>
                  <a:moveTo>
                    <a:pt x="775" y="349"/>
                  </a:moveTo>
                  <a:cubicBezTo>
                    <a:pt x="767" y="346"/>
                    <a:pt x="767" y="346"/>
                    <a:pt x="767" y="346"/>
                  </a:cubicBezTo>
                  <a:cubicBezTo>
                    <a:pt x="770" y="339"/>
                    <a:pt x="773" y="331"/>
                    <a:pt x="776" y="324"/>
                  </a:cubicBezTo>
                  <a:cubicBezTo>
                    <a:pt x="784" y="327"/>
                    <a:pt x="784" y="327"/>
                    <a:pt x="784" y="327"/>
                  </a:cubicBezTo>
                  <a:cubicBezTo>
                    <a:pt x="781" y="335"/>
                    <a:pt x="778" y="342"/>
                    <a:pt x="775" y="349"/>
                  </a:cubicBezTo>
                  <a:close/>
                  <a:moveTo>
                    <a:pt x="29" y="337"/>
                  </a:moveTo>
                  <a:cubicBezTo>
                    <a:pt x="26" y="330"/>
                    <a:pt x="23" y="322"/>
                    <a:pt x="21" y="315"/>
                  </a:cubicBezTo>
                  <a:cubicBezTo>
                    <a:pt x="29" y="312"/>
                    <a:pt x="29" y="312"/>
                    <a:pt x="29" y="312"/>
                  </a:cubicBezTo>
                  <a:cubicBezTo>
                    <a:pt x="31" y="319"/>
                    <a:pt x="34" y="327"/>
                    <a:pt x="37" y="334"/>
                  </a:cubicBezTo>
                  <a:lnTo>
                    <a:pt x="29" y="337"/>
                  </a:lnTo>
                  <a:close/>
                  <a:moveTo>
                    <a:pt x="788" y="316"/>
                  </a:moveTo>
                  <a:cubicBezTo>
                    <a:pt x="780" y="313"/>
                    <a:pt x="780" y="313"/>
                    <a:pt x="780" y="313"/>
                  </a:cubicBezTo>
                  <a:cubicBezTo>
                    <a:pt x="783" y="306"/>
                    <a:pt x="785" y="298"/>
                    <a:pt x="787" y="291"/>
                  </a:cubicBezTo>
                  <a:cubicBezTo>
                    <a:pt x="795" y="293"/>
                    <a:pt x="795" y="293"/>
                    <a:pt x="795" y="293"/>
                  </a:cubicBezTo>
                  <a:cubicBezTo>
                    <a:pt x="793" y="300"/>
                    <a:pt x="791" y="308"/>
                    <a:pt x="788" y="316"/>
                  </a:cubicBezTo>
                  <a:close/>
                  <a:moveTo>
                    <a:pt x="17" y="303"/>
                  </a:moveTo>
                  <a:cubicBezTo>
                    <a:pt x="15" y="295"/>
                    <a:pt x="13" y="288"/>
                    <a:pt x="11" y="280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1" y="285"/>
                    <a:pt x="23" y="293"/>
                    <a:pt x="25" y="301"/>
                  </a:cubicBezTo>
                  <a:lnTo>
                    <a:pt x="17" y="303"/>
                  </a:lnTo>
                  <a:close/>
                  <a:moveTo>
                    <a:pt x="798" y="281"/>
                  </a:moveTo>
                  <a:cubicBezTo>
                    <a:pt x="790" y="279"/>
                    <a:pt x="790" y="279"/>
                    <a:pt x="790" y="279"/>
                  </a:cubicBezTo>
                  <a:cubicBezTo>
                    <a:pt x="792" y="272"/>
                    <a:pt x="793" y="264"/>
                    <a:pt x="795" y="256"/>
                  </a:cubicBezTo>
                  <a:cubicBezTo>
                    <a:pt x="803" y="258"/>
                    <a:pt x="803" y="258"/>
                    <a:pt x="803" y="258"/>
                  </a:cubicBezTo>
                  <a:cubicBezTo>
                    <a:pt x="802" y="265"/>
                    <a:pt x="800" y="273"/>
                    <a:pt x="798" y="281"/>
                  </a:cubicBezTo>
                  <a:close/>
                  <a:moveTo>
                    <a:pt x="8" y="268"/>
                  </a:moveTo>
                  <a:cubicBezTo>
                    <a:pt x="6" y="260"/>
                    <a:pt x="5" y="252"/>
                    <a:pt x="4" y="245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4" y="251"/>
                    <a:pt x="15" y="259"/>
                    <a:pt x="17" y="266"/>
                  </a:cubicBezTo>
                  <a:lnTo>
                    <a:pt x="8" y="268"/>
                  </a:lnTo>
                  <a:close/>
                  <a:moveTo>
                    <a:pt x="805" y="246"/>
                  </a:moveTo>
                  <a:cubicBezTo>
                    <a:pt x="797" y="245"/>
                    <a:pt x="797" y="245"/>
                    <a:pt x="797" y="245"/>
                  </a:cubicBezTo>
                  <a:cubicBezTo>
                    <a:pt x="798" y="237"/>
                    <a:pt x="799" y="229"/>
                    <a:pt x="799" y="221"/>
                  </a:cubicBezTo>
                  <a:cubicBezTo>
                    <a:pt x="808" y="222"/>
                    <a:pt x="808" y="222"/>
                    <a:pt x="808" y="222"/>
                  </a:cubicBezTo>
                  <a:cubicBezTo>
                    <a:pt x="807" y="230"/>
                    <a:pt x="806" y="238"/>
                    <a:pt x="805" y="246"/>
                  </a:cubicBezTo>
                  <a:close/>
                  <a:moveTo>
                    <a:pt x="2" y="233"/>
                  </a:moveTo>
                  <a:cubicBezTo>
                    <a:pt x="1" y="225"/>
                    <a:pt x="1" y="217"/>
                    <a:pt x="0" y="209"/>
                  </a:cubicBezTo>
                  <a:cubicBezTo>
                    <a:pt x="9" y="208"/>
                    <a:pt x="9" y="208"/>
                    <a:pt x="9" y="208"/>
                  </a:cubicBezTo>
                  <a:cubicBezTo>
                    <a:pt x="9" y="216"/>
                    <a:pt x="10" y="224"/>
                    <a:pt x="11" y="232"/>
                  </a:cubicBezTo>
                  <a:lnTo>
                    <a:pt x="2" y="233"/>
                  </a:lnTo>
                  <a:close/>
                  <a:moveTo>
                    <a:pt x="809" y="210"/>
                  </a:moveTo>
                  <a:cubicBezTo>
                    <a:pt x="800" y="209"/>
                    <a:pt x="800" y="209"/>
                    <a:pt x="800" y="209"/>
                  </a:cubicBezTo>
                  <a:cubicBezTo>
                    <a:pt x="801" y="202"/>
                    <a:pt x="801" y="194"/>
                    <a:pt x="801" y="186"/>
                  </a:cubicBezTo>
                  <a:cubicBezTo>
                    <a:pt x="809" y="186"/>
                    <a:pt x="809" y="186"/>
                    <a:pt x="809" y="186"/>
                  </a:cubicBezTo>
                  <a:cubicBezTo>
                    <a:pt x="809" y="194"/>
                    <a:pt x="809" y="202"/>
                    <a:pt x="809" y="210"/>
                  </a:cubicBezTo>
                  <a:close/>
                  <a:moveTo>
                    <a:pt x="0" y="197"/>
                  </a:moveTo>
                  <a:cubicBezTo>
                    <a:pt x="0" y="193"/>
                    <a:pt x="0" y="190"/>
                    <a:pt x="0" y="186"/>
                  </a:cubicBezTo>
                  <a:cubicBezTo>
                    <a:pt x="0" y="181"/>
                    <a:pt x="0" y="177"/>
                    <a:pt x="0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8" y="177"/>
                    <a:pt x="8" y="182"/>
                    <a:pt x="8" y="186"/>
                  </a:cubicBezTo>
                  <a:cubicBezTo>
                    <a:pt x="8" y="189"/>
                    <a:pt x="8" y="193"/>
                    <a:pt x="9" y="196"/>
                  </a:cubicBezTo>
                  <a:lnTo>
                    <a:pt x="0" y="197"/>
                  </a:lnTo>
                  <a:close/>
                  <a:moveTo>
                    <a:pt x="9" y="161"/>
                  </a:moveTo>
                  <a:cubicBezTo>
                    <a:pt x="1" y="161"/>
                    <a:pt x="1" y="161"/>
                    <a:pt x="1" y="161"/>
                  </a:cubicBezTo>
                  <a:cubicBezTo>
                    <a:pt x="1" y="153"/>
                    <a:pt x="2" y="145"/>
                    <a:pt x="3" y="137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45"/>
                    <a:pt x="10" y="153"/>
                    <a:pt x="9" y="161"/>
                  </a:cubicBezTo>
                  <a:close/>
                  <a:moveTo>
                    <a:pt x="13" y="126"/>
                  </a:moveTo>
                  <a:cubicBezTo>
                    <a:pt x="4" y="125"/>
                    <a:pt x="4" y="125"/>
                    <a:pt x="4" y="125"/>
                  </a:cubicBezTo>
                  <a:cubicBezTo>
                    <a:pt x="6" y="117"/>
                    <a:pt x="7" y="109"/>
                    <a:pt x="9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5" y="111"/>
                    <a:pt x="14" y="118"/>
                    <a:pt x="13" y="126"/>
                  </a:cubicBezTo>
                  <a:close/>
                  <a:moveTo>
                    <a:pt x="20" y="92"/>
                  </a:moveTo>
                  <a:cubicBezTo>
                    <a:pt x="11" y="89"/>
                    <a:pt x="11" y="89"/>
                    <a:pt x="11" y="89"/>
                  </a:cubicBezTo>
                  <a:cubicBezTo>
                    <a:pt x="13" y="82"/>
                    <a:pt x="15" y="74"/>
                    <a:pt x="18" y="66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4" y="76"/>
                    <a:pt x="22" y="84"/>
                    <a:pt x="20" y="92"/>
                  </a:cubicBezTo>
                  <a:close/>
                  <a:moveTo>
                    <a:pt x="30" y="58"/>
                  </a:moveTo>
                  <a:cubicBezTo>
                    <a:pt x="21" y="55"/>
                    <a:pt x="21" y="55"/>
                    <a:pt x="21" y="55"/>
                  </a:cubicBezTo>
                  <a:cubicBezTo>
                    <a:pt x="24" y="47"/>
                    <a:pt x="27" y="40"/>
                    <a:pt x="30" y="3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5" y="43"/>
                    <a:pt x="32" y="50"/>
                    <a:pt x="30" y="58"/>
                  </a:cubicBezTo>
                  <a:close/>
                  <a:moveTo>
                    <a:pt x="43" y="25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8" y="14"/>
                    <a:pt x="41" y="7"/>
                    <a:pt x="45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49" y="11"/>
                    <a:pt x="46" y="18"/>
                    <a:pt x="43" y="25"/>
                  </a:cubicBezTo>
                  <a:close/>
                </a:path>
              </a:pathLst>
            </a:custGeom>
            <a:grp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81" name="Freeform 20"/>
            <p:cNvSpPr>
              <a:spLocks noEditPoints="1"/>
            </p:cNvSpPr>
            <p:nvPr userDrawn="1"/>
          </p:nvSpPr>
          <p:spPr bwMode="auto">
            <a:xfrm>
              <a:off x="6959600" y="3414713"/>
              <a:ext cx="209550" cy="220663"/>
            </a:xfrm>
            <a:custGeom>
              <a:avLst/>
              <a:gdLst>
                <a:gd name="T0" fmla="*/ 132 w 132"/>
                <a:gd name="T1" fmla="*/ 139 h 139"/>
                <a:gd name="T2" fmla="*/ 0 w 132"/>
                <a:gd name="T3" fmla="*/ 70 h 139"/>
                <a:gd name="T4" fmla="*/ 120 w 132"/>
                <a:gd name="T5" fmla="*/ 0 h 139"/>
                <a:gd name="T6" fmla="*/ 132 w 132"/>
                <a:gd name="T7" fmla="*/ 139 h 139"/>
                <a:gd name="T8" fmla="*/ 42 w 132"/>
                <a:gd name="T9" fmla="*/ 70 h 139"/>
                <a:gd name="T10" fmla="*/ 108 w 132"/>
                <a:gd name="T11" fmla="*/ 103 h 139"/>
                <a:gd name="T12" fmla="*/ 104 w 132"/>
                <a:gd name="T13" fmla="*/ 33 h 139"/>
                <a:gd name="T14" fmla="*/ 42 w 132"/>
                <a:gd name="T15" fmla="*/ 7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39">
                  <a:moveTo>
                    <a:pt x="132" y="139"/>
                  </a:moveTo>
                  <a:lnTo>
                    <a:pt x="0" y="70"/>
                  </a:lnTo>
                  <a:lnTo>
                    <a:pt x="120" y="0"/>
                  </a:lnTo>
                  <a:lnTo>
                    <a:pt x="132" y="139"/>
                  </a:lnTo>
                  <a:close/>
                  <a:moveTo>
                    <a:pt x="42" y="70"/>
                  </a:moveTo>
                  <a:lnTo>
                    <a:pt x="108" y="103"/>
                  </a:lnTo>
                  <a:lnTo>
                    <a:pt x="104" y="33"/>
                  </a:lnTo>
                  <a:lnTo>
                    <a:pt x="42" y="70"/>
                  </a:lnTo>
                  <a:close/>
                </a:path>
              </a:pathLst>
            </a:custGeom>
            <a:grp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sp>
        <p:nvSpPr>
          <p:cNvPr id="182" name="Oval 181"/>
          <p:cNvSpPr/>
          <p:nvPr userDrawn="1"/>
        </p:nvSpPr>
        <p:spPr bwMode="auto">
          <a:xfrm rot="15975769">
            <a:off x="11154476" y="4913214"/>
            <a:ext cx="754452" cy="75445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bg1"/>
              </a:solidFill>
              <a:latin typeface="Qualcomm Office Regular" pitchFamily="34" charset="0"/>
            </a:endParaRPr>
          </a:p>
        </p:txBody>
      </p:sp>
      <p:grpSp>
        <p:nvGrpSpPr>
          <p:cNvPr id="183" name="Group 182"/>
          <p:cNvGrpSpPr/>
          <p:nvPr userDrawn="1"/>
        </p:nvGrpSpPr>
        <p:grpSpPr bwMode="black">
          <a:xfrm rot="15975769">
            <a:off x="11373647" y="5132384"/>
            <a:ext cx="316111" cy="316112"/>
            <a:chOff x="9760937" y="5831681"/>
            <a:chExt cx="421482" cy="421483"/>
          </a:xfrm>
          <a:solidFill>
            <a:schemeClr val="accent5"/>
          </a:solidFill>
        </p:grpSpPr>
        <p:sp>
          <p:nvSpPr>
            <p:cNvPr id="184" name="Freeform 8"/>
            <p:cNvSpPr>
              <a:spLocks/>
            </p:cNvSpPr>
            <p:nvPr userDrawn="1"/>
          </p:nvSpPr>
          <p:spPr bwMode="black">
            <a:xfrm>
              <a:off x="9884762" y="5831681"/>
              <a:ext cx="50007" cy="145257"/>
            </a:xfrm>
            <a:custGeom>
              <a:avLst/>
              <a:gdLst>
                <a:gd name="T0" fmla="*/ 9 w 9"/>
                <a:gd name="T1" fmla="*/ 5 h 26"/>
                <a:gd name="T2" fmla="*/ 5 w 9"/>
                <a:gd name="T3" fmla="*/ 0 h 26"/>
                <a:gd name="T4" fmla="*/ 0 w 9"/>
                <a:gd name="T5" fmla="*/ 5 h 26"/>
                <a:gd name="T6" fmla="*/ 0 w 9"/>
                <a:gd name="T7" fmla="*/ 22 h 26"/>
                <a:gd name="T8" fmla="*/ 5 w 9"/>
                <a:gd name="T9" fmla="*/ 26 h 26"/>
                <a:gd name="T10" fmla="*/ 9 w 9"/>
                <a:gd name="T11" fmla="*/ 22 h 26"/>
                <a:gd name="T12" fmla="*/ 9 w 9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9" y="5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7" y="26"/>
                    <a:pt x="9" y="24"/>
                    <a:pt x="9" y="22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85" name="Freeform 9"/>
            <p:cNvSpPr>
              <a:spLocks/>
            </p:cNvSpPr>
            <p:nvPr userDrawn="1"/>
          </p:nvSpPr>
          <p:spPr bwMode="black">
            <a:xfrm>
              <a:off x="10008587" y="6105526"/>
              <a:ext cx="50007" cy="147638"/>
            </a:xfrm>
            <a:custGeom>
              <a:avLst/>
              <a:gdLst>
                <a:gd name="T0" fmla="*/ 9 w 9"/>
                <a:gd name="T1" fmla="*/ 5 h 26"/>
                <a:gd name="T2" fmla="*/ 5 w 9"/>
                <a:gd name="T3" fmla="*/ 0 h 26"/>
                <a:gd name="T4" fmla="*/ 0 w 9"/>
                <a:gd name="T5" fmla="*/ 5 h 26"/>
                <a:gd name="T6" fmla="*/ 0 w 9"/>
                <a:gd name="T7" fmla="*/ 22 h 26"/>
                <a:gd name="T8" fmla="*/ 5 w 9"/>
                <a:gd name="T9" fmla="*/ 26 h 26"/>
                <a:gd name="T10" fmla="*/ 9 w 9"/>
                <a:gd name="T11" fmla="*/ 22 h 26"/>
                <a:gd name="T12" fmla="*/ 9 w 9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9" y="5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7" y="26"/>
                    <a:pt x="9" y="24"/>
                    <a:pt x="9" y="22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86" name="Freeform 10"/>
            <p:cNvSpPr>
              <a:spLocks/>
            </p:cNvSpPr>
            <p:nvPr userDrawn="1"/>
          </p:nvSpPr>
          <p:spPr bwMode="black">
            <a:xfrm>
              <a:off x="9963343" y="5841206"/>
              <a:ext cx="123825" cy="119063"/>
            </a:xfrm>
            <a:custGeom>
              <a:avLst/>
              <a:gdLst>
                <a:gd name="T0" fmla="*/ 20 w 22"/>
                <a:gd name="T1" fmla="*/ 8 h 21"/>
                <a:gd name="T2" fmla="*/ 20 w 22"/>
                <a:gd name="T3" fmla="*/ 1 h 21"/>
                <a:gd name="T4" fmla="*/ 14 w 22"/>
                <a:gd name="T5" fmla="*/ 1 h 21"/>
                <a:gd name="T6" fmla="*/ 2 w 22"/>
                <a:gd name="T7" fmla="*/ 13 h 21"/>
                <a:gd name="T8" fmla="*/ 2 w 22"/>
                <a:gd name="T9" fmla="*/ 20 h 21"/>
                <a:gd name="T10" fmla="*/ 8 w 22"/>
                <a:gd name="T11" fmla="*/ 20 h 21"/>
                <a:gd name="T12" fmla="*/ 20 w 22"/>
                <a:gd name="T13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1">
                  <a:moveTo>
                    <a:pt x="20" y="8"/>
                  </a:moveTo>
                  <a:cubicBezTo>
                    <a:pt x="22" y="6"/>
                    <a:pt x="22" y="3"/>
                    <a:pt x="20" y="1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5"/>
                    <a:pt x="0" y="18"/>
                    <a:pt x="2" y="20"/>
                  </a:cubicBezTo>
                  <a:cubicBezTo>
                    <a:pt x="4" y="21"/>
                    <a:pt x="7" y="21"/>
                    <a:pt x="8" y="20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87" name="Freeform 11"/>
            <p:cNvSpPr>
              <a:spLocks/>
            </p:cNvSpPr>
            <p:nvPr userDrawn="1"/>
          </p:nvSpPr>
          <p:spPr bwMode="black">
            <a:xfrm>
              <a:off x="9856187" y="6122194"/>
              <a:ext cx="123825" cy="123825"/>
            </a:xfrm>
            <a:custGeom>
              <a:avLst/>
              <a:gdLst>
                <a:gd name="T0" fmla="*/ 20 w 22"/>
                <a:gd name="T1" fmla="*/ 8 h 22"/>
                <a:gd name="T2" fmla="*/ 20 w 22"/>
                <a:gd name="T3" fmla="*/ 2 h 22"/>
                <a:gd name="T4" fmla="*/ 14 w 22"/>
                <a:gd name="T5" fmla="*/ 2 h 22"/>
                <a:gd name="T6" fmla="*/ 2 w 22"/>
                <a:gd name="T7" fmla="*/ 14 h 22"/>
                <a:gd name="T8" fmla="*/ 2 w 22"/>
                <a:gd name="T9" fmla="*/ 20 h 22"/>
                <a:gd name="T10" fmla="*/ 8 w 22"/>
                <a:gd name="T11" fmla="*/ 20 h 22"/>
                <a:gd name="T12" fmla="*/ 20 w 22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20" y="8"/>
                  </a:moveTo>
                  <a:cubicBezTo>
                    <a:pt x="22" y="6"/>
                    <a:pt x="22" y="3"/>
                    <a:pt x="20" y="2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5"/>
                    <a:pt x="0" y="18"/>
                    <a:pt x="2" y="20"/>
                  </a:cubicBezTo>
                  <a:cubicBezTo>
                    <a:pt x="4" y="22"/>
                    <a:pt x="6" y="22"/>
                    <a:pt x="8" y="20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88" name="Freeform 12"/>
            <p:cNvSpPr>
              <a:spLocks/>
            </p:cNvSpPr>
            <p:nvPr userDrawn="1"/>
          </p:nvSpPr>
          <p:spPr bwMode="black">
            <a:xfrm>
              <a:off x="10037162" y="5953126"/>
              <a:ext cx="145257" cy="52388"/>
            </a:xfrm>
            <a:custGeom>
              <a:avLst/>
              <a:gdLst>
                <a:gd name="T0" fmla="*/ 22 w 26"/>
                <a:gd name="T1" fmla="*/ 9 h 9"/>
                <a:gd name="T2" fmla="*/ 26 w 26"/>
                <a:gd name="T3" fmla="*/ 5 h 9"/>
                <a:gd name="T4" fmla="*/ 22 w 26"/>
                <a:gd name="T5" fmla="*/ 0 h 9"/>
                <a:gd name="T6" fmla="*/ 5 w 26"/>
                <a:gd name="T7" fmla="*/ 0 h 9"/>
                <a:gd name="T8" fmla="*/ 0 w 26"/>
                <a:gd name="T9" fmla="*/ 5 h 9"/>
                <a:gd name="T10" fmla="*/ 5 w 26"/>
                <a:gd name="T11" fmla="*/ 9 h 9"/>
                <a:gd name="T12" fmla="*/ 22 w 2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4" y="9"/>
                    <a:pt x="26" y="7"/>
                    <a:pt x="26" y="5"/>
                  </a:cubicBezTo>
                  <a:cubicBezTo>
                    <a:pt x="26" y="2"/>
                    <a:pt x="24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89" name="Freeform 13"/>
            <p:cNvSpPr>
              <a:spLocks/>
            </p:cNvSpPr>
            <p:nvPr userDrawn="1"/>
          </p:nvSpPr>
          <p:spPr bwMode="black">
            <a:xfrm>
              <a:off x="9760937" y="6076951"/>
              <a:ext cx="145257" cy="52388"/>
            </a:xfrm>
            <a:custGeom>
              <a:avLst/>
              <a:gdLst>
                <a:gd name="T0" fmla="*/ 21 w 26"/>
                <a:gd name="T1" fmla="*/ 9 h 9"/>
                <a:gd name="T2" fmla="*/ 26 w 26"/>
                <a:gd name="T3" fmla="*/ 5 h 9"/>
                <a:gd name="T4" fmla="*/ 21 w 26"/>
                <a:gd name="T5" fmla="*/ 0 h 9"/>
                <a:gd name="T6" fmla="*/ 5 w 26"/>
                <a:gd name="T7" fmla="*/ 0 h 9"/>
                <a:gd name="T8" fmla="*/ 0 w 26"/>
                <a:gd name="T9" fmla="*/ 5 h 9"/>
                <a:gd name="T10" fmla="*/ 5 w 26"/>
                <a:gd name="T11" fmla="*/ 9 h 9"/>
                <a:gd name="T12" fmla="*/ 21 w 2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cubicBezTo>
                    <a:pt x="24" y="9"/>
                    <a:pt x="26" y="7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lnTo>
                    <a:pt x="2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90" name="Freeform 14"/>
            <p:cNvSpPr>
              <a:spLocks/>
            </p:cNvSpPr>
            <p:nvPr userDrawn="1"/>
          </p:nvSpPr>
          <p:spPr bwMode="black">
            <a:xfrm>
              <a:off x="10053830" y="6034088"/>
              <a:ext cx="119063" cy="121445"/>
            </a:xfrm>
            <a:custGeom>
              <a:avLst/>
              <a:gdLst>
                <a:gd name="T0" fmla="*/ 14 w 21"/>
                <a:gd name="T1" fmla="*/ 20 h 22"/>
                <a:gd name="T2" fmla="*/ 20 w 21"/>
                <a:gd name="T3" fmla="*/ 20 h 22"/>
                <a:gd name="T4" fmla="*/ 20 w 21"/>
                <a:gd name="T5" fmla="*/ 14 h 22"/>
                <a:gd name="T6" fmla="*/ 8 w 21"/>
                <a:gd name="T7" fmla="*/ 2 h 22"/>
                <a:gd name="T8" fmla="*/ 2 w 21"/>
                <a:gd name="T9" fmla="*/ 2 h 22"/>
                <a:gd name="T10" fmla="*/ 2 w 21"/>
                <a:gd name="T11" fmla="*/ 8 h 22"/>
                <a:gd name="T12" fmla="*/ 14 w 2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4" y="20"/>
                  </a:moveTo>
                  <a:cubicBezTo>
                    <a:pt x="15" y="22"/>
                    <a:pt x="18" y="22"/>
                    <a:pt x="20" y="20"/>
                  </a:cubicBezTo>
                  <a:cubicBezTo>
                    <a:pt x="21" y="19"/>
                    <a:pt x="21" y="16"/>
                    <a:pt x="20" y="1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8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91" name="Freeform 15"/>
            <p:cNvSpPr>
              <a:spLocks/>
            </p:cNvSpPr>
            <p:nvPr userDrawn="1"/>
          </p:nvSpPr>
          <p:spPr bwMode="black">
            <a:xfrm>
              <a:off x="9772843" y="5926931"/>
              <a:ext cx="116682" cy="123825"/>
            </a:xfrm>
            <a:custGeom>
              <a:avLst/>
              <a:gdLst>
                <a:gd name="T0" fmla="*/ 13 w 21"/>
                <a:gd name="T1" fmla="*/ 20 h 22"/>
                <a:gd name="T2" fmla="*/ 19 w 21"/>
                <a:gd name="T3" fmla="*/ 20 h 22"/>
                <a:gd name="T4" fmla="*/ 19 w 21"/>
                <a:gd name="T5" fmla="*/ 14 h 22"/>
                <a:gd name="T6" fmla="*/ 8 w 21"/>
                <a:gd name="T7" fmla="*/ 2 h 22"/>
                <a:gd name="T8" fmla="*/ 1 w 21"/>
                <a:gd name="T9" fmla="*/ 2 h 22"/>
                <a:gd name="T10" fmla="*/ 1 w 21"/>
                <a:gd name="T11" fmla="*/ 8 h 22"/>
                <a:gd name="T12" fmla="*/ 13 w 2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3" y="20"/>
                  </a:moveTo>
                  <a:cubicBezTo>
                    <a:pt x="15" y="22"/>
                    <a:pt x="18" y="22"/>
                    <a:pt x="19" y="20"/>
                  </a:cubicBezTo>
                  <a:cubicBezTo>
                    <a:pt x="21" y="18"/>
                    <a:pt x="21" y="16"/>
                    <a:pt x="19" y="1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1" y="2"/>
                  </a:cubicBezTo>
                  <a:cubicBezTo>
                    <a:pt x="0" y="4"/>
                    <a:pt x="0" y="6"/>
                    <a:pt x="1" y="8"/>
                  </a:cubicBezTo>
                  <a:lnTo>
                    <a:pt x="1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205" name="Group 204"/>
          <p:cNvGrpSpPr/>
          <p:nvPr userDrawn="1"/>
        </p:nvGrpSpPr>
        <p:grpSpPr>
          <a:xfrm rot="11195837">
            <a:off x="10560235" y="4415532"/>
            <a:ext cx="589498" cy="467651"/>
            <a:chOff x="6861175" y="3414713"/>
            <a:chExt cx="3033713" cy="2406650"/>
          </a:xfrm>
          <a:solidFill>
            <a:schemeClr val="accent5"/>
          </a:solidFill>
        </p:grpSpPr>
        <p:sp>
          <p:nvSpPr>
            <p:cNvPr id="206" name="Freeform 19"/>
            <p:cNvSpPr>
              <a:spLocks noEditPoints="1"/>
            </p:cNvSpPr>
            <p:nvPr userDrawn="1"/>
          </p:nvSpPr>
          <p:spPr bwMode="auto">
            <a:xfrm>
              <a:off x="6861175" y="3605213"/>
              <a:ext cx="3033713" cy="2216150"/>
            </a:xfrm>
            <a:custGeom>
              <a:avLst/>
              <a:gdLst>
                <a:gd name="T0" fmla="*/ 404 w 809"/>
                <a:gd name="T1" fmla="*/ 582 h 591"/>
                <a:gd name="T2" fmla="*/ 405 w 809"/>
                <a:gd name="T3" fmla="*/ 591 h 591"/>
                <a:gd name="T4" fmla="*/ 392 w 809"/>
                <a:gd name="T5" fmla="*/ 582 h 591"/>
                <a:gd name="T6" fmla="*/ 463 w 809"/>
                <a:gd name="T7" fmla="*/ 578 h 591"/>
                <a:gd name="T8" fmla="*/ 332 w 809"/>
                <a:gd name="T9" fmla="*/ 584 h 591"/>
                <a:gd name="T10" fmla="*/ 476 w 809"/>
                <a:gd name="T11" fmla="*/ 585 h 591"/>
                <a:gd name="T12" fmla="*/ 476 w 809"/>
                <a:gd name="T13" fmla="*/ 585 h 591"/>
                <a:gd name="T14" fmla="*/ 322 w 809"/>
                <a:gd name="T15" fmla="*/ 574 h 591"/>
                <a:gd name="T16" fmla="*/ 531 w 809"/>
                <a:gd name="T17" fmla="*/ 562 h 591"/>
                <a:gd name="T18" fmla="*/ 263 w 809"/>
                <a:gd name="T19" fmla="*/ 565 h 591"/>
                <a:gd name="T20" fmla="*/ 545 w 809"/>
                <a:gd name="T21" fmla="*/ 566 h 591"/>
                <a:gd name="T22" fmla="*/ 545 w 809"/>
                <a:gd name="T23" fmla="*/ 566 h 591"/>
                <a:gd name="T24" fmla="*/ 255 w 809"/>
                <a:gd name="T25" fmla="*/ 553 h 591"/>
                <a:gd name="T26" fmla="*/ 595 w 809"/>
                <a:gd name="T27" fmla="*/ 533 h 591"/>
                <a:gd name="T28" fmla="*/ 198 w 809"/>
                <a:gd name="T29" fmla="*/ 534 h 591"/>
                <a:gd name="T30" fmla="*/ 610 w 809"/>
                <a:gd name="T31" fmla="*/ 535 h 591"/>
                <a:gd name="T32" fmla="*/ 610 w 809"/>
                <a:gd name="T33" fmla="*/ 535 h 591"/>
                <a:gd name="T34" fmla="*/ 192 w 809"/>
                <a:gd name="T35" fmla="*/ 521 h 591"/>
                <a:gd name="T36" fmla="*/ 654 w 809"/>
                <a:gd name="T37" fmla="*/ 494 h 591"/>
                <a:gd name="T38" fmla="*/ 139 w 809"/>
                <a:gd name="T39" fmla="*/ 492 h 591"/>
                <a:gd name="T40" fmla="*/ 669 w 809"/>
                <a:gd name="T41" fmla="*/ 493 h 591"/>
                <a:gd name="T42" fmla="*/ 669 w 809"/>
                <a:gd name="T43" fmla="*/ 493 h 591"/>
                <a:gd name="T44" fmla="*/ 136 w 809"/>
                <a:gd name="T45" fmla="*/ 478 h 591"/>
                <a:gd name="T46" fmla="*/ 704 w 809"/>
                <a:gd name="T47" fmla="*/ 445 h 591"/>
                <a:gd name="T48" fmla="*/ 89 w 809"/>
                <a:gd name="T49" fmla="*/ 440 h 591"/>
                <a:gd name="T50" fmla="*/ 719 w 809"/>
                <a:gd name="T51" fmla="*/ 441 h 591"/>
                <a:gd name="T52" fmla="*/ 719 w 809"/>
                <a:gd name="T53" fmla="*/ 441 h 591"/>
                <a:gd name="T54" fmla="*/ 89 w 809"/>
                <a:gd name="T55" fmla="*/ 425 h 591"/>
                <a:gd name="T56" fmla="*/ 746 w 809"/>
                <a:gd name="T57" fmla="*/ 388 h 591"/>
                <a:gd name="T58" fmla="*/ 49 w 809"/>
                <a:gd name="T59" fmla="*/ 380 h 591"/>
                <a:gd name="T60" fmla="*/ 759 w 809"/>
                <a:gd name="T61" fmla="*/ 382 h 591"/>
                <a:gd name="T62" fmla="*/ 759 w 809"/>
                <a:gd name="T63" fmla="*/ 382 h 591"/>
                <a:gd name="T64" fmla="*/ 51 w 809"/>
                <a:gd name="T65" fmla="*/ 366 h 591"/>
                <a:gd name="T66" fmla="*/ 776 w 809"/>
                <a:gd name="T67" fmla="*/ 324 h 591"/>
                <a:gd name="T68" fmla="*/ 21 w 809"/>
                <a:gd name="T69" fmla="*/ 315 h 591"/>
                <a:gd name="T70" fmla="*/ 788 w 809"/>
                <a:gd name="T71" fmla="*/ 316 h 591"/>
                <a:gd name="T72" fmla="*/ 788 w 809"/>
                <a:gd name="T73" fmla="*/ 316 h 591"/>
                <a:gd name="T74" fmla="*/ 25 w 809"/>
                <a:gd name="T75" fmla="*/ 301 h 591"/>
                <a:gd name="T76" fmla="*/ 795 w 809"/>
                <a:gd name="T77" fmla="*/ 256 h 591"/>
                <a:gd name="T78" fmla="*/ 4 w 809"/>
                <a:gd name="T79" fmla="*/ 245 h 591"/>
                <a:gd name="T80" fmla="*/ 805 w 809"/>
                <a:gd name="T81" fmla="*/ 246 h 591"/>
                <a:gd name="T82" fmla="*/ 805 w 809"/>
                <a:gd name="T83" fmla="*/ 246 h 591"/>
                <a:gd name="T84" fmla="*/ 11 w 809"/>
                <a:gd name="T85" fmla="*/ 232 h 591"/>
                <a:gd name="T86" fmla="*/ 801 w 809"/>
                <a:gd name="T87" fmla="*/ 186 h 591"/>
                <a:gd name="T88" fmla="*/ 0 w 809"/>
                <a:gd name="T89" fmla="*/ 186 h 591"/>
                <a:gd name="T90" fmla="*/ 9 w 809"/>
                <a:gd name="T91" fmla="*/ 196 h 591"/>
                <a:gd name="T92" fmla="*/ 3 w 809"/>
                <a:gd name="T93" fmla="*/ 137 h 591"/>
                <a:gd name="T94" fmla="*/ 4 w 809"/>
                <a:gd name="T95" fmla="*/ 125 h 591"/>
                <a:gd name="T96" fmla="*/ 20 w 809"/>
                <a:gd name="T97" fmla="*/ 92 h 591"/>
                <a:gd name="T98" fmla="*/ 20 w 809"/>
                <a:gd name="T99" fmla="*/ 92 h 591"/>
                <a:gd name="T100" fmla="*/ 38 w 809"/>
                <a:gd name="T101" fmla="*/ 36 h 591"/>
                <a:gd name="T102" fmla="*/ 45 w 809"/>
                <a:gd name="T103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9" h="591">
                  <a:moveTo>
                    <a:pt x="405" y="591"/>
                  </a:moveTo>
                  <a:cubicBezTo>
                    <a:pt x="405" y="591"/>
                    <a:pt x="405" y="591"/>
                    <a:pt x="405" y="591"/>
                  </a:cubicBezTo>
                  <a:cubicBezTo>
                    <a:pt x="404" y="591"/>
                    <a:pt x="404" y="591"/>
                    <a:pt x="404" y="591"/>
                  </a:cubicBezTo>
                  <a:cubicBezTo>
                    <a:pt x="404" y="582"/>
                    <a:pt x="404" y="582"/>
                    <a:pt x="404" y="582"/>
                  </a:cubicBezTo>
                  <a:cubicBezTo>
                    <a:pt x="405" y="582"/>
                    <a:pt x="405" y="582"/>
                    <a:pt x="405" y="582"/>
                  </a:cubicBezTo>
                  <a:cubicBezTo>
                    <a:pt x="412" y="582"/>
                    <a:pt x="420" y="582"/>
                    <a:pt x="428" y="582"/>
                  </a:cubicBezTo>
                  <a:cubicBezTo>
                    <a:pt x="428" y="590"/>
                    <a:pt x="428" y="590"/>
                    <a:pt x="428" y="590"/>
                  </a:cubicBezTo>
                  <a:cubicBezTo>
                    <a:pt x="420" y="591"/>
                    <a:pt x="412" y="591"/>
                    <a:pt x="405" y="591"/>
                  </a:cubicBezTo>
                  <a:close/>
                  <a:moveTo>
                    <a:pt x="392" y="591"/>
                  </a:moveTo>
                  <a:cubicBezTo>
                    <a:pt x="384" y="590"/>
                    <a:pt x="376" y="590"/>
                    <a:pt x="368" y="589"/>
                  </a:cubicBezTo>
                  <a:cubicBezTo>
                    <a:pt x="369" y="581"/>
                    <a:pt x="369" y="581"/>
                    <a:pt x="369" y="581"/>
                  </a:cubicBezTo>
                  <a:cubicBezTo>
                    <a:pt x="377" y="581"/>
                    <a:pt x="384" y="582"/>
                    <a:pt x="392" y="582"/>
                  </a:cubicBezTo>
                  <a:lnTo>
                    <a:pt x="392" y="591"/>
                  </a:lnTo>
                  <a:close/>
                  <a:moveTo>
                    <a:pt x="440" y="589"/>
                  </a:moveTo>
                  <a:cubicBezTo>
                    <a:pt x="439" y="581"/>
                    <a:pt x="439" y="581"/>
                    <a:pt x="439" y="581"/>
                  </a:cubicBezTo>
                  <a:cubicBezTo>
                    <a:pt x="447" y="580"/>
                    <a:pt x="455" y="579"/>
                    <a:pt x="463" y="578"/>
                  </a:cubicBezTo>
                  <a:cubicBezTo>
                    <a:pt x="464" y="587"/>
                    <a:pt x="464" y="587"/>
                    <a:pt x="464" y="587"/>
                  </a:cubicBezTo>
                  <a:cubicBezTo>
                    <a:pt x="456" y="588"/>
                    <a:pt x="448" y="589"/>
                    <a:pt x="440" y="589"/>
                  </a:cubicBezTo>
                  <a:close/>
                  <a:moveTo>
                    <a:pt x="356" y="588"/>
                  </a:moveTo>
                  <a:cubicBezTo>
                    <a:pt x="348" y="587"/>
                    <a:pt x="340" y="586"/>
                    <a:pt x="332" y="584"/>
                  </a:cubicBezTo>
                  <a:cubicBezTo>
                    <a:pt x="334" y="576"/>
                    <a:pt x="334" y="576"/>
                    <a:pt x="334" y="576"/>
                  </a:cubicBezTo>
                  <a:cubicBezTo>
                    <a:pt x="342" y="577"/>
                    <a:pt x="349" y="578"/>
                    <a:pt x="357" y="579"/>
                  </a:cubicBezTo>
                  <a:lnTo>
                    <a:pt x="356" y="588"/>
                  </a:lnTo>
                  <a:close/>
                  <a:moveTo>
                    <a:pt x="476" y="585"/>
                  </a:moveTo>
                  <a:cubicBezTo>
                    <a:pt x="474" y="576"/>
                    <a:pt x="474" y="576"/>
                    <a:pt x="474" y="576"/>
                  </a:cubicBezTo>
                  <a:cubicBezTo>
                    <a:pt x="482" y="575"/>
                    <a:pt x="490" y="573"/>
                    <a:pt x="497" y="571"/>
                  </a:cubicBezTo>
                  <a:cubicBezTo>
                    <a:pt x="499" y="580"/>
                    <a:pt x="499" y="580"/>
                    <a:pt x="499" y="580"/>
                  </a:cubicBezTo>
                  <a:cubicBezTo>
                    <a:pt x="491" y="582"/>
                    <a:pt x="484" y="583"/>
                    <a:pt x="476" y="585"/>
                  </a:cubicBezTo>
                  <a:close/>
                  <a:moveTo>
                    <a:pt x="321" y="582"/>
                  </a:moveTo>
                  <a:cubicBezTo>
                    <a:pt x="313" y="580"/>
                    <a:pt x="305" y="579"/>
                    <a:pt x="297" y="576"/>
                  </a:cubicBezTo>
                  <a:cubicBezTo>
                    <a:pt x="299" y="568"/>
                    <a:pt x="299" y="568"/>
                    <a:pt x="299" y="568"/>
                  </a:cubicBezTo>
                  <a:cubicBezTo>
                    <a:pt x="307" y="570"/>
                    <a:pt x="315" y="572"/>
                    <a:pt x="322" y="574"/>
                  </a:cubicBezTo>
                  <a:lnTo>
                    <a:pt x="321" y="582"/>
                  </a:lnTo>
                  <a:close/>
                  <a:moveTo>
                    <a:pt x="511" y="577"/>
                  </a:moveTo>
                  <a:cubicBezTo>
                    <a:pt x="509" y="568"/>
                    <a:pt x="509" y="568"/>
                    <a:pt x="509" y="568"/>
                  </a:cubicBezTo>
                  <a:cubicBezTo>
                    <a:pt x="516" y="566"/>
                    <a:pt x="524" y="564"/>
                    <a:pt x="531" y="562"/>
                  </a:cubicBezTo>
                  <a:cubicBezTo>
                    <a:pt x="534" y="570"/>
                    <a:pt x="534" y="570"/>
                    <a:pt x="534" y="570"/>
                  </a:cubicBezTo>
                  <a:cubicBezTo>
                    <a:pt x="526" y="572"/>
                    <a:pt x="519" y="575"/>
                    <a:pt x="511" y="577"/>
                  </a:cubicBezTo>
                  <a:close/>
                  <a:moveTo>
                    <a:pt x="286" y="573"/>
                  </a:moveTo>
                  <a:cubicBezTo>
                    <a:pt x="278" y="571"/>
                    <a:pt x="270" y="568"/>
                    <a:pt x="263" y="565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73" y="560"/>
                    <a:pt x="281" y="563"/>
                    <a:pt x="288" y="565"/>
                  </a:cubicBezTo>
                  <a:lnTo>
                    <a:pt x="286" y="573"/>
                  </a:lnTo>
                  <a:close/>
                  <a:moveTo>
                    <a:pt x="545" y="566"/>
                  </a:moveTo>
                  <a:cubicBezTo>
                    <a:pt x="542" y="558"/>
                    <a:pt x="542" y="558"/>
                    <a:pt x="542" y="558"/>
                  </a:cubicBezTo>
                  <a:cubicBezTo>
                    <a:pt x="549" y="555"/>
                    <a:pt x="557" y="552"/>
                    <a:pt x="564" y="549"/>
                  </a:cubicBezTo>
                  <a:cubicBezTo>
                    <a:pt x="567" y="557"/>
                    <a:pt x="567" y="557"/>
                    <a:pt x="567" y="557"/>
                  </a:cubicBezTo>
                  <a:cubicBezTo>
                    <a:pt x="560" y="560"/>
                    <a:pt x="553" y="563"/>
                    <a:pt x="545" y="566"/>
                  </a:cubicBezTo>
                  <a:close/>
                  <a:moveTo>
                    <a:pt x="252" y="561"/>
                  </a:moveTo>
                  <a:cubicBezTo>
                    <a:pt x="244" y="558"/>
                    <a:pt x="237" y="555"/>
                    <a:pt x="230" y="551"/>
                  </a:cubicBezTo>
                  <a:cubicBezTo>
                    <a:pt x="233" y="543"/>
                    <a:pt x="233" y="543"/>
                    <a:pt x="233" y="543"/>
                  </a:cubicBezTo>
                  <a:cubicBezTo>
                    <a:pt x="240" y="547"/>
                    <a:pt x="248" y="550"/>
                    <a:pt x="255" y="553"/>
                  </a:cubicBezTo>
                  <a:lnTo>
                    <a:pt x="252" y="561"/>
                  </a:lnTo>
                  <a:close/>
                  <a:moveTo>
                    <a:pt x="578" y="552"/>
                  </a:moveTo>
                  <a:cubicBezTo>
                    <a:pt x="575" y="544"/>
                    <a:pt x="575" y="544"/>
                    <a:pt x="575" y="544"/>
                  </a:cubicBezTo>
                  <a:cubicBezTo>
                    <a:pt x="582" y="541"/>
                    <a:pt x="589" y="537"/>
                    <a:pt x="595" y="533"/>
                  </a:cubicBezTo>
                  <a:cubicBezTo>
                    <a:pt x="600" y="541"/>
                    <a:pt x="600" y="541"/>
                    <a:pt x="600" y="541"/>
                  </a:cubicBezTo>
                  <a:cubicBezTo>
                    <a:pt x="593" y="545"/>
                    <a:pt x="585" y="548"/>
                    <a:pt x="578" y="552"/>
                  </a:cubicBezTo>
                  <a:close/>
                  <a:moveTo>
                    <a:pt x="219" y="546"/>
                  </a:moveTo>
                  <a:cubicBezTo>
                    <a:pt x="212" y="542"/>
                    <a:pt x="205" y="538"/>
                    <a:pt x="198" y="534"/>
                  </a:cubicBezTo>
                  <a:cubicBezTo>
                    <a:pt x="202" y="527"/>
                    <a:pt x="202" y="527"/>
                    <a:pt x="202" y="527"/>
                  </a:cubicBezTo>
                  <a:cubicBezTo>
                    <a:pt x="209" y="531"/>
                    <a:pt x="216" y="535"/>
                    <a:pt x="223" y="538"/>
                  </a:cubicBezTo>
                  <a:lnTo>
                    <a:pt x="219" y="546"/>
                  </a:lnTo>
                  <a:close/>
                  <a:moveTo>
                    <a:pt x="610" y="535"/>
                  </a:moveTo>
                  <a:cubicBezTo>
                    <a:pt x="606" y="527"/>
                    <a:pt x="606" y="527"/>
                    <a:pt x="606" y="527"/>
                  </a:cubicBezTo>
                  <a:cubicBezTo>
                    <a:pt x="612" y="523"/>
                    <a:pt x="619" y="519"/>
                    <a:pt x="626" y="515"/>
                  </a:cubicBezTo>
                  <a:cubicBezTo>
                    <a:pt x="630" y="522"/>
                    <a:pt x="630" y="522"/>
                    <a:pt x="630" y="522"/>
                  </a:cubicBezTo>
                  <a:cubicBezTo>
                    <a:pt x="624" y="527"/>
                    <a:pt x="617" y="531"/>
                    <a:pt x="610" y="535"/>
                  </a:cubicBezTo>
                  <a:close/>
                  <a:moveTo>
                    <a:pt x="188" y="528"/>
                  </a:moveTo>
                  <a:cubicBezTo>
                    <a:pt x="181" y="524"/>
                    <a:pt x="174" y="519"/>
                    <a:pt x="168" y="514"/>
                  </a:cubicBezTo>
                  <a:cubicBezTo>
                    <a:pt x="173" y="507"/>
                    <a:pt x="173" y="507"/>
                    <a:pt x="173" y="507"/>
                  </a:cubicBezTo>
                  <a:cubicBezTo>
                    <a:pt x="179" y="512"/>
                    <a:pt x="186" y="516"/>
                    <a:pt x="192" y="521"/>
                  </a:cubicBezTo>
                  <a:lnTo>
                    <a:pt x="188" y="528"/>
                  </a:lnTo>
                  <a:close/>
                  <a:moveTo>
                    <a:pt x="640" y="515"/>
                  </a:moveTo>
                  <a:cubicBezTo>
                    <a:pt x="635" y="508"/>
                    <a:pt x="635" y="508"/>
                    <a:pt x="635" y="508"/>
                  </a:cubicBezTo>
                  <a:cubicBezTo>
                    <a:pt x="642" y="504"/>
                    <a:pt x="648" y="499"/>
                    <a:pt x="654" y="494"/>
                  </a:cubicBezTo>
                  <a:cubicBezTo>
                    <a:pt x="659" y="501"/>
                    <a:pt x="659" y="501"/>
                    <a:pt x="659" y="501"/>
                  </a:cubicBezTo>
                  <a:cubicBezTo>
                    <a:pt x="653" y="506"/>
                    <a:pt x="647" y="511"/>
                    <a:pt x="640" y="515"/>
                  </a:cubicBezTo>
                  <a:close/>
                  <a:moveTo>
                    <a:pt x="158" y="507"/>
                  </a:moveTo>
                  <a:cubicBezTo>
                    <a:pt x="152" y="502"/>
                    <a:pt x="145" y="497"/>
                    <a:pt x="139" y="492"/>
                  </a:cubicBezTo>
                  <a:cubicBezTo>
                    <a:pt x="145" y="485"/>
                    <a:pt x="145" y="485"/>
                    <a:pt x="145" y="485"/>
                  </a:cubicBezTo>
                  <a:cubicBezTo>
                    <a:pt x="151" y="490"/>
                    <a:pt x="157" y="495"/>
                    <a:pt x="163" y="500"/>
                  </a:cubicBezTo>
                  <a:lnTo>
                    <a:pt x="158" y="507"/>
                  </a:lnTo>
                  <a:close/>
                  <a:moveTo>
                    <a:pt x="669" y="493"/>
                  </a:moveTo>
                  <a:cubicBezTo>
                    <a:pt x="663" y="486"/>
                    <a:pt x="663" y="486"/>
                    <a:pt x="663" y="486"/>
                  </a:cubicBezTo>
                  <a:cubicBezTo>
                    <a:pt x="669" y="481"/>
                    <a:pt x="675" y="476"/>
                    <a:pt x="680" y="471"/>
                  </a:cubicBezTo>
                  <a:cubicBezTo>
                    <a:pt x="686" y="477"/>
                    <a:pt x="686" y="477"/>
                    <a:pt x="686" y="477"/>
                  </a:cubicBezTo>
                  <a:cubicBezTo>
                    <a:pt x="681" y="482"/>
                    <a:pt x="675" y="488"/>
                    <a:pt x="669" y="493"/>
                  </a:cubicBezTo>
                  <a:close/>
                  <a:moveTo>
                    <a:pt x="130" y="484"/>
                  </a:moveTo>
                  <a:cubicBezTo>
                    <a:pt x="125" y="479"/>
                    <a:pt x="119" y="473"/>
                    <a:pt x="113" y="467"/>
                  </a:cubicBezTo>
                  <a:cubicBezTo>
                    <a:pt x="120" y="461"/>
                    <a:pt x="120" y="461"/>
                    <a:pt x="120" y="461"/>
                  </a:cubicBezTo>
                  <a:cubicBezTo>
                    <a:pt x="125" y="467"/>
                    <a:pt x="131" y="472"/>
                    <a:pt x="136" y="478"/>
                  </a:cubicBezTo>
                  <a:lnTo>
                    <a:pt x="130" y="484"/>
                  </a:lnTo>
                  <a:close/>
                  <a:moveTo>
                    <a:pt x="695" y="468"/>
                  </a:moveTo>
                  <a:cubicBezTo>
                    <a:pt x="689" y="462"/>
                    <a:pt x="689" y="462"/>
                    <a:pt x="689" y="462"/>
                  </a:cubicBezTo>
                  <a:cubicBezTo>
                    <a:pt x="694" y="457"/>
                    <a:pt x="699" y="451"/>
                    <a:pt x="704" y="445"/>
                  </a:cubicBezTo>
                  <a:cubicBezTo>
                    <a:pt x="711" y="451"/>
                    <a:pt x="711" y="451"/>
                    <a:pt x="711" y="451"/>
                  </a:cubicBezTo>
                  <a:cubicBezTo>
                    <a:pt x="706" y="457"/>
                    <a:pt x="700" y="463"/>
                    <a:pt x="695" y="468"/>
                  </a:cubicBezTo>
                  <a:close/>
                  <a:moveTo>
                    <a:pt x="105" y="458"/>
                  </a:moveTo>
                  <a:cubicBezTo>
                    <a:pt x="100" y="452"/>
                    <a:pt x="94" y="446"/>
                    <a:pt x="89" y="440"/>
                  </a:cubicBezTo>
                  <a:cubicBezTo>
                    <a:pt x="96" y="435"/>
                    <a:pt x="96" y="435"/>
                    <a:pt x="96" y="435"/>
                  </a:cubicBezTo>
                  <a:cubicBezTo>
                    <a:pt x="101" y="441"/>
                    <a:pt x="106" y="447"/>
                    <a:pt x="111" y="453"/>
                  </a:cubicBezTo>
                  <a:lnTo>
                    <a:pt x="105" y="458"/>
                  </a:lnTo>
                  <a:close/>
                  <a:moveTo>
                    <a:pt x="719" y="441"/>
                  </a:moveTo>
                  <a:cubicBezTo>
                    <a:pt x="712" y="436"/>
                    <a:pt x="712" y="436"/>
                    <a:pt x="712" y="436"/>
                  </a:cubicBezTo>
                  <a:cubicBezTo>
                    <a:pt x="717" y="430"/>
                    <a:pt x="722" y="424"/>
                    <a:pt x="726" y="417"/>
                  </a:cubicBezTo>
                  <a:cubicBezTo>
                    <a:pt x="733" y="422"/>
                    <a:pt x="733" y="422"/>
                    <a:pt x="733" y="422"/>
                  </a:cubicBezTo>
                  <a:cubicBezTo>
                    <a:pt x="729" y="429"/>
                    <a:pt x="724" y="435"/>
                    <a:pt x="719" y="441"/>
                  </a:cubicBezTo>
                  <a:close/>
                  <a:moveTo>
                    <a:pt x="82" y="431"/>
                  </a:moveTo>
                  <a:cubicBezTo>
                    <a:pt x="77" y="424"/>
                    <a:pt x="73" y="418"/>
                    <a:pt x="68" y="411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80" y="413"/>
                    <a:pt x="84" y="419"/>
                    <a:pt x="89" y="425"/>
                  </a:cubicBezTo>
                  <a:lnTo>
                    <a:pt x="82" y="431"/>
                  </a:lnTo>
                  <a:close/>
                  <a:moveTo>
                    <a:pt x="740" y="412"/>
                  </a:moveTo>
                  <a:cubicBezTo>
                    <a:pt x="733" y="408"/>
                    <a:pt x="733" y="408"/>
                    <a:pt x="733" y="408"/>
                  </a:cubicBezTo>
                  <a:cubicBezTo>
                    <a:pt x="737" y="401"/>
                    <a:pt x="742" y="394"/>
                    <a:pt x="746" y="388"/>
                  </a:cubicBezTo>
                  <a:cubicBezTo>
                    <a:pt x="753" y="392"/>
                    <a:pt x="753" y="392"/>
                    <a:pt x="753" y="392"/>
                  </a:cubicBezTo>
                  <a:cubicBezTo>
                    <a:pt x="749" y="399"/>
                    <a:pt x="745" y="406"/>
                    <a:pt x="740" y="412"/>
                  </a:cubicBezTo>
                  <a:close/>
                  <a:moveTo>
                    <a:pt x="62" y="401"/>
                  </a:moveTo>
                  <a:cubicBezTo>
                    <a:pt x="57" y="394"/>
                    <a:pt x="53" y="387"/>
                    <a:pt x="49" y="380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61" y="383"/>
                    <a:pt x="65" y="390"/>
                    <a:pt x="69" y="396"/>
                  </a:cubicBezTo>
                  <a:lnTo>
                    <a:pt x="62" y="401"/>
                  </a:lnTo>
                  <a:close/>
                  <a:moveTo>
                    <a:pt x="759" y="382"/>
                  </a:moveTo>
                  <a:cubicBezTo>
                    <a:pt x="752" y="378"/>
                    <a:pt x="752" y="378"/>
                    <a:pt x="752" y="378"/>
                  </a:cubicBezTo>
                  <a:cubicBezTo>
                    <a:pt x="755" y="371"/>
                    <a:pt x="759" y="364"/>
                    <a:pt x="762" y="357"/>
                  </a:cubicBezTo>
                  <a:cubicBezTo>
                    <a:pt x="770" y="360"/>
                    <a:pt x="770" y="360"/>
                    <a:pt x="770" y="360"/>
                  </a:cubicBezTo>
                  <a:cubicBezTo>
                    <a:pt x="767" y="368"/>
                    <a:pt x="763" y="375"/>
                    <a:pt x="759" y="382"/>
                  </a:cubicBezTo>
                  <a:close/>
                  <a:moveTo>
                    <a:pt x="44" y="370"/>
                  </a:moveTo>
                  <a:cubicBezTo>
                    <a:pt x="40" y="363"/>
                    <a:pt x="37" y="355"/>
                    <a:pt x="34" y="348"/>
                  </a:cubicBezTo>
                  <a:cubicBezTo>
                    <a:pt x="41" y="345"/>
                    <a:pt x="41" y="345"/>
                    <a:pt x="41" y="345"/>
                  </a:cubicBezTo>
                  <a:cubicBezTo>
                    <a:pt x="45" y="352"/>
                    <a:pt x="48" y="359"/>
                    <a:pt x="51" y="366"/>
                  </a:cubicBezTo>
                  <a:lnTo>
                    <a:pt x="44" y="370"/>
                  </a:lnTo>
                  <a:close/>
                  <a:moveTo>
                    <a:pt x="775" y="349"/>
                  </a:moveTo>
                  <a:cubicBezTo>
                    <a:pt x="767" y="346"/>
                    <a:pt x="767" y="346"/>
                    <a:pt x="767" y="346"/>
                  </a:cubicBezTo>
                  <a:cubicBezTo>
                    <a:pt x="770" y="339"/>
                    <a:pt x="773" y="331"/>
                    <a:pt x="776" y="324"/>
                  </a:cubicBezTo>
                  <a:cubicBezTo>
                    <a:pt x="784" y="327"/>
                    <a:pt x="784" y="327"/>
                    <a:pt x="784" y="327"/>
                  </a:cubicBezTo>
                  <a:cubicBezTo>
                    <a:pt x="781" y="335"/>
                    <a:pt x="778" y="342"/>
                    <a:pt x="775" y="349"/>
                  </a:cubicBezTo>
                  <a:close/>
                  <a:moveTo>
                    <a:pt x="29" y="337"/>
                  </a:moveTo>
                  <a:cubicBezTo>
                    <a:pt x="26" y="330"/>
                    <a:pt x="23" y="322"/>
                    <a:pt x="21" y="315"/>
                  </a:cubicBezTo>
                  <a:cubicBezTo>
                    <a:pt x="29" y="312"/>
                    <a:pt x="29" y="312"/>
                    <a:pt x="29" y="312"/>
                  </a:cubicBezTo>
                  <a:cubicBezTo>
                    <a:pt x="31" y="319"/>
                    <a:pt x="34" y="327"/>
                    <a:pt x="37" y="334"/>
                  </a:cubicBezTo>
                  <a:lnTo>
                    <a:pt x="29" y="337"/>
                  </a:lnTo>
                  <a:close/>
                  <a:moveTo>
                    <a:pt x="788" y="316"/>
                  </a:moveTo>
                  <a:cubicBezTo>
                    <a:pt x="780" y="313"/>
                    <a:pt x="780" y="313"/>
                    <a:pt x="780" y="313"/>
                  </a:cubicBezTo>
                  <a:cubicBezTo>
                    <a:pt x="783" y="306"/>
                    <a:pt x="785" y="298"/>
                    <a:pt x="787" y="291"/>
                  </a:cubicBezTo>
                  <a:cubicBezTo>
                    <a:pt x="795" y="293"/>
                    <a:pt x="795" y="293"/>
                    <a:pt x="795" y="293"/>
                  </a:cubicBezTo>
                  <a:cubicBezTo>
                    <a:pt x="793" y="300"/>
                    <a:pt x="791" y="308"/>
                    <a:pt x="788" y="316"/>
                  </a:cubicBezTo>
                  <a:close/>
                  <a:moveTo>
                    <a:pt x="17" y="303"/>
                  </a:moveTo>
                  <a:cubicBezTo>
                    <a:pt x="15" y="295"/>
                    <a:pt x="13" y="288"/>
                    <a:pt x="11" y="280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1" y="285"/>
                    <a:pt x="23" y="293"/>
                    <a:pt x="25" y="301"/>
                  </a:cubicBezTo>
                  <a:lnTo>
                    <a:pt x="17" y="303"/>
                  </a:lnTo>
                  <a:close/>
                  <a:moveTo>
                    <a:pt x="798" y="281"/>
                  </a:moveTo>
                  <a:cubicBezTo>
                    <a:pt x="790" y="279"/>
                    <a:pt x="790" y="279"/>
                    <a:pt x="790" y="279"/>
                  </a:cubicBezTo>
                  <a:cubicBezTo>
                    <a:pt x="792" y="272"/>
                    <a:pt x="793" y="264"/>
                    <a:pt x="795" y="256"/>
                  </a:cubicBezTo>
                  <a:cubicBezTo>
                    <a:pt x="803" y="258"/>
                    <a:pt x="803" y="258"/>
                    <a:pt x="803" y="258"/>
                  </a:cubicBezTo>
                  <a:cubicBezTo>
                    <a:pt x="802" y="265"/>
                    <a:pt x="800" y="273"/>
                    <a:pt x="798" y="281"/>
                  </a:cubicBezTo>
                  <a:close/>
                  <a:moveTo>
                    <a:pt x="8" y="268"/>
                  </a:moveTo>
                  <a:cubicBezTo>
                    <a:pt x="6" y="260"/>
                    <a:pt x="5" y="252"/>
                    <a:pt x="4" y="245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4" y="251"/>
                    <a:pt x="15" y="259"/>
                    <a:pt x="17" y="266"/>
                  </a:cubicBezTo>
                  <a:lnTo>
                    <a:pt x="8" y="268"/>
                  </a:lnTo>
                  <a:close/>
                  <a:moveTo>
                    <a:pt x="805" y="246"/>
                  </a:moveTo>
                  <a:cubicBezTo>
                    <a:pt x="797" y="245"/>
                    <a:pt x="797" y="245"/>
                    <a:pt x="797" y="245"/>
                  </a:cubicBezTo>
                  <a:cubicBezTo>
                    <a:pt x="798" y="237"/>
                    <a:pt x="799" y="229"/>
                    <a:pt x="799" y="221"/>
                  </a:cubicBezTo>
                  <a:cubicBezTo>
                    <a:pt x="808" y="222"/>
                    <a:pt x="808" y="222"/>
                    <a:pt x="808" y="222"/>
                  </a:cubicBezTo>
                  <a:cubicBezTo>
                    <a:pt x="807" y="230"/>
                    <a:pt x="806" y="238"/>
                    <a:pt x="805" y="246"/>
                  </a:cubicBezTo>
                  <a:close/>
                  <a:moveTo>
                    <a:pt x="2" y="233"/>
                  </a:moveTo>
                  <a:cubicBezTo>
                    <a:pt x="1" y="225"/>
                    <a:pt x="1" y="217"/>
                    <a:pt x="0" y="209"/>
                  </a:cubicBezTo>
                  <a:cubicBezTo>
                    <a:pt x="9" y="208"/>
                    <a:pt x="9" y="208"/>
                    <a:pt x="9" y="208"/>
                  </a:cubicBezTo>
                  <a:cubicBezTo>
                    <a:pt x="9" y="216"/>
                    <a:pt x="10" y="224"/>
                    <a:pt x="11" y="232"/>
                  </a:cubicBezTo>
                  <a:lnTo>
                    <a:pt x="2" y="233"/>
                  </a:lnTo>
                  <a:close/>
                  <a:moveTo>
                    <a:pt x="809" y="210"/>
                  </a:moveTo>
                  <a:cubicBezTo>
                    <a:pt x="800" y="209"/>
                    <a:pt x="800" y="209"/>
                    <a:pt x="800" y="209"/>
                  </a:cubicBezTo>
                  <a:cubicBezTo>
                    <a:pt x="801" y="202"/>
                    <a:pt x="801" y="194"/>
                    <a:pt x="801" y="186"/>
                  </a:cubicBezTo>
                  <a:cubicBezTo>
                    <a:pt x="809" y="186"/>
                    <a:pt x="809" y="186"/>
                    <a:pt x="809" y="186"/>
                  </a:cubicBezTo>
                  <a:cubicBezTo>
                    <a:pt x="809" y="194"/>
                    <a:pt x="809" y="202"/>
                    <a:pt x="809" y="210"/>
                  </a:cubicBezTo>
                  <a:close/>
                  <a:moveTo>
                    <a:pt x="0" y="197"/>
                  </a:moveTo>
                  <a:cubicBezTo>
                    <a:pt x="0" y="193"/>
                    <a:pt x="0" y="190"/>
                    <a:pt x="0" y="186"/>
                  </a:cubicBezTo>
                  <a:cubicBezTo>
                    <a:pt x="0" y="181"/>
                    <a:pt x="0" y="177"/>
                    <a:pt x="0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8" y="177"/>
                    <a:pt x="8" y="182"/>
                    <a:pt x="8" y="186"/>
                  </a:cubicBezTo>
                  <a:cubicBezTo>
                    <a:pt x="8" y="189"/>
                    <a:pt x="8" y="193"/>
                    <a:pt x="9" y="196"/>
                  </a:cubicBezTo>
                  <a:lnTo>
                    <a:pt x="0" y="197"/>
                  </a:lnTo>
                  <a:close/>
                  <a:moveTo>
                    <a:pt x="9" y="161"/>
                  </a:moveTo>
                  <a:cubicBezTo>
                    <a:pt x="1" y="161"/>
                    <a:pt x="1" y="161"/>
                    <a:pt x="1" y="161"/>
                  </a:cubicBezTo>
                  <a:cubicBezTo>
                    <a:pt x="1" y="153"/>
                    <a:pt x="2" y="145"/>
                    <a:pt x="3" y="137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45"/>
                    <a:pt x="10" y="153"/>
                    <a:pt x="9" y="161"/>
                  </a:cubicBezTo>
                  <a:close/>
                  <a:moveTo>
                    <a:pt x="13" y="126"/>
                  </a:moveTo>
                  <a:cubicBezTo>
                    <a:pt x="4" y="125"/>
                    <a:pt x="4" y="125"/>
                    <a:pt x="4" y="125"/>
                  </a:cubicBezTo>
                  <a:cubicBezTo>
                    <a:pt x="6" y="117"/>
                    <a:pt x="7" y="109"/>
                    <a:pt x="9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5" y="111"/>
                    <a:pt x="14" y="118"/>
                    <a:pt x="13" y="126"/>
                  </a:cubicBezTo>
                  <a:close/>
                  <a:moveTo>
                    <a:pt x="20" y="92"/>
                  </a:moveTo>
                  <a:cubicBezTo>
                    <a:pt x="11" y="89"/>
                    <a:pt x="11" y="89"/>
                    <a:pt x="11" y="89"/>
                  </a:cubicBezTo>
                  <a:cubicBezTo>
                    <a:pt x="13" y="82"/>
                    <a:pt x="15" y="74"/>
                    <a:pt x="18" y="66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4" y="76"/>
                    <a:pt x="22" y="84"/>
                    <a:pt x="20" y="92"/>
                  </a:cubicBezTo>
                  <a:close/>
                  <a:moveTo>
                    <a:pt x="30" y="58"/>
                  </a:moveTo>
                  <a:cubicBezTo>
                    <a:pt x="21" y="55"/>
                    <a:pt x="21" y="55"/>
                    <a:pt x="21" y="55"/>
                  </a:cubicBezTo>
                  <a:cubicBezTo>
                    <a:pt x="24" y="47"/>
                    <a:pt x="27" y="40"/>
                    <a:pt x="30" y="3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5" y="43"/>
                    <a:pt x="32" y="50"/>
                    <a:pt x="30" y="58"/>
                  </a:cubicBezTo>
                  <a:close/>
                  <a:moveTo>
                    <a:pt x="43" y="25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8" y="14"/>
                    <a:pt x="41" y="7"/>
                    <a:pt x="45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49" y="11"/>
                    <a:pt x="46" y="18"/>
                    <a:pt x="43" y="25"/>
                  </a:cubicBezTo>
                  <a:close/>
                </a:path>
              </a:pathLst>
            </a:custGeom>
            <a:grpFill/>
            <a:ln w="190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07" name="Freeform 20"/>
            <p:cNvSpPr>
              <a:spLocks noEditPoints="1"/>
            </p:cNvSpPr>
            <p:nvPr userDrawn="1"/>
          </p:nvSpPr>
          <p:spPr bwMode="auto">
            <a:xfrm>
              <a:off x="6959600" y="3414713"/>
              <a:ext cx="209550" cy="220663"/>
            </a:xfrm>
            <a:custGeom>
              <a:avLst/>
              <a:gdLst>
                <a:gd name="T0" fmla="*/ 132 w 132"/>
                <a:gd name="T1" fmla="*/ 139 h 139"/>
                <a:gd name="T2" fmla="*/ 0 w 132"/>
                <a:gd name="T3" fmla="*/ 70 h 139"/>
                <a:gd name="T4" fmla="*/ 120 w 132"/>
                <a:gd name="T5" fmla="*/ 0 h 139"/>
                <a:gd name="T6" fmla="*/ 132 w 132"/>
                <a:gd name="T7" fmla="*/ 139 h 139"/>
                <a:gd name="T8" fmla="*/ 42 w 132"/>
                <a:gd name="T9" fmla="*/ 70 h 139"/>
                <a:gd name="T10" fmla="*/ 108 w 132"/>
                <a:gd name="T11" fmla="*/ 103 h 139"/>
                <a:gd name="T12" fmla="*/ 104 w 132"/>
                <a:gd name="T13" fmla="*/ 33 h 139"/>
                <a:gd name="T14" fmla="*/ 42 w 132"/>
                <a:gd name="T15" fmla="*/ 7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39">
                  <a:moveTo>
                    <a:pt x="132" y="139"/>
                  </a:moveTo>
                  <a:lnTo>
                    <a:pt x="0" y="70"/>
                  </a:lnTo>
                  <a:lnTo>
                    <a:pt x="120" y="0"/>
                  </a:lnTo>
                  <a:lnTo>
                    <a:pt x="132" y="139"/>
                  </a:lnTo>
                  <a:close/>
                  <a:moveTo>
                    <a:pt x="42" y="70"/>
                  </a:moveTo>
                  <a:lnTo>
                    <a:pt x="108" y="103"/>
                  </a:lnTo>
                  <a:lnTo>
                    <a:pt x="104" y="33"/>
                  </a:lnTo>
                  <a:lnTo>
                    <a:pt x="42" y="70"/>
                  </a:lnTo>
                  <a:close/>
                </a:path>
              </a:pathLst>
            </a:custGeom>
            <a:grpFill/>
            <a:ln w="190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sp>
        <p:nvSpPr>
          <p:cNvPr id="208" name="Oval 207"/>
          <p:cNvSpPr/>
          <p:nvPr userDrawn="1"/>
        </p:nvSpPr>
        <p:spPr bwMode="auto">
          <a:xfrm rot="2463011">
            <a:off x="10627041" y="4483600"/>
            <a:ext cx="452672" cy="45267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bg1"/>
              </a:solidFill>
              <a:latin typeface="Qualcomm Office Regular" pitchFamily="34" charset="0"/>
            </a:endParaRPr>
          </a:p>
        </p:txBody>
      </p:sp>
      <p:grpSp>
        <p:nvGrpSpPr>
          <p:cNvPr id="209" name="Group 208"/>
          <p:cNvGrpSpPr/>
          <p:nvPr userDrawn="1"/>
        </p:nvGrpSpPr>
        <p:grpSpPr bwMode="black">
          <a:xfrm rot="2463011">
            <a:off x="10758543" y="4615102"/>
            <a:ext cx="189667" cy="189668"/>
            <a:chOff x="9760937" y="5831681"/>
            <a:chExt cx="421482" cy="421483"/>
          </a:xfrm>
          <a:solidFill>
            <a:schemeClr val="accent5"/>
          </a:solidFill>
        </p:grpSpPr>
        <p:sp>
          <p:nvSpPr>
            <p:cNvPr id="210" name="Freeform 8"/>
            <p:cNvSpPr>
              <a:spLocks/>
            </p:cNvSpPr>
            <p:nvPr userDrawn="1"/>
          </p:nvSpPr>
          <p:spPr bwMode="black">
            <a:xfrm>
              <a:off x="9884762" y="5831681"/>
              <a:ext cx="50007" cy="145257"/>
            </a:xfrm>
            <a:custGeom>
              <a:avLst/>
              <a:gdLst>
                <a:gd name="T0" fmla="*/ 9 w 9"/>
                <a:gd name="T1" fmla="*/ 5 h 26"/>
                <a:gd name="T2" fmla="*/ 5 w 9"/>
                <a:gd name="T3" fmla="*/ 0 h 26"/>
                <a:gd name="T4" fmla="*/ 0 w 9"/>
                <a:gd name="T5" fmla="*/ 5 h 26"/>
                <a:gd name="T6" fmla="*/ 0 w 9"/>
                <a:gd name="T7" fmla="*/ 22 h 26"/>
                <a:gd name="T8" fmla="*/ 5 w 9"/>
                <a:gd name="T9" fmla="*/ 26 h 26"/>
                <a:gd name="T10" fmla="*/ 9 w 9"/>
                <a:gd name="T11" fmla="*/ 22 h 26"/>
                <a:gd name="T12" fmla="*/ 9 w 9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9" y="5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7" y="26"/>
                    <a:pt x="9" y="24"/>
                    <a:pt x="9" y="22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11" name="Freeform 9"/>
            <p:cNvSpPr>
              <a:spLocks/>
            </p:cNvSpPr>
            <p:nvPr userDrawn="1"/>
          </p:nvSpPr>
          <p:spPr bwMode="black">
            <a:xfrm>
              <a:off x="10008587" y="6105526"/>
              <a:ext cx="50007" cy="147638"/>
            </a:xfrm>
            <a:custGeom>
              <a:avLst/>
              <a:gdLst>
                <a:gd name="T0" fmla="*/ 9 w 9"/>
                <a:gd name="T1" fmla="*/ 5 h 26"/>
                <a:gd name="T2" fmla="*/ 5 w 9"/>
                <a:gd name="T3" fmla="*/ 0 h 26"/>
                <a:gd name="T4" fmla="*/ 0 w 9"/>
                <a:gd name="T5" fmla="*/ 5 h 26"/>
                <a:gd name="T6" fmla="*/ 0 w 9"/>
                <a:gd name="T7" fmla="*/ 22 h 26"/>
                <a:gd name="T8" fmla="*/ 5 w 9"/>
                <a:gd name="T9" fmla="*/ 26 h 26"/>
                <a:gd name="T10" fmla="*/ 9 w 9"/>
                <a:gd name="T11" fmla="*/ 22 h 26"/>
                <a:gd name="T12" fmla="*/ 9 w 9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9" y="5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7" y="26"/>
                    <a:pt x="9" y="24"/>
                    <a:pt x="9" y="22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12" name="Freeform 10"/>
            <p:cNvSpPr>
              <a:spLocks/>
            </p:cNvSpPr>
            <p:nvPr userDrawn="1"/>
          </p:nvSpPr>
          <p:spPr bwMode="black">
            <a:xfrm>
              <a:off x="9963343" y="5841206"/>
              <a:ext cx="123825" cy="119063"/>
            </a:xfrm>
            <a:custGeom>
              <a:avLst/>
              <a:gdLst>
                <a:gd name="T0" fmla="*/ 20 w 22"/>
                <a:gd name="T1" fmla="*/ 8 h 21"/>
                <a:gd name="T2" fmla="*/ 20 w 22"/>
                <a:gd name="T3" fmla="*/ 1 h 21"/>
                <a:gd name="T4" fmla="*/ 14 w 22"/>
                <a:gd name="T5" fmla="*/ 1 h 21"/>
                <a:gd name="T6" fmla="*/ 2 w 22"/>
                <a:gd name="T7" fmla="*/ 13 h 21"/>
                <a:gd name="T8" fmla="*/ 2 w 22"/>
                <a:gd name="T9" fmla="*/ 20 h 21"/>
                <a:gd name="T10" fmla="*/ 8 w 22"/>
                <a:gd name="T11" fmla="*/ 20 h 21"/>
                <a:gd name="T12" fmla="*/ 20 w 22"/>
                <a:gd name="T13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1">
                  <a:moveTo>
                    <a:pt x="20" y="8"/>
                  </a:moveTo>
                  <a:cubicBezTo>
                    <a:pt x="22" y="6"/>
                    <a:pt x="22" y="3"/>
                    <a:pt x="20" y="1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5"/>
                    <a:pt x="0" y="18"/>
                    <a:pt x="2" y="20"/>
                  </a:cubicBezTo>
                  <a:cubicBezTo>
                    <a:pt x="4" y="21"/>
                    <a:pt x="7" y="21"/>
                    <a:pt x="8" y="20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13" name="Freeform 11"/>
            <p:cNvSpPr>
              <a:spLocks/>
            </p:cNvSpPr>
            <p:nvPr userDrawn="1"/>
          </p:nvSpPr>
          <p:spPr bwMode="black">
            <a:xfrm>
              <a:off x="9856187" y="6122194"/>
              <a:ext cx="123825" cy="123825"/>
            </a:xfrm>
            <a:custGeom>
              <a:avLst/>
              <a:gdLst>
                <a:gd name="T0" fmla="*/ 20 w 22"/>
                <a:gd name="T1" fmla="*/ 8 h 22"/>
                <a:gd name="T2" fmla="*/ 20 w 22"/>
                <a:gd name="T3" fmla="*/ 2 h 22"/>
                <a:gd name="T4" fmla="*/ 14 w 22"/>
                <a:gd name="T5" fmla="*/ 2 h 22"/>
                <a:gd name="T6" fmla="*/ 2 w 22"/>
                <a:gd name="T7" fmla="*/ 14 h 22"/>
                <a:gd name="T8" fmla="*/ 2 w 22"/>
                <a:gd name="T9" fmla="*/ 20 h 22"/>
                <a:gd name="T10" fmla="*/ 8 w 22"/>
                <a:gd name="T11" fmla="*/ 20 h 22"/>
                <a:gd name="T12" fmla="*/ 20 w 22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20" y="8"/>
                  </a:moveTo>
                  <a:cubicBezTo>
                    <a:pt x="22" y="6"/>
                    <a:pt x="22" y="3"/>
                    <a:pt x="20" y="2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5"/>
                    <a:pt x="0" y="18"/>
                    <a:pt x="2" y="20"/>
                  </a:cubicBezTo>
                  <a:cubicBezTo>
                    <a:pt x="4" y="22"/>
                    <a:pt x="6" y="22"/>
                    <a:pt x="8" y="20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14" name="Freeform 12"/>
            <p:cNvSpPr>
              <a:spLocks/>
            </p:cNvSpPr>
            <p:nvPr userDrawn="1"/>
          </p:nvSpPr>
          <p:spPr bwMode="black">
            <a:xfrm>
              <a:off x="10037162" y="5953126"/>
              <a:ext cx="145257" cy="52388"/>
            </a:xfrm>
            <a:custGeom>
              <a:avLst/>
              <a:gdLst>
                <a:gd name="T0" fmla="*/ 22 w 26"/>
                <a:gd name="T1" fmla="*/ 9 h 9"/>
                <a:gd name="T2" fmla="*/ 26 w 26"/>
                <a:gd name="T3" fmla="*/ 5 h 9"/>
                <a:gd name="T4" fmla="*/ 22 w 26"/>
                <a:gd name="T5" fmla="*/ 0 h 9"/>
                <a:gd name="T6" fmla="*/ 5 w 26"/>
                <a:gd name="T7" fmla="*/ 0 h 9"/>
                <a:gd name="T8" fmla="*/ 0 w 26"/>
                <a:gd name="T9" fmla="*/ 5 h 9"/>
                <a:gd name="T10" fmla="*/ 5 w 26"/>
                <a:gd name="T11" fmla="*/ 9 h 9"/>
                <a:gd name="T12" fmla="*/ 22 w 2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4" y="9"/>
                    <a:pt x="26" y="7"/>
                    <a:pt x="26" y="5"/>
                  </a:cubicBezTo>
                  <a:cubicBezTo>
                    <a:pt x="26" y="2"/>
                    <a:pt x="24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15" name="Freeform 13"/>
            <p:cNvSpPr>
              <a:spLocks/>
            </p:cNvSpPr>
            <p:nvPr userDrawn="1"/>
          </p:nvSpPr>
          <p:spPr bwMode="black">
            <a:xfrm>
              <a:off x="9760937" y="6076951"/>
              <a:ext cx="145257" cy="52388"/>
            </a:xfrm>
            <a:custGeom>
              <a:avLst/>
              <a:gdLst>
                <a:gd name="T0" fmla="*/ 21 w 26"/>
                <a:gd name="T1" fmla="*/ 9 h 9"/>
                <a:gd name="T2" fmla="*/ 26 w 26"/>
                <a:gd name="T3" fmla="*/ 5 h 9"/>
                <a:gd name="T4" fmla="*/ 21 w 26"/>
                <a:gd name="T5" fmla="*/ 0 h 9"/>
                <a:gd name="T6" fmla="*/ 5 w 26"/>
                <a:gd name="T7" fmla="*/ 0 h 9"/>
                <a:gd name="T8" fmla="*/ 0 w 26"/>
                <a:gd name="T9" fmla="*/ 5 h 9"/>
                <a:gd name="T10" fmla="*/ 5 w 26"/>
                <a:gd name="T11" fmla="*/ 9 h 9"/>
                <a:gd name="T12" fmla="*/ 21 w 2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cubicBezTo>
                    <a:pt x="24" y="9"/>
                    <a:pt x="26" y="7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lnTo>
                    <a:pt x="2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16" name="Freeform 14"/>
            <p:cNvSpPr>
              <a:spLocks/>
            </p:cNvSpPr>
            <p:nvPr userDrawn="1"/>
          </p:nvSpPr>
          <p:spPr bwMode="black">
            <a:xfrm>
              <a:off x="10053830" y="6034088"/>
              <a:ext cx="119063" cy="121445"/>
            </a:xfrm>
            <a:custGeom>
              <a:avLst/>
              <a:gdLst>
                <a:gd name="T0" fmla="*/ 14 w 21"/>
                <a:gd name="T1" fmla="*/ 20 h 22"/>
                <a:gd name="T2" fmla="*/ 20 w 21"/>
                <a:gd name="T3" fmla="*/ 20 h 22"/>
                <a:gd name="T4" fmla="*/ 20 w 21"/>
                <a:gd name="T5" fmla="*/ 14 h 22"/>
                <a:gd name="T6" fmla="*/ 8 w 21"/>
                <a:gd name="T7" fmla="*/ 2 h 22"/>
                <a:gd name="T8" fmla="*/ 2 w 21"/>
                <a:gd name="T9" fmla="*/ 2 h 22"/>
                <a:gd name="T10" fmla="*/ 2 w 21"/>
                <a:gd name="T11" fmla="*/ 8 h 22"/>
                <a:gd name="T12" fmla="*/ 14 w 2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4" y="20"/>
                  </a:moveTo>
                  <a:cubicBezTo>
                    <a:pt x="15" y="22"/>
                    <a:pt x="18" y="22"/>
                    <a:pt x="20" y="20"/>
                  </a:cubicBezTo>
                  <a:cubicBezTo>
                    <a:pt x="21" y="19"/>
                    <a:pt x="21" y="16"/>
                    <a:pt x="20" y="1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8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17" name="Freeform 15"/>
            <p:cNvSpPr>
              <a:spLocks/>
            </p:cNvSpPr>
            <p:nvPr userDrawn="1"/>
          </p:nvSpPr>
          <p:spPr bwMode="black">
            <a:xfrm>
              <a:off x="9772843" y="5926931"/>
              <a:ext cx="116682" cy="123825"/>
            </a:xfrm>
            <a:custGeom>
              <a:avLst/>
              <a:gdLst>
                <a:gd name="T0" fmla="*/ 13 w 21"/>
                <a:gd name="T1" fmla="*/ 20 h 22"/>
                <a:gd name="T2" fmla="*/ 19 w 21"/>
                <a:gd name="T3" fmla="*/ 20 h 22"/>
                <a:gd name="T4" fmla="*/ 19 w 21"/>
                <a:gd name="T5" fmla="*/ 14 h 22"/>
                <a:gd name="T6" fmla="*/ 8 w 21"/>
                <a:gd name="T7" fmla="*/ 2 h 22"/>
                <a:gd name="T8" fmla="*/ 1 w 21"/>
                <a:gd name="T9" fmla="*/ 2 h 22"/>
                <a:gd name="T10" fmla="*/ 1 w 21"/>
                <a:gd name="T11" fmla="*/ 8 h 22"/>
                <a:gd name="T12" fmla="*/ 13 w 2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3" y="20"/>
                  </a:moveTo>
                  <a:cubicBezTo>
                    <a:pt x="15" y="22"/>
                    <a:pt x="18" y="22"/>
                    <a:pt x="19" y="20"/>
                  </a:cubicBezTo>
                  <a:cubicBezTo>
                    <a:pt x="21" y="18"/>
                    <a:pt x="21" y="16"/>
                    <a:pt x="19" y="1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1" y="2"/>
                  </a:cubicBezTo>
                  <a:cubicBezTo>
                    <a:pt x="0" y="4"/>
                    <a:pt x="0" y="6"/>
                    <a:pt x="1" y="8"/>
                  </a:cubicBezTo>
                  <a:lnTo>
                    <a:pt x="1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98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mph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-21600000">
                                      <p:cBhvr>
                                        <p:cTn id="6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 animBg="1"/>
      <p:bldP spid="156" grpId="0" animBg="1"/>
      <p:bldP spid="182" grpId="0" animBg="1"/>
      <p:bldP spid="20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">
    <p:bg bwMode="gray">
      <p:bgPr>
        <a:gradFill>
          <a:gsLst>
            <a:gs pos="100000">
              <a:srgbClr val="008E95"/>
            </a:gs>
            <a:gs pos="0">
              <a:srgbClr val="143C6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9828" y="5022679"/>
            <a:ext cx="10433202" cy="798680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kern="1200" baseline="0" dirty="0">
                <a:solidFill>
                  <a:srgbClr val="FFFFFF"/>
                </a:solidFill>
                <a:latin typeface="Qualcomm Office Bold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Device slide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9828" y="5821359"/>
            <a:ext cx="10433201" cy="42473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Qualcomm Office Regular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This will be the subtitle line here check it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6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Quot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478383" y="4245621"/>
            <a:ext cx="9232941" cy="563231"/>
          </a:xfrm>
        </p:spPr>
        <p:txBody>
          <a:bodyPr anchor="b"/>
          <a:lstStyle>
            <a:lvl1pPr marL="117475" indent="-117475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Light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“Click to edit quote slide”</a:t>
            </a:r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 bwMode="black">
          <a:xfrm>
            <a:off x="1572155" y="4901708"/>
            <a:ext cx="9064486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143C66"/>
                </a:gs>
                <a:gs pos="100000">
                  <a:srgbClr val="008E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ubtitle 2"/>
          <p:cNvSpPr>
            <a:spLocks noGrp="1"/>
          </p:cNvSpPr>
          <p:nvPr userDrawn="1">
            <p:ph type="subTitle" idx="1"/>
          </p:nvPr>
        </p:nvSpPr>
        <p:spPr bwMode="black">
          <a:xfrm>
            <a:off x="1610186" y="5037262"/>
            <a:ext cx="9135433" cy="33855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Tx/>
              <a:buNone/>
              <a:defRPr lang="en-US" sz="2000" kern="1200" baseline="0" dirty="0">
                <a:solidFill>
                  <a:schemeClr val="bg2"/>
                </a:solidFill>
                <a:latin typeface="Qualcomm Office Regular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50" name="Group 49"/>
          <p:cNvGrpSpPr/>
          <p:nvPr userDrawn="1"/>
        </p:nvGrpSpPr>
        <p:grpSpPr>
          <a:xfrm rot="5694621">
            <a:off x="9968748" y="5228480"/>
            <a:ext cx="982496" cy="779416"/>
            <a:chOff x="6861175" y="3414713"/>
            <a:chExt cx="3033713" cy="2406650"/>
          </a:xfrm>
          <a:solidFill>
            <a:schemeClr val="accent2"/>
          </a:solidFill>
        </p:grpSpPr>
        <p:sp>
          <p:nvSpPr>
            <p:cNvPr id="51" name="Freeform 19"/>
            <p:cNvSpPr>
              <a:spLocks noEditPoints="1"/>
            </p:cNvSpPr>
            <p:nvPr userDrawn="1"/>
          </p:nvSpPr>
          <p:spPr bwMode="auto">
            <a:xfrm>
              <a:off x="6861175" y="3605213"/>
              <a:ext cx="3033713" cy="2216150"/>
            </a:xfrm>
            <a:custGeom>
              <a:avLst/>
              <a:gdLst>
                <a:gd name="T0" fmla="*/ 404 w 809"/>
                <a:gd name="T1" fmla="*/ 582 h 591"/>
                <a:gd name="T2" fmla="*/ 405 w 809"/>
                <a:gd name="T3" fmla="*/ 591 h 591"/>
                <a:gd name="T4" fmla="*/ 392 w 809"/>
                <a:gd name="T5" fmla="*/ 582 h 591"/>
                <a:gd name="T6" fmla="*/ 463 w 809"/>
                <a:gd name="T7" fmla="*/ 578 h 591"/>
                <a:gd name="T8" fmla="*/ 332 w 809"/>
                <a:gd name="T9" fmla="*/ 584 h 591"/>
                <a:gd name="T10" fmla="*/ 476 w 809"/>
                <a:gd name="T11" fmla="*/ 585 h 591"/>
                <a:gd name="T12" fmla="*/ 476 w 809"/>
                <a:gd name="T13" fmla="*/ 585 h 591"/>
                <a:gd name="T14" fmla="*/ 322 w 809"/>
                <a:gd name="T15" fmla="*/ 574 h 591"/>
                <a:gd name="T16" fmla="*/ 531 w 809"/>
                <a:gd name="T17" fmla="*/ 562 h 591"/>
                <a:gd name="T18" fmla="*/ 263 w 809"/>
                <a:gd name="T19" fmla="*/ 565 h 591"/>
                <a:gd name="T20" fmla="*/ 545 w 809"/>
                <a:gd name="T21" fmla="*/ 566 h 591"/>
                <a:gd name="T22" fmla="*/ 545 w 809"/>
                <a:gd name="T23" fmla="*/ 566 h 591"/>
                <a:gd name="T24" fmla="*/ 255 w 809"/>
                <a:gd name="T25" fmla="*/ 553 h 591"/>
                <a:gd name="T26" fmla="*/ 595 w 809"/>
                <a:gd name="T27" fmla="*/ 533 h 591"/>
                <a:gd name="T28" fmla="*/ 198 w 809"/>
                <a:gd name="T29" fmla="*/ 534 h 591"/>
                <a:gd name="T30" fmla="*/ 610 w 809"/>
                <a:gd name="T31" fmla="*/ 535 h 591"/>
                <a:gd name="T32" fmla="*/ 610 w 809"/>
                <a:gd name="T33" fmla="*/ 535 h 591"/>
                <a:gd name="T34" fmla="*/ 192 w 809"/>
                <a:gd name="T35" fmla="*/ 521 h 591"/>
                <a:gd name="T36" fmla="*/ 654 w 809"/>
                <a:gd name="T37" fmla="*/ 494 h 591"/>
                <a:gd name="T38" fmla="*/ 139 w 809"/>
                <a:gd name="T39" fmla="*/ 492 h 591"/>
                <a:gd name="T40" fmla="*/ 669 w 809"/>
                <a:gd name="T41" fmla="*/ 493 h 591"/>
                <a:gd name="T42" fmla="*/ 669 w 809"/>
                <a:gd name="T43" fmla="*/ 493 h 591"/>
                <a:gd name="T44" fmla="*/ 136 w 809"/>
                <a:gd name="T45" fmla="*/ 478 h 591"/>
                <a:gd name="T46" fmla="*/ 704 w 809"/>
                <a:gd name="T47" fmla="*/ 445 h 591"/>
                <a:gd name="T48" fmla="*/ 89 w 809"/>
                <a:gd name="T49" fmla="*/ 440 h 591"/>
                <a:gd name="T50" fmla="*/ 719 w 809"/>
                <a:gd name="T51" fmla="*/ 441 h 591"/>
                <a:gd name="T52" fmla="*/ 719 w 809"/>
                <a:gd name="T53" fmla="*/ 441 h 591"/>
                <a:gd name="T54" fmla="*/ 89 w 809"/>
                <a:gd name="T55" fmla="*/ 425 h 591"/>
                <a:gd name="T56" fmla="*/ 746 w 809"/>
                <a:gd name="T57" fmla="*/ 388 h 591"/>
                <a:gd name="T58" fmla="*/ 49 w 809"/>
                <a:gd name="T59" fmla="*/ 380 h 591"/>
                <a:gd name="T60" fmla="*/ 759 w 809"/>
                <a:gd name="T61" fmla="*/ 382 h 591"/>
                <a:gd name="T62" fmla="*/ 759 w 809"/>
                <a:gd name="T63" fmla="*/ 382 h 591"/>
                <a:gd name="T64" fmla="*/ 51 w 809"/>
                <a:gd name="T65" fmla="*/ 366 h 591"/>
                <a:gd name="T66" fmla="*/ 776 w 809"/>
                <a:gd name="T67" fmla="*/ 324 h 591"/>
                <a:gd name="T68" fmla="*/ 21 w 809"/>
                <a:gd name="T69" fmla="*/ 315 h 591"/>
                <a:gd name="T70" fmla="*/ 788 w 809"/>
                <a:gd name="T71" fmla="*/ 316 h 591"/>
                <a:gd name="T72" fmla="*/ 788 w 809"/>
                <a:gd name="T73" fmla="*/ 316 h 591"/>
                <a:gd name="T74" fmla="*/ 25 w 809"/>
                <a:gd name="T75" fmla="*/ 301 h 591"/>
                <a:gd name="T76" fmla="*/ 795 w 809"/>
                <a:gd name="T77" fmla="*/ 256 h 591"/>
                <a:gd name="T78" fmla="*/ 4 w 809"/>
                <a:gd name="T79" fmla="*/ 245 h 591"/>
                <a:gd name="T80" fmla="*/ 805 w 809"/>
                <a:gd name="T81" fmla="*/ 246 h 591"/>
                <a:gd name="T82" fmla="*/ 805 w 809"/>
                <a:gd name="T83" fmla="*/ 246 h 591"/>
                <a:gd name="T84" fmla="*/ 11 w 809"/>
                <a:gd name="T85" fmla="*/ 232 h 591"/>
                <a:gd name="T86" fmla="*/ 801 w 809"/>
                <a:gd name="T87" fmla="*/ 186 h 591"/>
                <a:gd name="T88" fmla="*/ 0 w 809"/>
                <a:gd name="T89" fmla="*/ 186 h 591"/>
                <a:gd name="T90" fmla="*/ 9 w 809"/>
                <a:gd name="T91" fmla="*/ 196 h 591"/>
                <a:gd name="T92" fmla="*/ 3 w 809"/>
                <a:gd name="T93" fmla="*/ 137 h 591"/>
                <a:gd name="T94" fmla="*/ 4 w 809"/>
                <a:gd name="T95" fmla="*/ 125 h 591"/>
                <a:gd name="T96" fmla="*/ 20 w 809"/>
                <a:gd name="T97" fmla="*/ 92 h 591"/>
                <a:gd name="T98" fmla="*/ 20 w 809"/>
                <a:gd name="T99" fmla="*/ 92 h 591"/>
                <a:gd name="T100" fmla="*/ 38 w 809"/>
                <a:gd name="T101" fmla="*/ 36 h 591"/>
                <a:gd name="T102" fmla="*/ 45 w 809"/>
                <a:gd name="T103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9" h="591">
                  <a:moveTo>
                    <a:pt x="405" y="591"/>
                  </a:moveTo>
                  <a:cubicBezTo>
                    <a:pt x="405" y="591"/>
                    <a:pt x="405" y="591"/>
                    <a:pt x="405" y="591"/>
                  </a:cubicBezTo>
                  <a:cubicBezTo>
                    <a:pt x="404" y="591"/>
                    <a:pt x="404" y="591"/>
                    <a:pt x="404" y="591"/>
                  </a:cubicBezTo>
                  <a:cubicBezTo>
                    <a:pt x="404" y="582"/>
                    <a:pt x="404" y="582"/>
                    <a:pt x="404" y="582"/>
                  </a:cubicBezTo>
                  <a:cubicBezTo>
                    <a:pt x="405" y="582"/>
                    <a:pt x="405" y="582"/>
                    <a:pt x="405" y="582"/>
                  </a:cubicBezTo>
                  <a:cubicBezTo>
                    <a:pt x="412" y="582"/>
                    <a:pt x="420" y="582"/>
                    <a:pt x="428" y="582"/>
                  </a:cubicBezTo>
                  <a:cubicBezTo>
                    <a:pt x="428" y="590"/>
                    <a:pt x="428" y="590"/>
                    <a:pt x="428" y="590"/>
                  </a:cubicBezTo>
                  <a:cubicBezTo>
                    <a:pt x="420" y="591"/>
                    <a:pt x="412" y="591"/>
                    <a:pt x="405" y="591"/>
                  </a:cubicBezTo>
                  <a:close/>
                  <a:moveTo>
                    <a:pt x="392" y="591"/>
                  </a:moveTo>
                  <a:cubicBezTo>
                    <a:pt x="384" y="590"/>
                    <a:pt x="376" y="590"/>
                    <a:pt x="368" y="589"/>
                  </a:cubicBezTo>
                  <a:cubicBezTo>
                    <a:pt x="369" y="581"/>
                    <a:pt x="369" y="581"/>
                    <a:pt x="369" y="581"/>
                  </a:cubicBezTo>
                  <a:cubicBezTo>
                    <a:pt x="377" y="581"/>
                    <a:pt x="384" y="582"/>
                    <a:pt x="392" y="582"/>
                  </a:cubicBezTo>
                  <a:lnTo>
                    <a:pt x="392" y="591"/>
                  </a:lnTo>
                  <a:close/>
                  <a:moveTo>
                    <a:pt x="440" y="589"/>
                  </a:moveTo>
                  <a:cubicBezTo>
                    <a:pt x="439" y="581"/>
                    <a:pt x="439" y="581"/>
                    <a:pt x="439" y="581"/>
                  </a:cubicBezTo>
                  <a:cubicBezTo>
                    <a:pt x="447" y="580"/>
                    <a:pt x="455" y="579"/>
                    <a:pt x="463" y="578"/>
                  </a:cubicBezTo>
                  <a:cubicBezTo>
                    <a:pt x="464" y="587"/>
                    <a:pt x="464" y="587"/>
                    <a:pt x="464" y="587"/>
                  </a:cubicBezTo>
                  <a:cubicBezTo>
                    <a:pt x="456" y="588"/>
                    <a:pt x="448" y="589"/>
                    <a:pt x="440" y="589"/>
                  </a:cubicBezTo>
                  <a:close/>
                  <a:moveTo>
                    <a:pt x="356" y="588"/>
                  </a:moveTo>
                  <a:cubicBezTo>
                    <a:pt x="348" y="587"/>
                    <a:pt x="340" y="586"/>
                    <a:pt x="332" y="584"/>
                  </a:cubicBezTo>
                  <a:cubicBezTo>
                    <a:pt x="334" y="576"/>
                    <a:pt x="334" y="576"/>
                    <a:pt x="334" y="576"/>
                  </a:cubicBezTo>
                  <a:cubicBezTo>
                    <a:pt x="342" y="577"/>
                    <a:pt x="349" y="578"/>
                    <a:pt x="357" y="579"/>
                  </a:cubicBezTo>
                  <a:lnTo>
                    <a:pt x="356" y="588"/>
                  </a:lnTo>
                  <a:close/>
                  <a:moveTo>
                    <a:pt x="476" y="585"/>
                  </a:moveTo>
                  <a:cubicBezTo>
                    <a:pt x="474" y="576"/>
                    <a:pt x="474" y="576"/>
                    <a:pt x="474" y="576"/>
                  </a:cubicBezTo>
                  <a:cubicBezTo>
                    <a:pt x="482" y="575"/>
                    <a:pt x="490" y="573"/>
                    <a:pt x="497" y="571"/>
                  </a:cubicBezTo>
                  <a:cubicBezTo>
                    <a:pt x="499" y="580"/>
                    <a:pt x="499" y="580"/>
                    <a:pt x="499" y="580"/>
                  </a:cubicBezTo>
                  <a:cubicBezTo>
                    <a:pt x="491" y="582"/>
                    <a:pt x="484" y="583"/>
                    <a:pt x="476" y="585"/>
                  </a:cubicBezTo>
                  <a:close/>
                  <a:moveTo>
                    <a:pt x="321" y="582"/>
                  </a:moveTo>
                  <a:cubicBezTo>
                    <a:pt x="313" y="580"/>
                    <a:pt x="305" y="579"/>
                    <a:pt x="297" y="576"/>
                  </a:cubicBezTo>
                  <a:cubicBezTo>
                    <a:pt x="299" y="568"/>
                    <a:pt x="299" y="568"/>
                    <a:pt x="299" y="568"/>
                  </a:cubicBezTo>
                  <a:cubicBezTo>
                    <a:pt x="307" y="570"/>
                    <a:pt x="315" y="572"/>
                    <a:pt x="322" y="574"/>
                  </a:cubicBezTo>
                  <a:lnTo>
                    <a:pt x="321" y="582"/>
                  </a:lnTo>
                  <a:close/>
                  <a:moveTo>
                    <a:pt x="511" y="577"/>
                  </a:moveTo>
                  <a:cubicBezTo>
                    <a:pt x="509" y="568"/>
                    <a:pt x="509" y="568"/>
                    <a:pt x="509" y="568"/>
                  </a:cubicBezTo>
                  <a:cubicBezTo>
                    <a:pt x="516" y="566"/>
                    <a:pt x="524" y="564"/>
                    <a:pt x="531" y="562"/>
                  </a:cubicBezTo>
                  <a:cubicBezTo>
                    <a:pt x="534" y="570"/>
                    <a:pt x="534" y="570"/>
                    <a:pt x="534" y="570"/>
                  </a:cubicBezTo>
                  <a:cubicBezTo>
                    <a:pt x="526" y="572"/>
                    <a:pt x="519" y="575"/>
                    <a:pt x="511" y="577"/>
                  </a:cubicBezTo>
                  <a:close/>
                  <a:moveTo>
                    <a:pt x="286" y="573"/>
                  </a:moveTo>
                  <a:cubicBezTo>
                    <a:pt x="278" y="571"/>
                    <a:pt x="270" y="568"/>
                    <a:pt x="263" y="565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73" y="560"/>
                    <a:pt x="281" y="563"/>
                    <a:pt x="288" y="565"/>
                  </a:cubicBezTo>
                  <a:lnTo>
                    <a:pt x="286" y="573"/>
                  </a:lnTo>
                  <a:close/>
                  <a:moveTo>
                    <a:pt x="545" y="566"/>
                  </a:moveTo>
                  <a:cubicBezTo>
                    <a:pt x="542" y="558"/>
                    <a:pt x="542" y="558"/>
                    <a:pt x="542" y="558"/>
                  </a:cubicBezTo>
                  <a:cubicBezTo>
                    <a:pt x="549" y="555"/>
                    <a:pt x="557" y="552"/>
                    <a:pt x="564" y="549"/>
                  </a:cubicBezTo>
                  <a:cubicBezTo>
                    <a:pt x="567" y="557"/>
                    <a:pt x="567" y="557"/>
                    <a:pt x="567" y="557"/>
                  </a:cubicBezTo>
                  <a:cubicBezTo>
                    <a:pt x="560" y="560"/>
                    <a:pt x="553" y="563"/>
                    <a:pt x="545" y="566"/>
                  </a:cubicBezTo>
                  <a:close/>
                  <a:moveTo>
                    <a:pt x="252" y="561"/>
                  </a:moveTo>
                  <a:cubicBezTo>
                    <a:pt x="244" y="558"/>
                    <a:pt x="237" y="555"/>
                    <a:pt x="230" y="551"/>
                  </a:cubicBezTo>
                  <a:cubicBezTo>
                    <a:pt x="233" y="543"/>
                    <a:pt x="233" y="543"/>
                    <a:pt x="233" y="543"/>
                  </a:cubicBezTo>
                  <a:cubicBezTo>
                    <a:pt x="240" y="547"/>
                    <a:pt x="248" y="550"/>
                    <a:pt x="255" y="553"/>
                  </a:cubicBezTo>
                  <a:lnTo>
                    <a:pt x="252" y="561"/>
                  </a:lnTo>
                  <a:close/>
                  <a:moveTo>
                    <a:pt x="578" y="552"/>
                  </a:moveTo>
                  <a:cubicBezTo>
                    <a:pt x="575" y="544"/>
                    <a:pt x="575" y="544"/>
                    <a:pt x="575" y="544"/>
                  </a:cubicBezTo>
                  <a:cubicBezTo>
                    <a:pt x="582" y="541"/>
                    <a:pt x="589" y="537"/>
                    <a:pt x="595" y="533"/>
                  </a:cubicBezTo>
                  <a:cubicBezTo>
                    <a:pt x="600" y="541"/>
                    <a:pt x="600" y="541"/>
                    <a:pt x="600" y="541"/>
                  </a:cubicBezTo>
                  <a:cubicBezTo>
                    <a:pt x="593" y="545"/>
                    <a:pt x="585" y="548"/>
                    <a:pt x="578" y="552"/>
                  </a:cubicBezTo>
                  <a:close/>
                  <a:moveTo>
                    <a:pt x="219" y="546"/>
                  </a:moveTo>
                  <a:cubicBezTo>
                    <a:pt x="212" y="542"/>
                    <a:pt x="205" y="538"/>
                    <a:pt x="198" y="534"/>
                  </a:cubicBezTo>
                  <a:cubicBezTo>
                    <a:pt x="202" y="527"/>
                    <a:pt x="202" y="527"/>
                    <a:pt x="202" y="527"/>
                  </a:cubicBezTo>
                  <a:cubicBezTo>
                    <a:pt x="209" y="531"/>
                    <a:pt x="216" y="535"/>
                    <a:pt x="223" y="538"/>
                  </a:cubicBezTo>
                  <a:lnTo>
                    <a:pt x="219" y="546"/>
                  </a:lnTo>
                  <a:close/>
                  <a:moveTo>
                    <a:pt x="610" y="535"/>
                  </a:moveTo>
                  <a:cubicBezTo>
                    <a:pt x="606" y="527"/>
                    <a:pt x="606" y="527"/>
                    <a:pt x="606" y="527"/>
                  </a:cubicBezTo>
                  <a:cubicBezTo>
                    <a:pt x="612" y="523"/>
                    <a:pt x="619" y="519"/>
                    <a:pt x="626" y="515"/>
                  </a:cubicBezTo>
                  <a:cubicBezTo>
                    <a:pt x="630" y="522"/>
                    <a:pt x="630" y="522"/>
                    <a:pt x="630" y="522"/>
                  </a:cubicBezTo>
                  <a:cubicBezTo>
                    <a:pt x="624" y="527"/>
                    <a:pt x="617" y="531"/>
                    <a:pt x="610" y="535"/>
                  </a:cubicBezTo>
                  <a:close/>
                  <a:moveTo>
                    <a:pt x="188" y="528"/>
                  </a:moveTo>
                  <a:cubicBezTo>
                    <a:pt x="181" y="524"/>
                    <a:pt x="174" y="519"/>
                    <a:pt x="168" y="514"/>
                  </a:cubicBezTo>
                  <a:cubicBezTo>
                    <a:pt x="173" y="507"/>
                    <a:pt x="173" y="507"/>
                    <a:pt x="173" y="507"/>
                  </a:cubicBezTo>
                  <a:cubicBezTo>
                    <a:pt x="179" y="512"/>
                    <a:pt x="186" y="516"/>
                    <a:pt x="192" y="521"/>
                  </a:cubicBezTo>
                  <a:lnTo>
                    <a:pt x="188" y="528"/>
                  </a:lnTo>
                  <a:close/>
                  <a:moveTo>
                    <a:pt x="640" y="515"/>
                  </a:moveTo>
                  <a:cubicBezTo>
                    <a:pt x="635" y="508"/>
                    <a:pt x="635" y="508"/>
                    <a:pt x="635" y="508"/>
                  </a:cubicBezTo>
                  <a:cubicBezTo>
                    <a:pt x="642" y="504"/>
                    <a:pt x="648" y="499"/>
                    <a:pt x="654" y="494"/>
                  </a:cubicBezTo>
                  <a:cubicBezTo>
                    <a:pt x="659" y="501"/>
                    <a:pt x="659" y="501"/>
                    <a:pt x="659" y="501"/>
                  </a:cubicBezTo>
                  <a:cubicBezTo>
                    <a:pt x="653" y="506"/>
                    <a:pt x="647" y="511"/>
                    <a:pt x="640" y="515"/>
                  </a:cubicBezTo>
                  <a:close/>
                  <a:moveTo>
                    <a:pt x="158" y="507"/>
                  </a:moveTo>
                  <a:cubicBezTo>
                    <a:pt x="152" y="502"/>
                    <a:pt x="145" y="497"/>
                    <a:pt x="139" y="492"/>
                  </a:cubicBezTo>
                  <a:cubicBezTo>
                    <a:pt x="145" y="485"/>
                    <a:pt x="145" y="485"/>
                    <a:pt x="145" y="485"/>
                  </a:cubicBezTo>
                  <a:cubicBezTo>
                    <a:pt x="151" y="490"/>
                    <a:pt x="157" y="495"/>
                    <a:pt x="163" y="500"/>
                  </a:cubicBezTo>
                  <a:lnTo>
                    <a:pt x="158" y="507"/>
                  </a:lnTo>
                  <a:close/>
                  <a:moveTo>
                    <a:pt x="669" y="493"/>
                  </a:moveTo>
                  <a:cubicBezTo>
                    <a:pt x="663" y="486"/>
                    <a:pt x="663" y="486"/>
                    <a:pt x="663" y="486"/>
                  </a:cubicBezTo>
                  <a:cubicBezTo>
                    <a:pt x="669" y="481"/>
                    <a:pt x="675" y="476"/>
                    <a:pt x="680" y="471"/>
                  </a:cubicBezTo>
                  <a:cubicBezTo>
                    <a:pt x="686" y="477"/>
                    <a:pt x="686" y="477"/>
                    <a:pt x="686" y="477"/>
                  </a:cubicBezTo>
                  <a:cubicBezTo>
                    <a:pt x="681" y="482"/>
                    <a:pt x="675" y="488"/>
                    <a:pt x="669" y="493"/>
                  </a:cubicBezTo>
                  <a:close/>
                  <a:moveTo>
                    <a:pt x="130" y="484"/>
                  </a:moveTo>
                  <a:cubicBezTo>
                    <a:pt x="125" y="479"/>
                    <a:pt x="119" y="473"/>
                    <a:pt x="113" y="467"/>
                  </a:cubicBezTo>
                  <a:cubicBezTo>
                    <a:pt x="120" y="461"/>
                    <a:pt x="120" y="461"/>
                    <a:pt x="120" y="461"/>
                  </a:cubicBezTo>
                  <a:cubicBezTo>
                    <a:pt x="125" y="467"/>
                    <a:pt x="131" y="472"/>
                    <a:pt x="136" y="478"/>
                  </a:cubicBezTo>
                  <a:lnTo>
                    <a:pt x="130" y="484"/>
                  </a:lnTo>
                  <a:close/>
                  <a:moveTo>
                    <a:pt x="695" y="468"/>
                  </a:moveTo>
                  <a:cubicBezTo>
                    <a:pt x="689" y="462"/>
                    <a:pt x="689" y="462"/>
                    <a:pt x="689" y="462"/>
                  </a:cubicBezTo>
                  <a:cubicBezTo>
                    <a:pt x="694" y="457"/>
                    <a:pt x="699" y="451"/>
                    <a:pt x="704" y="445"/>
                  </a:cubicBezTo>
                  <a:cubicBezTo>
                    <a:pt x="711" y="451"/>
                    <a:pt x="711" y="451"/>
                    <a:pt x="711" y="451"/>
                  </a:cubicBezTo>
                  <a:cubicBezTo>
                    <a:pt x="706" y="457"/>
                    <a:pt x="700" y="463"/>
                    <a:pt x="695" y="468"/>
                  </a:cubicBezTo>
                  <a:close/>
                  <a:moveTo>
                    <a:pt x="105" y="458"/>
                  </a:moveTo>
                  <a:cubicBezTo>
                    <a:pt x="100" y="452"/>
                    <a:pt x="94" y="446"/>
                    <a:pt x="89" y="440"/>
                  </a:cubicBezTo>
                  <a:cubicBezTo>
                    <a:pt x="96" y="435"/>
                    <a:pt x="96" y="435"/>
                    <a:pt x="96" y="435"/>
                  </a:cubicBezTo>
                  <a:cubicBezTo>
                    <a:pt x="101" y="441"/>
                    <a:pt x="106" y="447"/>
                    <a:pt x="111" y="453"/>
                  </a:cubicBezTo>
                  <a:lnTo>
                    <a:pt x="105" y="458"/>
                  </a:lnTo>
                  <a:close/>
                  <a:moveTo>
                    <a:pt x="719" y="441"/>
                  </a:moveTo>
                  <a:cubicBezTo>
                    <a:pt x="712" y="436"/>
                    <a:pt x="712" y="436"/>
                    <a:pt x="712" y="436"/>
                  </a:cubicBezTo>
                  <a:cubicBezTo>
                    <a:pt x="717" y="430"/>
                    <a:pt x="722" y="424"/>
                    <a:pt x="726" y="417"/>
                  </a:cubicBezTo>
                  <a:cubicBezTo>
                    <a:pt x="733" y="422"/>
                    <a:pt x="733" y="422"/>
                    <a:pt x="733" y="422"/>
                  </a:cubicBezTo>
                  <a:cubicBezTo>
                    <a:pt x="729" y="429"/>
                    <a:pt x="724" y="435"/>
                    <a:pt x="719" y="441"/>
                  </a:cubicBezTo>
                  <a:close/>
                  <a:moveTo>
                    <a:pt x="82" y="431"/>
                  </a:moveTo>
                  <a:cubicBezTo>
                    <a:pt x="77" y="424"/>
                    <a:pt x="73" y="418"/>
                    <a:pt x="68" y="411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80" y="413"/>
                    <a:pt x="84" y="419"/>
                    <a:pt x="89" y="425"/>
                  </a:cubicBezTo>
                  <a:lnTo>
                    <a:pt x="82" y="431"/>
                  </a:lnTo>
                  <a:close/>
                  <a:moveTo>
                    <a:pt x="740" y="412"/>
                  </a:moveTo>
                  <a:cubicBezTo>
                    <a:pt x="733" y="408"/>
                    <a:pt x="733" y="408"/>
                    <a:pt x="733" y="408"/>
                  </a:cubicBezTo>
                  <a:cubicBezTo>
                    <a:pt x="737" y="401"/>
                    <a:pt x="742" y="394"/>
                    <a:pt x="746" y="388"/>
                  </a:cubicBezTo>
                  <a:cubicBezTo>
                    <a:pt x="753" y="392"/>
                    <a:pt x="753" y="392"/>
                    <a:pt x="753" y="392"/>
                  </a:cubicBezTo>
                  <a:cubicBezTo>
                    <a:pt x="749" y="399"/>
                    <a:pt x="745" y="406"/>
                    <a:pt x="740" y="412"/>
                  </a:cubicBezTo>
                  <a:close/>
                  <a:moveTo>
                    <a:pt x="62" y="401"/>
                  </a:moveTo>
                  <a:cubicBezTo>
                    <a:pt x="57" y="394"/>
                    <a:pt x="53" y="387"/>
                    <a:pt x="49" y="380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61" y="383"/>
                    <a:pt x="65" y="390"/>
                    <a:pt x="69" y="396"/>
                  </a:cubicBezTo>
                  <a:lnTo>
                    <a:pt x="62" y="401"/>
                  </a:lnTo>
                  <a:close/>
                  <a:moveTo>
                    <a:pt x="759" y="382"/>
                  </a:moveTo>
                  <a:cubicBezTo>
                    <a:pt x="752" y="378"/>
                    <a:pt x="752" y="378"/>
                    <a:pt x="752" y="378"/>
                  </a:cubicBezTo>
                  <a:cubicBezTo>
                    <a:pt x="755" y="371"/>
                    <a:pt x="759" y="364"/>
                    <a:pt x="762" y="357"/>
                  </a:cubicBezTo>
                  <a:cubicBezTo>
                    <a:pt x="770" y="360"/>
                    <a:pt x="770" y="360"/>
                    <a:pt x="770" y="360"/>
                  </a:cubicBezTo>
                  <a:cubicBezTo>
                    <a:pt x="767" y="368"/>
                    <a:pt x="763" y="375"/>
                    <a:pt x="759" y="382"/>
                  </a:cubicBezTo>
                  <a:close/>
                  <a:moveTo>
                    <a:pt x="44" y="370"/>
                  </a:moveTo>
                  <a:cubicBezTo>
                    <a:pt x="40" y="363"/>
                    <a:pt x="37" y="355"/>
                    <a:pt x="34" y="348"/>
                  </a:cubicBezTo>
                  <a:cubicBezTo>
                    <a:pt x="41" y="345"/>
                    <a:pt x="41" y="345"/>
                    <a:pt x="41" y="345"/>
                  </a:cubicBezTo>
                  <a:cubicBezTo>
                    <a:pt x="45" y="352"/>
                    <a:pt x="48" y="359"/>
                    <a:pt x="51" y="366"/>
                  </a:cubicBezTo>
                  <a:lnTo>
                    <a:pt x="44" y="370"/>
                  </a:lnTo>
                  <a:close/>
                  <a:moveTo>
                    <a:pt x="775" y="349"/>
                  </a:moveTo>
                  <a:cubicBezTo>
                    <a:pt x="767" y="346"/>
                    <a:pt x="767" y="346"/>
                    <a:pt x="767" y="346"/>
                  </a:cubicBezTo>
                  <a:cubicBezTo>
                    <a:pt x="770" y="339"/>
                    <a:pt x="773" y="331"/>
                    <a:pt x="776" y="324"/>
                  </a:cubicBezTo>
                  <a:cubicBezTo>
                    <a:pt x="784" y="327"/>
                    <a:pt x="784" y="327"/>
                    <a:pt x="784" y="327"/>
                  </a:cubicBezTo>
                  <a:cubicBezTo>
                    <a:pt x="781" y="335"/>
                    <a:pt x="778" y="342"/>
                    <a:pt x="775" y="349"/>
                  </a:cubicBezTo>
                  <a:close/>
                  <a:moveTo>
                    <a:pt x="29" y="337"/>
                  </a:moveTo>
                  <a:cubicBezTo>
                    <a:pt x="26" y="330"/>
                    <a:pt x="23" y="322"/>
                    <a:pt x="21" y="315"/>
                  </a:cubicBezTo>
                  <a:cubicBezTo>
                    <a:pt x="29" y="312"/>
                    <a:pt x="29" y="312"/>
                    <a:pt x="29" y="312"/>
                  </a:cubicBezTo>
                  <a:cubicBezTo>
                    <a:pt x="31" y="319"/>
                    <a:pt x="34" y="327"/>
                    <a:pt x="37" y="334"/>
                  </a:cubicBezTo>
                  <a:lnTo>
                    <a:pt x="29" y="337"/>
                  </a:lnTo>
                  <a:close/>
                  <a:moveTo>
                    <a:pt x="788" y="316"/>
                  </a:moveTo>
                  <a:cubicBezTo>
                    <a:pt x="780" y="313"/>
                    <a:pt x="780" y="313"/>
                    <a:pt x="780" y="313"/>
                  </a:cubicBezTo>
                  <a:cubicBezTo>
                    <a:pt x="783" y="306"/>
                    <a:pt x="785" y="298"/>
                    <a:pt x="787" y="291"/>
                  </a:cubicBezTo>
                  <a:cubicBezTo>
                    <a:pt x="795" y="293"/>
                    <a:pt x="795" y="293"/>
                    <a:pt x="795" y="293"/>
                  </a:cubicBezTo>
                  <a:cubicBezTo>
                    <a:pt x="793" y="300"/>
                    <a:pt x="791" y="308"/>
                    <a:pt x="788" y="316"/>
                  </a:cubicBezTo>
                  <a:close/>
                  <a:moveTo>
                    <a:pt x="17" y="303"/>
                  </a:moveTo>
                  <a:cubicBezTo>
                    <a:pt x="15" y="295"/>
                    <a:pt x="13" y="288"/>
                    <a:pt x="11" y="280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1" y="285"/>
                    <a:pt x="23" y="293"/>
                    <a:pt x="25" y="301"/>
                  </a:cubicBezTo>
                  <a:lnTo>
                    <a:pt x="17" y="303"/>
                  </a:lnTo>
                  <a:close/>
                  <a:moveTo>
                    <a:pt x="798" y="281"/>
                  </a:moveTo>
                  <a:cubicBezTo>
                    <a:pt x="790" y="279"/>
                    <a:pt x="790" y="279"/>
                    <a:pt x="790" y="279"/>
                  </a:cubicBezTo>
                  <a:cubicBezTo>
                    <a:pt x="792" y="272"/>
                    <a:pt x="793" y="264"/>
                    <a:pt x="795" y="256"/>
                  </a:cubicBezTo>
                  <a:cubicBezTo>
                    <a:pt x="803" y="258"/>
                    <a:pt x="803" y="258"/>
                    <a:pt x="803" y="258"/>
                  </a:cubicBezTo>
                  <a:cubicBezTo>
                    <a:pt x="802" y="265"/>
                    <a:pt x="800" y="273"/>
                    <a:pt x="798" y="281"/>
                  </a:cubicBezTo>
                  <a:close/>
                  <a:moveTo>
                    <a:pt x="8" y="268"/>
                  </a:moveTo>
                  <a:cubicBezTo>
                    <a:pt x="6" y="260"/>
                    <a:pt x="5" y="252"/>
                    <a:pt x="4" y="245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4" y="251"/>
                    <a:pt x="15" y="259"/>
                    <a:pt x="17" y="266"/>
                  </a:cubicBezTo>
                  <a:lnTo>
                    <a:pt x="8" y="268"/>
                  </a:lnTo>
                  <a:close/>
                  <a:moveTo>
                    <a:pt x="805" y="246"/>
                  </a:moveTo>
                  <a:cubicBezTo>
                    <a:pt x="797" y="245"/>
                    <a:pt x="797" y="245"/>
                    <a:pt x="797" y="245"/>
                  </a:cubicBezTo>
                  <a:cubicBezTo>
                    <a:pt x="798" y="237"/>
                    <a:pt x="799" y="229"/>
                    <a:pt x="799" y="221"/>
                  </a:cubicBezTo>
                  <a:cubicBezTo>
                    <a:pt x="808" y="222"/>
                    <a:pt x="808" y="222"/>
                    <a:pt x="808" y="222"/>
                  </a:cubicBezTo>
                  <a:cubicBezTo>
                    <a:pt x="807" y="230"/>
                    <a:pt x="806" y="238"/>
                    <a:pt x="805" y="246"/>
                  </a:cubicBezTo>
                  <a:close/>
                  <a:moveTo>
                    <a:pt x="2" y="233"/>
                  </a:moveTo>
                  <a:cubicBezTo>
                    <a:pt x="1" y="225"/>
                    <a:pt x="1" y="217"/>
                    <a:pt x="0" y="209"/>
                  </a:cubicBezTo>
                  <a:cubicBezTo>
                    <a:pt x="9" y="208"/>
                    <a:pt x="9" y="208"/>
                    <a:pt x="9" y="208"/>
                  </a:cubicBezTo>
                  <a:cubicBezTo>
                    <a:pt x="9" y="216"/>
                    <a:pt x="10" y="224"/>
                    <a:pt x="11" y="232"/>
                  </a:cubicBezTo>
                  <a:lnTo>
                    <a:pt x="2" y="233"/>
                  </a:lnTo>
                  <a:close/>
                  <a:moveTo>
                    <a:pt x="809" y="210"/>
                  </a:moveTo>
                  <a:cubicBezTo>
                    <a:pt x="800" y="209"/>
                    <a:pt x="800" y="209"/>
                    <a:pt x="800" y="209"/>
                  </a:cubicBezTo>
                  <a:cubicBezTo>
                    <a:pt x="801" y="202"/>
                    <a:pt x="801" y="194"/>
                    <a:pt x="801" y="186"/>
                  </a:cubicBezTo>
                  <a:cubicBezTo>
                    <a:pt x="809" y="186"/>
                    <a:pt x="809" y="186"/>
                    <a:pt x="809" y="186"/>
                  </a:cubicBezTo>
                  <a:cubicBezTo>
                    <a:pt x="809" y="194"/>
                    <a:pt x="809" y="202"/>
                    <a:pt x="809" y="210"/>
                  </a:cubicBezTo>
                  <a:close/>
                  <a:moveTo>
                    <a:pt x="0" y="197"/>
                  </a:moveTo>
                  <a:cubicBezTo>
                    <a:pt x="0" y="193"/>
                    <a:pt x="0" y="190"/>
                    <a:pt x="0" y="186"/>
                  </a:cubicBezTo>
                  <a:cubicBezTo>
                    <a:pt x="0" y="181"/>
                    <a:pt x="0" y="177"/>
                    <a:pt x="0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8" y="177"/>
                    <a:pt x="8" y="182"/>
                    <a:pt x="8" y="186"/>
                  </a:cubicBezTo>
                  <a:cubicBezTo>
                    <a:pt x="8" y="189"/>
                    <a:pt x="8" y="193"/>
                    <a:pt x="9" y="196"/>
                  </a:cubicBezTo>
                  <a:lnTo>
                    <a:pt x="0" y="197"/>
                  </a:lnTo>
                  <a:close/>
                  <a:moveTo>
                    <a:pt x="9" y="161"/>
                  </a:moveTo>
                  <a:cubicBezTo>
                    <a:pt x="1" y="161"/>
                    <a:pt x="1" y="161"/>
                    <a:pt x="1" y="161"/>
                  </a:cubicBezTo>
                  <a:cubicBezTo>
                    <a:pt x="1" y="153"/>
                    <a:pt x="2" y="145"/>
                    <a:pt x="3" y="137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45"/>
                    <a:pt x="10" y="153"/>
                    <a:pt x="9" y="161"/>
                  </a:cubicBezTo>
                  <a:close/>
                  <a:moveTo>
                    <a:pt x="13" y="126"/>
                  </a:moveTo>
                  <a:cubicBezTo>
                    <a:pt x="4" y="125"/>
                    <a:pt x="4" y="125"/>
                    <a:pt x="4" y="125"/>
                  </a:cubicBezTo>
                  <a:cubicBezTo>
                    <a:pt x="6" y="117"/>
                    <a:pt x="7" y="109"/>
                    <a:pt x="9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5" y="111"/>
                    <a:pt x="14" y="118"/>
                    <a:pt x="13" y="126"/>
                  </a:cubicBezTo>
                  <a:close/>
                  <a:moveTo>
                    <a:pt x="20" y="92"/>
                  </a:moveTo>
                  <a:cubicBezTo>
                    <a:pt x="11" y="89"/>
                    <a:pt x="11" y="89"/>
                    <a:pt x="11" y="89"/>
                  </a:cubicBezTo>
                  <a:cubicBezTo>
                    <a:pt x="13" y="82"/>
                    <a:pt x="15" y="74"/>
                    <a:pt x="18" y="66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4" y="76"/>
                    <a:pt x="22" y="84"/>
                    <a:pt x="20" y="92"/>
                  </a:cubicBezTo>
                  <a:close/>
                  <a:moveTo>
                    <a:pt x="30" y="58"/>
                  </a:moveTo>
                  <a:cubicBezTo>
                    <a:pt x="21" y="55"/>
                    <a:pt x="21" y="55"/>
                    <a:pt x="21" y="55"/>
                  </a:cubicBezTo>
                  <a:cubicBezTo>
                    <a:pt x="24" y="47"/>
                    <a:pt x="27" y="40"/>
                    <a:pt x="30" y="3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5" y="43"/>
                    <a:pt x="32" y="50"/>
                    <a:pt x="30" y="58"/>
                  </a:cubicBezTo>
                  <a:close/>
                  <a:moveTo>
                    <a:pt x="43" y="25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8" y="14"/>
                    <a:pt x="41" y="7"/>
                    <a:pt x="45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49" y="11"/>
                    <a:pt x="46" y="18"/>
                    <a:pt x="43" y="25"/>
                  </a:cubicBezTo>
                  <a:close/>
                </a:path>
              </a:pathLst>
            </a:custGeom>
            <a:grp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6959600" y="3414713"/>
              <a:ext cx="209550" cy="220663"/>
            </a:xfrm>
            <a:custGeom>
              <a:avLst/>
              <a:gdLst>
                <a:gd name="T0" fmla="*/ 132 w 132"/>
                <a:gd name="T1" fmla="*/ 139 h 139"/>
                <a:gd name="T2" fmla="*/ 0 w 132"/>
                <a:gd name="T3" fmla="*/ 70 h 139"/>
                <a:gd name="T4" fmla="*/ 120 w 132"/>
                <a:gd name="T5" fmla="*/ 0 h 139"/>
                <a:gd name="T6" fmla="*/ 132 w 132"/>
                <a:gd name="T7" fmla="*/ 139 h 139"/>
                <a:gd name="T8" fmla="*/ 42 w 132"/>
                <a:gd name="T9" fmla="*/ 70 h 139"/>
                <a:gd name="T10" fmla="*/ 108 w 132"/>
                <a:gd name="T11" fmla="*/ 103 h 139"/>
                <a:gd name="T12" fmla="*/ 104 w 132"/>
                <a:gd name="T13" fmla="*/ 33 h 139"/>
                <a:gd name="T14" fmla="*/ 42 w 132"/>
                <a:gd name="T15" fmla="*/ 7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39">
                  <a:moveTo>
                    <a:pt x="132" y="139"/>
                  </a:moveTo>
                  <a:lnTo>
                    <a:pt x="0" y="70"/>
                  </a:lnTo>
                  <a:lnTo>
                    <a:pt x="120" y="0"/>
                  </a:lnTo>
                  <a:lnTo>
                    <a:pt x="132" y="139"/>
                  </a:lnTo>
                  <a:close/>
                  <a:moveTo>
                    <a:pt x="42" y="70"/>
                  </a:moveTo>
                  <a:lnTo>
                    <a:pt x="108" y="103"/>
                  </a:lnTo>
                  <a:lnTo>
                    <a:pt x="104" y="33"/>
                  </a:lnTo>
                  <a:lnTo>
                    <a:pt x="42" y="70"/>
                  </a:lnTo>
                  <a:close/>
                </a:path>
              </a:pathLst>
            </a:custGeom>
            <a:grp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sp>
        <p:nvSpPr>
          <p:cNvPr id="53" name="Oval 52"/>
          <p:cNvSpPr/>
          <p:nvPr userDrawn="1"/>
        </p:nvSpPr>
        <p:spPr bwMode="auto">
          <a:xfrm rot="15975769">
            <a:off x="10183405" y="5254028"/>
            <a:ext cx="754452" cy="75445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bg1"/>
              </a:solidFill>
              <a:latin typeface="Qualcomm Office Regular" pitchFamily="34" charset="0"/>
            </a:endParaRPr>
          </a:p>
        </p:txBody>
      </p:sp>
      <p:grpSp>
        <p:nvGrpSpPr>
          <p:cNvPr id="54" name="Group 53"/>
          <p:cNvGrpSpPr/>
          <p:nvPr userDrawn="1"/>
        </p:nvGrpSpPr>
        <p:grpSpPr bwMode="black">
          <a:xfrm rot="15975769">
            <a:off x="10402576" y="5473198"/>
            <a:ext cx="316111" cy="316112"/>
            <a:chOff x="9760937" y="5831681"/>
            <a:chExt cx="421482" cy="421483"/>
          </a:xfrm>
          <a:solidFill>
            <a:schemeClr val="accent5"/>
          </a:solidFill>
        </p:grpSpPr>
        <p:sp>
          <p:nvSpPr>
            <p:cNvPr id="55" name="Freeform 8"/>
            <p:cNvSpPr>
              <a:spLocks/>
            </p:cNvSpPr>
            <p:nvPr userDrawn="1"/>
          </p:nvSpPr>
          <p:spPr bwMode="black">
            <a:xfrm>
              <a:off x="9884762" y="5831681"/>
              <a:ext cx="50007" cy="145257"/>
            </a:xfrm>
            <a:custGeom>
              <a:avLst/>
              <a:gdLst>
                <a:gd name="T0" fmla="*/ 9 w 9"/>
                <a:gd name="T1" fmla="*/ 5 h 26"/>
                <a:gd name="T2" fmla="*/ 5 w 9"/>
                <a:gd name="T3" fmla="*/ 0 h 26"/>
                <a:gd name="T4" fmla="*/ 0 w 9"/>
                <a:gd name="T5" fmla="*/ 5 h 26"/>
                <a:gd name="T6" fmla="*/ 0 w 9"/>
                <a:gd name="T7" fmla="*/ 22 h 26"/>
                <a:gd name="T8" fmla="*/ 5 w 9"/>
                <a:gd name="T9" fmla="*/ 26 h 26"/>
                <a:gd name="T10" fmla="*/ 9 w 9"/>
                <a:gd name="T11" fmla="*/ 22 h 26"/>
                <a:gd name="T12" fmla="*/ 9 w 9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9" y="5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7" y="26"/>
                    <a:pt x="9" y="24"/>
                    <a:pt x="9" y="22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black">
            <a:xfrm>
              <a:off x="10008587" y="6105526"/>
              <a:ext cx="50007" cy="147638"/>
            </a:xfrm>
            <a:custGeom>
              <a:avLst/>
              <a:gdLst>
                <a:gd name="T0" fmla="*/ 9 w 9"/>
                <a:gd name="T1" fmla="*/ 5 h 26"/>
                <a:gd name="T2" fmla="*/ 5 w 9"/>
                <a:gd name="T3" fmla="*/ 0 h 26"/>
                <a:gd name="T4" fmla="*/ 0 w 9"/>
                <a:gd name="T5" fmla="*/ 5 h 26"/>
                <a:gd name="T6" fmla="*/ 0 w 9"/>
                <a:gd name="T7" fmla="*/ 22 h 26"/>
                <a:gd name="T8" fmla="*/ 5 w 9"/>
                <a:gd name="T9" fmla="*/ 26 h 26"/>
                <a:gd name="T10" fmla="*/ 9 w 9"/>
                <a:gd name="T11" fmla="*/ 22 h 26"/>
                <a:gd name="T12" fmla="*/ 9 w 9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9" y="5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7" y="26"/>
                    <a:pt x="9" y="24"/>
                    <a:pt x="9" y="22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black">
            <a:xfrm>
              <a:off x="9963343" y="5841206"/>
              <a:ext cx="123825" cy="119063"/>
            </a:xfrm>
            <a:custGeom>
              <a:avLst/>
              <a:gdLst>
                <a:gd name="T0" fmla="*/ 20 w 22"/>
                <a:gd name="T1" fmla="*/ 8 h 21"/>
                <a:gd name="T2" fmla="*/ 20 w 22"/>
                <a:gd name="T3" fmla="*/ 1 h 21"/>
                <a:gd name="T4" fmla="*/ 14 w 22"/>
                <a:gd name="T5" fmla="*/ 1 h 21"/>
                <a:gd name="T6" fmla="*/ 2 w 22"/>
                <a:gd name="T7" fmla="*/ 13 h 21"/>
                <a:gd name="T8" fmla="*/ 2 w 22"/>
                <a:gd name="T9" fmla="*/ 20 h 21"/>
                <a:gd name="T10" fmla="*/ 8 w 22"/>
                <a:gd name="T11" fmla="*/ 20 h 21"/>
                <a:gd name="T12" fmla="*/ 20 w 22"/>
                <a:gd name="T13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1">
                  <a:moveTo>
                    <a:pt x="20" y="8"/>
                  </a:moveTo>
                  <a:cubicBezTo>
                    <a:pt x="22" y="6"/>
                    <a:pt x="22" y="3"/>
                    <a:pt x="20" y="1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5"/>
                    <a:pt x="0" y="18"/>
                    <a:pt x="2" y="20"/>
                  </a:cubicBezTo>
                  <a:cubicBezTo>
                    <a:pt x="4" y="21"/>
                    <a:pt x="7" y="21"/>
                    <a:pt x="8" y="20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black">
            <a:xfrm>
              <a:off x="9856187" y="6122194"/>
              <a:ext cx="123825" cy="123825"/>
            </a:xfrm>
            <a:custGeom>
              <a:avLst/>
              <a:gdLst>
                <a:gd name="T0" fmla="*/ 20 w 22"/>
                <a:gd name="T1" fmla="*/ 8 h 22"/>
                <a:gd name="T2" fmla="*/ 20 w 22"/>
                <a:gd name="T3" fmla="*/ 2 h 22"/>
                <a:gd name="T4" fmla="*/ 14 w 22"/>
                <a:gd name="T5" fmla="*/ 2 h 22"/>
                <a:gd name="T6" fmla="*/ 2 w 22"/>
                <a:gd name="T7" fmla="*/ 14 h 22"/>
                <a:gd name="T8" fmla="*/ 2 w 22"/>
                <a:gd name="T9" fmla="*/ 20 h 22"/>
                <a:gd name="T10" fmla="*/ 8 w 22"/>
                <a:gd name="T11" fmla="*/ 20 h 22"/>
                <a:gd name="T12" fmla="*/ 20 w 22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20" y="8"/>
                  </a:moveTo>
                  <a:cubicBezTo>
                    <a:pt x="22" y="6"/>
                    <a:pt x="22" y="3"/>
                    <a:pt x="20" y="2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5"/>
                    <a:pt x="0" y="18"/>
                    <a:pt x="2" y="20"/>
                  </a:cubicBezTo>
                  <a:cubicBezTo>
                    <a:pt x="4" y="22"/>
                    <a:pt x="6" y="22"/>
                    <a:pt x="8" y="20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black">
            <a:xfrm>
              <a:off x="10037162" y="5953126"/>
              <a:ext cx="145257" cy="52388"/>
            </a:xfrm>
            <a:custGeom>
              <a:avLst/>
              <a:gdLst>
                <a:gd name="T0" fmla="*/ 22 w 26"/>
                <a:gd name="T1" fmla="*/ 9 h 9"/>
                <a:gd name="T2" fmla="*/ 26 w 26"/>
                <a:gd name="T3" fmla="*/ 5 h 9"/>
                <a:gd name="T4" fmla="*/ 22 w 26"/>
                <a:gd name="T5" fmla="*/ 0 h 9"/>
                <a:gd name="T6" fmla="*/ 5 w 26"/>
                <a:gd name="T7" fmla="*/ 0 h 9"/>
                <a:gd name="T8" fmla="*/ 0 w 26"/>
                <a:gd name="T9" fmla="*/ 5 h 9"/>
                <a:gd name="T10" fmla="*/ 5 w 26"/>
                <a:gd name="T11" fmla="*/ 9 h 9"/>
                <a:gd name="T12" fmla="*/ 22 w 2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4" y="9"/>
                    <a:pt x="26" y="7"/>
                    <a:pt x="26" y="5"/>
                  </a:cubicBezTo>
                  <a:cubicBezTo>
                    <a:pt x="26" y="2"/>
                    <a:pt x="24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black">
            <a:xfrm>
              <a:off x="9760937" y="6076951"/>
              <a:ext cx="145257" cy="52388"/>
            </a:xfrm>
            <a:custGeom>
              <a:avLst/>
              <a:gdLst>
                <a:gd name="T0" fmla="*/ 21 w 26"/>
                <a:gd name="T1" fmla="*/ 9 h 9"/>
                <a:gd name="T2" fmla="*/ 26 w 26"/>
                <a:gd name="T3" fmla="*/ 5 h 9"/>
                <a:gd name="T4" fmla="*/ 21 w 26"/>
                <a:gd name="T5" fmla="*/ 0 h 9"/>
                <a:gd name="T6" fmla="*/ 5 w 26"/>
                <a:gd name="T7" fmla="*/ 0 h 9"/>
                <a:gd name="T8" fmla="*/ 0 w 26"/>
                <a:gd name="T9" fmla="*/ 5 h 9"/>
                <a:gd name="T10" fmla="*/ 5 w 26"/>
                <a:gd name="T11" fmla="*/ 9 h 9"/>
                <a:gd name="T12" fmla="*/ 21 w 2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cubicBezTo>
                    <a:pt x="24" y="9"/>
                    <a:pt x="26" y="7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lnTo>
                    <a:pt x="2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black">
            <a:xfrm>
              <a:off x="10053830" y="6034088"/>
              <a:ext cx="119063" cy="121445"/>
            </a:xfrm>
            <a:custGeom>
              <a:avLst/>
              <a:gdLst>
                <a:gd name="T0" fmla="*/ 14 w 21"/>
                <a:gd name="T1" fmla="*/ 20 h 22"/>
                <a:gd name="T2" fmla="*/ 20 w 21"/>
                <a:gd name="T3" fmla="*/ 20 h 22"/>
                <a:gd name="T4" fmla="*/ 20 w 21"/>
                <a:gd name="T5" fmla="*/ 14 h 22"/>
                <a:gd name="T6" fmla="*/ 8 w 21"/>
                <a:gd name="T7" fmla="*/ 2 h 22"/>
                <a:gd name="T8" fmla="*/ 2 w 21"/>
                <a:gd name="T9" fmla="*/ 2 h 22"/>
                <a:gd name="T10" fmla="*/ 2 w 21"/>
                <a:gd name="T11" fmla="*/ 8 h 22"/>
                <a:gd name="T12" fmla="*/ 14 w 2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4" y="20"/>
                  </a:moveTo>
                  <a:cubicBezTo>
                    <a:pt x="15" y="22"/>
                    <a:pt x="18" y="22"/>
                    <a:pt x="20" y="20"/>
                  </a:cubicBezTo>
                  <a:cubicBezTo>
                    <a:pt x="21" y="19"/>
                    <a:pt x="21" y="16"/>
                    <a:pt x="20" y="1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8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black">
            <a:xfrm>
              <a:off x="9772843" y="5926931"/>
              <a:ext cx="116682" cy="123825"/>
            </a:xfrm>
            <a:custGeom>
              <a:avLst/>
              <a:gdLst>
                <a:gd name="T0" fmla="*/ 13 w 21"/>
                <a:gd name="T1" fmla="*/ 20 h 22"/>
                <a:gd name="T2" fmla="*/ 19 w 21"/>
                <a:gd name="T3" fmla="*/ 20 h 22"/>
                <a:gd name="T4" fmla="*/ 19 w 21"/>
                <a:gd name="T5" fmla="*/ 14 h 22"/>
                <a:gd name="T6" fmla="*/ 8 w 21"/>
                <a:gd name="T7" fmla="*/ 2 h 22"/>
                <a:gd name="T8" fmla="*/ 1 w 21"/>
                <a:gd name="T9" fmla="*/ 2 h 22"/>
                <a:gd name="T10" fmla="*/ 1 w 21"/>
                <a:gd name="T11" fmla="*/ 8 h 22"/>
                <a:gd name="T12" fmla="*/ 13 w 2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3" y="20"/>
                  </a:moveTo>
                  <a:cubicBezTo>
                    <a:pt x="15" y="22"/>
                    <a:pt x="18" y="22"/>
                    <a:pt x="19" y="20"/>
                  </a:cubicBezTo>
                  <a:cubicBezTo>
                    <a:pt x="21" y="18"/>
                    <a:pt x="21" y="16"/>
                    <a:pt x="19" y="1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1" y="2"/>
                  </a:cubicBezTo>
                  <a:cubicBezTo>
                    <a:pt x="0" y="4"/>
                    <a:pt x="0" y="6"/>
                    <a:pt x="1" y="8"/>
                  </a:cubicBezTo>
                  <a:lnTo>
                    <a:pt x="1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grpSp>
        <p:nvGrpSpPr>
          <p:cNvPr id="64" name="Group 63"/>
          <p:cNvGrpSpPr/>
          <p:nvPr userDrawn="1"/>
        </p:nvGrpSpPr>
        <p:grpSpPr>
          <a:xfrm rot="11195837">
            <a:off x="10575733" y="4586010"/>
            <a:ext cx="589498" cy="467651"/>
            <a:chOff x="6861175" y="3414713"/>
            <a:chExt cx="3033713" cy="2406650"/>
          </a:xfrm>
          <a:solidFill>
            <a:schemeClr val="accent2"/>
          </a:solidFill>
        </p:grpSpPr>
        <p:sp>
          <p:nvSpPr>
            <p:cNvPr id="65" name="Freeform 19"/>
            <p:cNvSpPr>
              <a:spLocks noEditPoints="1"/>
            </p:cNvSpPr>
            <p:nvPr userDrawn="1"/>
          </p:nvSpPr>
          <p:spPr bwMode="auto">
            <a:xfrm>
              <a:off x="6861175" y="3605213"/>
              <a:ext cx="3033713" cy="2216150"/>
            </a:xfrm>
            <a:custGeom>
              <a:avLst/>
              <a:gdLst>
                <a:gd name="T0" fmla="*/ 404 w 809"/>
                <a:gd name="T1" fmla="*/ 582 h 591"/>
                <a:gd name="T2" fmla="*/ 405 w 809"/>
                <a:gd name="T3" fmla="*/ 591 h 591"/>
                <a:gd name="T4" fmla="*/ 392 w 809"/>
                <a:gd name="T5" fmla="*/ 582 h 591"/>
                <a:gd name="T6" fmla="*/ 463 w 809"/>
                <a:gd name="T7" fmla="*/ 578 h 591"/>
                <a:gd name="T8" fmla="*/ 332 w 809"/>
                <a:gd name="T9" fmla="*/ 584 h 591"/>
                <a:gd name="T10" fmla="*/ 476 w 809"/>
                <a:gd name="T11" fmla="*/ 585 h 591"/>
                <a:gd name="T12" fmla="*/ 476 w 809"/>
                <a:gd name="T13" fmla="*/ 585 h 591"/>
                <a:gd name="T14" fmla="*/ 322 w 809"/>
                <a:gd name="T15" fmla="*/ 574 h 591"/>
                <a:gd name="T16" fmla="*/ 531 w 809"/>
                <a:gd name="T17" fmla="*/ 562 h 591"/>
                <a:gd name="T18" fmla="*/ 263 w 809"/>
                <a:gd name="T19" fmla="*/ 565 h 591"/>
                <a:gd name="T20" fmla="*/ 545 w 809"/>
                <a:gd name="T21" fmla="*/ 566 h 591"/>
                <a:gd name="T22" fmla="*/ 545 w 809"/>
                <a:gd name="T23" fmla="*/ 566 h 591"/>
                <a:gd name="T24" fmla="*/ 255 w 809"/>
                <a:gd name="T25" fmla="*/ 553 h 591"/>
                <a:gd name="T26" fmla="*/ 595 w 809"/>
                <a:gd name="T27" fmla="*/ 533 h 591"/>
                <a:gd name="T28" fmla="*/ 198 w 809"/>
                <a:gd name="T29" fmla="*/ 534 h 591"/>
                <a:gd name="T30" fmla="*/ 610 w 809"/>
                <a:gd name="T31" fmla="*/ 535 h 591"/>
                <a:gd name="T32" fmla="*/ 610 w 809"/>
                <a:gd name="T33" fmla="*/ 535 h 591"/>
                <a:gd name="T34" fmla="*/ 192 w 809"/>
                <a:gd name="T35" fmla="*/ 521 h 591"/>
                <a:gd name="T36" fmla="*/ 654 w 809"/>
                <a:gd name="T37" fmla="*/ 494 h 591"/>
                <a:gd name="T38" fmla="*/ 139 w 809"/>
                <a:gd name="T39" fmla="*/ 492 h 591"/>
                <a:gd name="T40" fmla="*/ 669 w 809"/>
                <a:gd name="T41" fmla="*/ 493 h 591"/>
                <a:gd name="T42" fmla="*/ 669 w 809"/>
                <a:gd name="T43" fmla="*/ 493 h 591"/>
                <a:gd name="T44" fmla="*/ 136 w 809"/>
                <a:gd name="T45" fmla="*/ 478 h 591"/>
                <a:gd name="T46" fmla="*/ 704 w 809"/>
                <a:gd name="T47" fmla="*/ 445 h 591"/>
                <a:gd name="T48" fmla="*/ 89 w 809"/>
                <a:gd name="T49" fmla="*/ 440 h 591"/>
                <a:gd name="T50" fmla="*/ 719 w 809"/>
                <a:gd name="T51" fmla="*/ 441 h 591"/>
                <a:gd name="T52" fmla="*/ 719 w 809"/>
                <a:gd name="T53" fmla="*/ 441 h 591"/>
                <a:gd name="T54" fmla="*/ 89 w 809"/>
                <a:gd name="T55" fmla="*/ 425 h 591"/>
                <a:gd name="T56" fmla="*/ 746 w 809"/>
                <a:gd name="T57" fmla="*/ 388 h 591"/>
                <a:gd name="T58" fmla="*/ 49 w 809"/>
                <a:gd name="T59" fmla="*/ 380 h 591"/>
                <a:gd name="T60" fmla="*/ 759 w 809"/>
                <a:gd name="T61" fmla="*/ 382 h 591"/>
                <a:gd name="T62" fmla="*/ 759 w 809"/>
                <a:gd name="T63" fmla="*/ 382 h 591"/>
                <a:gd name="T64" fmla="*/ 51 w 809"/>
                <a:gd name="T65" fmla="*/ 366 h 591"/>
                <a:gd name="T66" fmla="*/ 776 w 809"/>
                <a:gd name="T67" fmla="*/ 324 h 591"/>
                <a:gd name="T68" fmla="*/ 21 w 809"/>
                <a:gd name="T69" fmla="*/ 315 h 591"/>
                <a:gd name="T70" fmla="*/ 788 w 809"/>
                <a:gd name="T71" fmla="*/ 316 h 591"/>
                <a:gd name="T72" fmla="*/ 788 w 809"/>
                <a:gd name="T73" fmla="*/ 316 h 591"/>
                <a:gd name="T74" fmla="*/ 25 w 809"/>
                <a:gd name="T75" fmla="*/ 301 h 591"/>
                <a:gd name="T76" fmla="*/ 795 w 809"/>
                <a:gd name="T77" fmla="*/ 256 h 591"/>
                <a:gd name="T78" fmla="*/ 4 w 809"/>
                <a:gd name="T79" fmla="*/ 245 h 591"/>
                <a:gd name="T80" fmla="*/ 805 w 809"/>
                <a:gd name="T81" fmla="*/ 246 h 591"/>
                <a:gd name="T82" fmla="*/ 805 w 809"/>
                <a:gd name="T83" fmla="*/ 246 h 591"/>
                <a:gd name="T84" fmla="*/ 11 w 809"/>
                <a:gd name="T85" fmla="*/ 232 h 591"/>
                <a:gd name="T86" fmla="*/ 801 w 809"/>
                <a:gd name="T87" fmla="*/ 186 h 591"/>
                <a:gd name="T88" fmla="*/ 0 w 809"/>
                <a:gd name="T89" fmla="*/ 186 h 591"/>
                <a:gd name="T90" fmla="*/ 9 w 809"/>
                <a:gd name="T91" fmla="*/ 196 h 591"/>
                <a:gd name="T92" fmla="*/ 3 w 809"/>
                <a:gd name="T93" fmla="*/ 137 h 591"/>
                <a:gd name="T94" fmla="*/ 4 w 809"/>
                <a:gd name="T95" fmla="*/ 125 h 591"/>
                <a:gd name="T96" fmla="*/ 20 w 809"/>
                <a:gd name="T97" fmla="*/ 92 h 591"/>
                <a:gd name="T98" fmla="*/ 20 w 809"/>
                <a:gd name="T99" fmla="*/ 92 h 591"/>
                <a:gd name="T100" fmla="*/ 38 w 809"/>
                <a:gd name="T101" fmla="*/ 36 h 591"/>
                <a:gd name="T102" fmla="*/ 45 w 809"/>
                <a:gd name="T103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9" h="591">
                  <a:moveTo>
                    <a:pt x="405" y="591"/>
                  </a:moveTo>
                  <a:cubicBezTo>
                    <a:pt x="405" y="591"/>
                    <a:pt x="405" y="591"/>
                    <a:pt x="405" y="591"/>
                  </a:cubicBezTo>
                  <a:cubicBezTo>
                    <a:pt x="404" y="591"/>
                    <a:pt x="404" y="591"/>
                    <a:pt x="404" y="591"/>
                  </a:cubicBezTo>
                  <a:cubicBezTo>
                    <a:pt x="404" y="582"/>
                    <a:pt x="404" y="582"/>
                    <a:pt x="404" y="582"/>
                  </a:cubicBezTo>
                  <a:cubicBezTo>
                    <a:pt x="405" y="582"/>
                    <a:pt x="405" y="582"/>
                    <a:pt x="405" y="582"/>
                  </a:cubicBezTo>
                  <a:cubicBezTo>
                    <a:pt x="412" y="582"/>
                    <a:pt x="420" y="582"/>
                    <a:pt x="428" y="582"/>
                  </a:cubicBezTo>
                  <a:cubicBezTo>
                    <a:pt x="428" y="590"/>
                    <a:pt x="428" y="590"/>
                    <a:pt x="428" y="590"/>
                  </a:cubicBezTo>
                  <a:cubicBezTo>
                    <a:pt x="420" y="591"/>
                    <a:pt x="412" y="591"/>
                    <a:pt x="405" y="591"/>
                  </a:cubicBezTo>
                  <a:close/>
                  <a:moveTo>
                    <a:pt x="392" y="591"/>
                  </a:moveTo>
                  <a:cubicBezTo>
                    <a:pt x="384" y="590"/>
                    <a:pt x="376" y="590"/>
                    <a:pt x="368" y="589"/>
                  </a:cubicBezTo>
                  <a:cubicBezTo>
                    <a:pt x="369" y="581"/>
                    <a:pt x="369" y="581"/>
                    <a:pt x="369" y="581"/>
                  </a:cubicBezTo>
                  <a:cubicBezTo>
                    <a:pt x="377" y="581"/>
                    <a:pt x="384" y="582"/>
                    <a:pt x="392" y="582"/>
                  </a:cubicBezTo>
                  <a:lnTo>
                    <a:pt x="392" y="591"/>
                  </a:lnTo>
                  <a:close/>
                  <a:moveTo>
                    <a:pt x="440" y="589"/>
                  </a:moveTo>
                  <a:cubicBezTo>
                    <a:pt x="439" y="581"/>
                    <a:pt x="439" y="581"/>
                    <a:pt x="439" y="581"/>
                  </a:cubicBezTo>
                  <a:cubicBezTo>
                    <a:pt x="447" y="580"/>
                    <a:pt x="455" y="579"/>
                    <a:pt x="463" y="578"/>
                  </a:cubicBezTo>
                  <a:cubicBezTo>
                    <a:pt x="464" y="587"/>
                    <a:pt x="464" y="587"/>
                    <a:pt x="464" y="587"/>
                  </a:cubicBezTo>
                  <a:cubicBezTo>
                    <a:pt x="456" y="588"/>
                    <a:pt x="448" y="589"/>
                    <a:pt x="440" y="589"/>
                  </a:cubicBezTo>
                  <a:close/>
                  <a:moveTo>
                    <a:pt x="356" y="588"/>
                  </a:moveTo>
                  <a:cubicBezTo>
                    <a:pt x="348" y="587"/>
                    <a:pt x="340" y="586"/>
                    <a:pt x="332" y="584"/>
                  </a:cubicBezTo>
                  <a:cubicBezTo>
                    <a:pt x="334" y="576"/>
                    <a:pt x="334" y="576"/>
                    <a:pt x="334" y="576"/>
                  </a:cubicBezTo>
                  <a:cubicBezTo>
                    <a:pt x="342" y="577"/>
                    <a:pt x="349" y="578"/>
                    <a:pt x="357" y="579"/>
                  </a:cubicBezTo>
                  <a:lnTo>
                    <a:pt x="356" y="588"/>
                  </a:lnTo>
                  <a:close/>
                  <a:moveTo>
                    <a:pt x="476" y="585"/>
                  </a:moveTo>
                  <a:cubicBezTo>
                    <a:pt x="474" y="576"/>
                    <a:pt x="474" y="576"/>
                    <a:pt x="474" y="576"/>
                  </a:cubicBezTo>
                  <a:cubicBezTo>
                    <a:pt x="482" y="575"/>
                    <a:pt x="490" y="573"/>
                    <a:pt x="497" y="571"/>
                  </a:cubicBezTo>
                  <a:cubicBezTo>
                    <a:pt x="499" y="580"/>
                    <a:pt x="499" y="580"/>
                    <a:pt x="499" y="580"/>
                  </a:cubicBezTo>
                  <a:cubicBezTo>
                    <a:pt x="491" y="582"/>
                    <a:pt x="484" y="583"/>
                    <a:pt x="476" y="585"/>
                  </a:cubicBezTo>
                  <a:close/>
                  <a:moveTo>
                    <a:pt x="321" y="582"/>
                  </a:moveTo>
                  <a:cubicBezTo>
                    <a:pt x="313" y="580"/>
                    <a:pt x="305" y="579"/>
                    <a:pt x="297" y="576"/>
                  </a:cubicBezTo>
                  <a:cubicBezTo>
                    <a:pt x="299" y="568"/>
                    <a:pt x="299" y="568"/>
                    <a:pt x="299" y="568"/>
                  </a:cubicBezTo>
                  <a:cubicBezTo>
                    <a:pt x="307" y="570"/>
                    <a:pt x="315" y="572"/>
                    <a:pt x="322" y="574"/>
                  </a:cubicBezTo>
                  <a:lnTo>
                    <a:pt x="321" y="582"/>
                  </a:lnTo>
                  <a:close/>
                  <a:moveTo>
                    <a:pt x="511" y="577"/>
                  </a:moveTo>
                  <a:cubicBezTo>
                    <a:pt x="509" y="568"/>
                    <a:pt x="509" y="568"/>
                    <a:pt x="509" y="568"/>
                  </a:cubicBezTo>
                  <a:cubicBezTo>
                    <a:pt x="516" y="566"/>
                    <a:pt x="524" y="564"/>
                    <a:pt x="531" y="562"/>
                  </a:cubicBezTo>
                  <a:cubicBezTo>
                    <a:pt x="534" y="570"/>
                    <a:pt x="534" y="570"/>
                    <a:pt x="534" y="570"/>
                  </a:cubicBezTo>
                  <a:cubicBezTo>
                    <a:pt x="526" y="572"/>
                    <a:pt x="519" y="575"/>
                    <a:pt x="511" y="577"/>
                  </a:cubicBezTo>
                  <a:close/>
                  <a:moveTo>
                    <a:pt x="286" y="573"/>
                  </a:moveTo>
                  <a:cubicBezTo>
                    <a:pt x="278" y="571"/>
                    <a:pt x="270" y="568"/>
                    <a:pt x="263" y="565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73" y="560"/>
                    <a:pt x="281" y="563"/>
                    <a:pt x="288" y="565"/>
                  </a:cubicBezTo>
                  <a:lnTo>
                    <a:pt x="286" y="573"/>
                  </a:lnTo>
                  <a:close/>
                  <a:moveTo>
                    <a:pt x="545" y="566"/>
                  </a:moveTo>
                  <a:cubicBezTo>
                    <a:pt x="542" y="558"/>
                    <a:pt x="542" y="558"/>
                    <a:pt x="542" y="558"/>
                  </a:cubicBezTo>
                  <a:cubicBezTo>
                    <a:pt x="549" y="555"/>
                    <a:pt x="557" y="552"/>
                    <a:pt x="564" y="549"/>
                  </a:cubicBezTo>
                  <a:cubicBezTo>
                    <a:pt x="567" y="557"/>
                    <a:pt x="567" y="557"/>
                    <a:pt x="567" y="557"/>
                  </a:cubicBezTo>
                  <a:cubicBezTo>
                    <a:pt x="560" y="560"/>
                    <a:pt x="553" y="563"/>
                    <a:pt x="545" y="566"/>
                  </a:cubicBezTo>
                  <a:close/>
                  <a:moveTo>
                    <a:pt x="252" y="561"/>
                  </a:moveTo>
                  <a:cubicBezTo>
                    <a:pt x="244" y="558"/>
                    <a:pt x="237" y="555"/>
                    <a:pt x="230" y="551"/>
                  </a:cubicBezTo>
                  <a:cubicBezTo>
                    <a:pt x="233" y="543"/>
                    <a:pt x="233" y="543"/>
                    <a:pt x="233" y="543"/>
                  </a:cubicBezTo>
                  <a:cubicBezTo>
                    <a:pt x="240" y="547"/>
                    <a:pt x="248" y="550"/>
                    <a:pt x="255" y="553"/>
                  </a:cubicBezTo>
                  <a:lnTo>
                    <a:pt x="252" y="561"/>
                  </a:lnTo>
                  <a:close/>
                  <a:moveTo>
                    <a:pt x="578" y="552"/>
                  </a:moveTo>
                  <a:cubicBezTo>
                    <a:pt x="575" y="544"/>
                    <a:pt x="575" y="544"/>
                    <a:pt x="575" y="544"/>
                  </a:cubicBezTo>
                  <a:cubicBezTo>
                    <a:pt x="582" y="541"/>
                    <a:pt x="589" y="537"/>
                    <a:pt x="595" y="533"/>
                  </a:cubicBezTo>
                  <a:cubicBezTo>
                    <a:pt x="600" y="541"/>
                    <a:pt x="600" y="541"/>
                    <a:pt x="600" y="541"/>
                  </a:cubicBezTo>
                  <a:cubicBezTo>
                    <a:pt x="593" y="545"/>
                    <a:pt x="585" y="548"/>
                    <a:pt x="578" y="552"/>
                  </a:cubicBezTo>
                  <a:close/>
                  <a:moveTo>
                    <a:pt x="219" y="546"/>
                  </a:moveTo>
                  <a:cubicBezTo>
                    <a:pt x="212" y="542"/>
                    <a:pt x="205" y="538"/>
                    <a:pt x="198" y="534"/>
                  </a:cubicBezTo>
                  <a:cubicBezTo>
                    <a:pt x="202" y="527"/>
                    <a:pt x="202" y="527"/>
                    <a:pt x="202" y="527"/>
                  </a:cubicBezTo>
                  <a:cubicBezTo>
                    <a:pt x="209" y="531"/>
                    <a:pt x="216" y="535"/>
                    <a:pt x="223" y="538"/>
                  </a:cubicBezTo>
                  <a:lnTo>
                    <a:pt x="219" y="546"/>
                  </a:lnTo>
                  <a:close/>
                  <a:moveTo>
                    <a:pt x="610" y="535"/>
                  </a:moveTo>
                  <a:cubicBezTo>
                    <a:pt x="606" y="527"/>
                    <a:pt x="606" y="527"/>
                    <a:pt x="606" y="527"/>
                  </a:cubicBezTo>
                  <a:cubicBezTo>
                    <a:pt x="612" y="523"/>
                    <a:pt x="619" y="519"/>
                    <a:pt x="626" y="515"/>
                  </a:cubicBezTo>
                  <a:cubicBezTo>
                    <a:pt x="630" y="522"/>
                    <a:pt x="630" y="522"/>
                    <a:pt x="630" y="522"/>
                  </a:cubicBezTo>
                  <a:cubicBezTo>
                    <a:pt x="624" y="527"/>
                    <a:pt x="617" y="531"/>
                    <a:pt x="610" y="535"/>
                  </a:cubicBezTo>
                  <a:close/>
                  <a:moveTo>
                    <a:pt x="188" y="528"/>
                  </a:moveTo>
                  <a:cubicBezTo>
                    <a:pt x="181" y="524"/>
                    <a:pt x="174" y="519"/>
                    <a:pt x="168" y="514"/>
                  </a:cubicBezTo>
                  <a:cubicBezTo>
                    <a:pt x="173" y="507"/>
                    <a:pt x="173" y="507"/>
                    <a:pt x="173" y="507"/>
                  </a:cubicBezTo>
                  <a:cubicBezTo>
                    <a:pt x="179" y="512"/>
                    <a:pt x="186" y="516"/>
                    <a:pt x="192" y="521"/>
                  </a:cubicBezTo>
                  <a:lnTo>
                    <a:pt x="188" y="528"/>
                  </a:lnTo>
                  <a:close/>
                  <a:moveTo>
                    <a:pt x="640" y="515"/>
                  </a:moveTo>
                  <a:cubicBezTo>
                    <a:pt x="635" y="508"/>
                    <a:pt x="635" y="508"/>
                    <a:pt x="635" y="508"/>
                  </a:cubicBezTo>
                  <a:cubicBezTo>
                    <a:pt x="642" y="504"/>
                    <a:pt x="648" y="499"/>
                    <a:pt x="654" y="494"/>
                  </a:cubicBezTo>
                  <a:cubicBezTo>
                    <a:pt x="659" y="501"/>
                    <a:pt x="659" y="501"/>
                    <a:pt x="659" y="501"/>
                  </a:cubicBezTo>
                  <a:cubicBezTo>
                    <a:pt x="653" y="506"/>
                    <a:pt x="647" y="511"/>
                    <a:pt x="640" y="515"/>
                  </a:cubicBezTo>
                  <a:close/>
                  <a:moveTo>
                    <a:pt x="158" y="507"/>
                  </a:moveTo>
                  <a:cubicBezTo>
                    <a:pt x="152" y="502"/>
                    <a:pt x="145" y="497"/>
                    <a:pt x="139" y="492"/>
                  </a:cubicBezTo>
                  <a:cubicBezTo>
                    <a:pt x="145" y="485"/>
                    <a:pt x="145" y="485"/>
                    <a:pt x="145" y="485"/>
                  </a:cubicBezTo>
                  <a:cubicBezTo>
                    <a:pt x="151" y="490"/>
                    <a:pt x="157" y="495"/>
                    <a:pt x="163" y="500"/>
                  </a:cubicBezTo>
                  <a:lnTo>
                    <a:pt x="158" y="507"/>
                  </a:lnTo>
                  <a:close/>
                  <a:moveTo>
                    <a:pt x="669" y="493"/>
                  </a:moveTo>
                  <a:cubicBezTo>
                    <a:pt x="663" y="486"/>
                    <a:pt x="663" y="486"/>
                    <a:pt x="663" y="486"/>
                  </a:cubicBezTo>
                  <a:cubicBezTo>
                    <a:pt x="669" y="481"/>
                    <a:pt x="675" y="476"/>
                    <a:pt x="680" y="471"/>
                  </a:cubicBezTo>
                  <a:cubicBezTo>
                    <a:pt x="686" y="477"/>
                    <a:pt x="686" y="477"/>
                    <a:pt x="686" y="477"/>
                  </a:cubicBezTo>
                  <a:cubicBezTo>
                    <a:pt x="681" y="482"/>
                    <a:pt x="675" y="488"/>
                    <a:pt x="669" y="493"/>
                  </a:cubicBezTo>
                  <a:close/>
                  <a:moveTo>
                    <a:pt x="130" y="484"/>
                  </a:moveTo>
                  <a:cubicBezTo>
                    <a:pt x="125" y="479"/>
                    <a:pt x="119" y="473"/>
                    <a:pt x="113" y="467"/>
                  </a:cubicBezTo>
                  <a:cubicBezTo>
                    <a:pt x="120" y="461"/>
                    <a:pt x="120" y="461"/>
                    <a:pt x="120" y="461"/>
                  </a:cubicBezTo>
                  <a:cubicBezTo>
                    <a:pt x="125" y="467"/>
                    <a:pt x="131" y="472"/>
                    <a:pt x="136" y="478"/>
                  </a:cubicBezTo>
                  <a:lnTo>
                    <a:pt x="130" y="484"/>
                  </a:lnTo>
                  <a:close/>
                  <a:moveTo>
                    <a:pt x="695" y="468"/>
                  </a:moveTo>
                  <a:cubicBezTo>
                    <a:pt x="689" y="462"/>
                    <a:pt x="689" y="462"/>
                    <a:pt x="689" y="462"/>
                  </a:cubicBezTo>
                  <a:cubicBezTo>
                    <a:pt x="694" y="457"/>
                    <a:pt x="699" y="451"/>
                    <a:pt x="704" y="445"/>
                  </a:cubicBezTo>
                  <a:cubicBezTo>
                    <a:pt x="711" y="451"/>
                    <a:pt x="711" y="451"/>
                    <a:pt x="711" y="451"/>
                  </a:cubicBezTo>
                  <a:cubicBezTo>
                    <a:pt x="706" y="457"/>
                    <a:pt x="700" y="463"/>
                    <a:pt x="695" y="468"/>
                  </a:cubicBezTo>
                  <a:close/>
                  <a:moveTo>
                    <a:pt x="105" y="458"/>
                  </a:moveTo>
                  <a:cubicBezTo>
                    <a:pt x="100" y="452"/>
                    <a:pt x="94" y="446"/>
                    <a:pt x="89" y="440"/>
                  </a:cubicBezTo>
                  <a:cubicBezTo>
                    <a:pt x="96" y="435"/>
                    <a:pt x="96" y="435"/>
                    <a:pt x="96" y="435"/>
                  </a:cubicBezTo>
                  <a:cubicBezTo>
                    <a:pt x="101" y="441"/>
                    <a:pt x="106" y="447"/>
                    <a:pt x="111" y="453"/>
                  </a:cubicBezTo>
                  <a:lnTo>
                    <a:pt x="105" y="458"/>
                  </a:lnTo>
                  <a:close/>
                  <a:moveTo>
                    <a:pt x="719" y="441"/>
                  </a:moveTo>
                  <a:cubicBezTo>
                    <a:pt x="712" y="436"/>
                    <a:pt x="712" y="436"/>
                    <a:pt x="712" y="436"/>
                  </a:cubicBezTo>
                  <a:cubicBezTo>
                    <a:pt x="717" y="430"/>
                    <a:pt x="722" y="424"/>
                    <a:pt x="726" y="417"/>
                  </a:cubicBezTo>
                  <a:cubicBezTo>
                    <a:pt x="733" y="422"/>
                    <a:pt x="733" y="422"/>
                    <a:pt x="733" y="422"/>
                  </a:cubicBezTo>
                  <a:cubicBezTo>
                    <a:pt x="729" y="429"/>
                    <a:pt x="724" y="435"/>
                    <a:pt x="719" y="441"/>
                  </a:cubicBezTo>
                  <a:close/>
                  <a:moveTo>
                    <a:pt x="82" y="431"/>
                  </a:moveTo>
                  <a:cubicBezTo>
                    <a:pt x="77" y="424"/>
                    <a:pt x="73" y="418"/>
                    <a:pt x="68" y="411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80" y="413"/>
                    <a:pt x="84" y="419"/>
                    <a:pt x="89" y="425"/>
                  </a:cubicBezTo>
                  <a:lnTo>
                    <a:pt x="82" y="431"/>
                  </a:lnTo>
                  <a:close/>
                  <a:moveTo>
                    <a:pt x="740" y="412"/>
                  </a:moveTo>
                  <a:cubicBezTo>
                    <a:pt x="733" y="408"/>
                    <a:pt x="733" y="408"/>
                    <a:pt x="733" y="408"/>
                  </a:cubicBezTo>
                  <a:cubicBezTo>
                    <a:pt x="737" y="401"/>
                    <a:pt x="742" y="394"/>
                    <a:pt x="746" y="388"/>
                  </a:cubicBezTo>
                  <a:cubicBezTo>
                    <a:pt x="753" y="392"/>
                    <a:pt x="753" y="392"/>
                    <a:pt x="753" y="392"/>
                  </a:cubicBezTo>
                  <a:cubicBezTo>
                    <a:pt x="749" y="399"/>
                    <a:pt x="745" y="406"/>
                    <a:pt x="740" y="412"/>
                  </a:cubicBezTo>
                  <a:close/>
                  <a:moveTo>
                    <a:pt x="62" y="401"/>
                  </a:moveTo>
                  <a:cubicBezTo>
                    <a:pt x="57" y="394"/>
                    <a:pt x="53" y="387"/>
                    <a:pt x="49" y="380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61" y="383"/>
                    <a:pt x="65" y="390"/>
                    <a:pt x="69" y="396"/>
                  </a:cubicBezTo>
                  <a:lnTo>
                    <a:pt x="62" y="401"/>
                  </a:lnTo>
                  <a:close/>
                  <a:moveTo>
                    <a:pt x="759" y="382"/>
                  </a:moveTo>
                  <a:cubicBezTo>
                    <a:pt x="752" y="378"/>
                    <a:pt x="752" y="378"/>
                    <a:pt x="752" y="378"/>
                  </a:cubicBezTo>
                  <a:cubicBezTo>
                    <a:pt x="755" y="371"/>
                    <a:pt x="759" y="364"/>
                    <a:pt x="762" y="357"/>
                  </a:cubicBezTo>
                  <a:cubicBezTo>
                    <a:pt x="770" y="360"/>
                    <a:pt x="770" y="360"/>
                    <a:pt x="770" y="360"/>
                  </a:cubicBezTo>
                  <a:cubicBezTo>
                    <a:pt x="767" y="368"/>
                    <a:pt x="763" y="375"/>
                    <a:pt x="759" y="382"/>
                  </a:cubicBezTo>
                  <a:close/>
                  <a:moveTo>
                    <a:pt x="44" y="370"/>
                  </a:moveTo>
                  <a:cubicBezTo>
                    <a:pt x="40" y="363"/>
                    <a:pt x="37" y="355"/>
                    <a:pt x="34" y="348"/>
                  </a:cubicBezTo>
                  <a:cubicBezTo>
                    <a:pt x="41" y="345"/>
                    <a:pt x="41" y="345"/>
                    <a:pt x="41" y="345"/>
                  </a:cubicBezTo>
                  <a:cubicBezTo>
                    <a:pt x="45" y="352"/>
                    <a:pt x="48" y="359"/>
                    <a:pt x="51" y="366"/>
                  </a:cubicBezTo>
                  <a:lnTo>
                    <a:pt x="44" y="370"/>
                  </a:lnTo>
                  <a:close/>
                  <a:moveTo>
                    <a:pt x="775" y="349"/>
                  </a:moveTo>
                  <a:cubicBezTo>
                    <a:pt x="767" y="346"/>
                    <a:pt x="767" y="346"/>
                    <a:pt x="767" y="346"/>
                  </a:cubicBezTo>
                  <a:cubicBezTo>
                    <a:pt x="770" y="339"/>
                    <a:pt x="773" y="331"/>
                    <a:pt x="776" y="324"/>
                  </a:cubicBezTo>
                  <a:cubicBezTo>
                    <a:pt x="784" y="327"/>
                    <a:pt x="784" y="327"/>
                    <a:pt x="784" y="327"/>
                  </a:cubicBezTo>
                  <a:cubicBezTo>
                    <a:pt x="781" y="335"/>
                    <a:pt x="778" y="342"/>
                    <a:pt x="775" y="349"/>
                  </a:cubicBezTo>
                  <a:close/>
                  <a:moveTo>
                    <a:pt x="29" y="337"/>
                  </a:moveTo>
                  <a:cubicBezTo>
                    <a:pt x="26" y="330"/>
                    <a:pt x="23" y="322"/>
                    <a:pt x="21" y="315"/>
                  </a:cubicBezTo>
                  <a:cubicBezTo>
                    <a:pt x="29" y="312"/>
                    <a:pt x="29" y="312"/>
                    <a:pt x="29" y="312"/>
                  </a:cubicBezTo>
                  <a:cubicBezTo>
                    <a:pt x="31" y="319"/>
                    <a:pt x="34" y="327"/>
                    <a:pt x="37" y="334"/>
                  </a:cubicBezTo>
                  <a:lnTo>
                    <a:pt x="29" y="337"/>
                  </a:lnTo>
                  <a:close/>
                  <a:moveTo>
                    <a:pt x="788" y="316"/>
                  </a:moveTo>
                  <a:cubicBezTo>
                    <a:pt x="780" y="313"/>
                    <a:pt x="780" y="313"/>
                    <a:pt x="780" y="313"/>
                  </a:cubicBezTo>
                  <a:cubicBezTo>
                    <a:pt x="783" y="306"/>
                    <a:pt x="785" y="298"/>
                    <a:pt x="787" y="291"/>
                  </a:cubicBezTo>
                  <a:cubicBezTo>
                    <a:pt x="795" y="293"/>
                    <a:pt x="795" y="293"/>
                    <a:pt x="795" y="293"/>
                  </a:cubicBezTo>
                  <a:cubicBezTo>
                    <a:pt x="793" y="300"/>
                    <a:pt x="791" y="308"/>
                    <a:pt x="788" y="316"/>
                  </a:cubicBezTo>
                  <a:close/>
                  <a:moveTo>
                    <a:pt x="17" y="303"/>
                  </a:moveTo>
                  <a:cubicBezTo>
                    <a:pt x="15" y="295"/>
                    <a:pt x="13" y="288"/>
                    <a:pt x="11" y="280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1" y="285"/>
                    <a:pt x="23" y="293"/>
                    <a:pt x="25" y="301"/>
                  </a:cubicBezTo>
                  <a:lnTo>
                    <a:pt x="17" y="303"/>
                  </a:lnTo>
                  <a:close/>
                  <a:moveTo>
                    <a:pt x="798" y="281"/>
                  </a:moveTo>
                  <a:cubicBezTo>
                    <a:pt x="790" y="279"/>
                    <a:pt x="790" y="279"/>
                    <a:pt x="790" y="279"/>
                  </a:cubicBezTo>
                  <a:cubicBezTo>
                    <a:pt x="792" y="272"/>
                    <a:pt x="793" y="264"/>
                    <a:pt x="795" y="256"/>
                  </a:cubicBezTo>
                  <a:cubicBezTo>
                    <a:pt x="803" y="258"/>
                    <a:pt x="803" y="258"/>
                    <a:pt x="803" y="258"/>
                  </a:cubicBezTo>
                  <a:cubicBezTo>
                    <a:pt x="802" y="265"/>
                    <a:pt x="800" y="273"/>
                    <a:pt x="798" y="281"/>
                  </a:cubicBezTo>
                  <a:close/>
                  <a:moveTo>
                    <a:pt x="8" y="268"/>
                  </a:moveTo>
                  <a:cubicBezTo>
                    <a:pt x="6" y="260"/>
                    <a:pt x="5" y="252"/>
                    <a:pt x="4" y="245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4" y="251"/>
                    <a:pt x="15" y="259"/>
                    <a:pt x="17" y="266"/>
                  </a:cubicBezTo>
                  <a:lnTo>
                    <a:pt x="8" y="268"/>
                  </a:lnTo>
                  <a:close/>
                  <a:moveTo>
                    <a:pt x="805" y="246"/>
                  </a:moveTo>
                  <a:cubicBezTo>
                    <a:pt x="797" y="245"/>
                    <a:pt x="797" y="245"/>
                    <a:pt x="797" y="245"/>
                  </a:cubicBezTo>
                  <a:cubicBezTo>
                    <a:pt x="798" y="237"/>
                    <a:pt x="799" y="229"/>
                    <a:pt x="799" y="221"/>
                  </a:cubicBezTo>
                  <a:cubicBezTo>
                    <a:pt x="808" y="222"/>
                    <a:pt x="808" y="222"/>
                    <a:pt x="808" y="222"/>
                  </a:cubicBezTo>
                  <a:cubicBezTo>
                    <a:pt x="807" y="230"/>
                    <a:pt x="806" y="238"/>
                    <a:pt x="805" y="246"/>
                  </a:cubicBezTo>
                  <a:close/>
                  <a:moveTo>
                    <a:pt x="2" y="233"/>
                  </a:moveTo>
                  <a:cubicBezTo>
                    <a:pt x="1" y="225"/>
                    <a:pt x="1" y="217"/>
                    <a:pt x="0" y="209"/>
                  </a:cubicBezTo>
                  <a:cubicBezTo>
                    <a:pt x="9" y="208"/>
                    <a:pt x="9" y="208"/>
                    <a:pt x="9" y="208"/>
                  </a:cubicBezTo>
                  <a:cubicBezTo>
                    <a:pt x="9" y="216"/>
                    <a:pt x="10" y="224"/>
                    <a:pt x="11" y="232"/>
                  </a:cubicBezTo>
                  <a:lnTo>
                    <a:pt x="2" y="233"/>
                  </a:lnTo>
                  <a:close/>
                  <a:moveTo>
                    <a:pt x="809" y="210"/>
                  </a:moveTo>
                  <a:cubicBezTo>
                    <a:pt x="800" y="209"/>
                    <a:pt x="800" y="209"/>
                    <a:pt x="800" y="209"/>
                  </a:cubicBezTo>
                  <a:cubicBezTo>
                    <a:pt x="801" y="202"/>
                    <a:pt x="801" y="194"/>
                    <a:pt x="801" y="186"/>
                  </a:cubicBezTo>
                  <a:cubicBezTo>
                    <a:pt x="809" y="186"/>
                    <a:pt x="809" y="186"/>
                    <a:pt x="809" y="186"/>
                  </a:cubicBezTo>
                  <a:cubicBezTo>
                    <a:pt x="809" y="194"/>
                    <a:pt x="809" y="202"/>
                    <a:pt x="809" y="210"/>
                  </a:cubicBezTo>
                  <a:close/>
                  <a:moveTo>
                    <a:pt x="0" y="197"/>
                  </a:moveTo>
                  <a:cubicBezTo>
                    <a:pt x="0" y="193"/>
                    <a:pt x="0" y="190"/>
                    <a:pt x="0" y="186"/>
                  </a:cubicBezTo>
                  <a:cubicBezTo>
                    <a:pt x="0" y="181"/>
                    <a:pt x="0" y="177"/>
                    <a:pt x="0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8" y="177"/>
                    <a:pt x="8" y="182"/>
                    <a:pt x="8" y="186"/>
                  </a:cubicBezTo>
                  <a:cubicBezTo>
                    <a:pt x="8" y="189"/>
                    <a:pt x="8" y="193"/>
                    <a:pt x="9" y="196"/>
                  </a:cubicBezTo>
                  <a:lnTo>
                    <a:pt x="0" y="197"/>
                  </a:lnTo>
                  <a:close/>
                  <a:moveTo>
                    <a:pt x="9" y="161"/>
                  </a:moveTo>
                  <a:cubicBezTo>
                    <a:pt x="1" y="161"/>
                    <a:pt x="1" y="161"/>
                    <a:pt x="1" y="161"/>
                  </a:cubicBezTo>
                  <a:cubicBezTo>
                    <a:pt x="1" y="153"/>
                    <a:pt x="2" y="145"/>
                    <a:pt x="3" y="137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45"/>
                    <a:pt x="10" y="153"/>
                    <a:pt x="9" y="161"/>
                  </a:cubicBezTo>
                  <a:close/>
                  <a:moveTo>
                    <a:pt x="13" y="126"/>
                  </a:moveTo>
                  <a:cubicBezTo>
                    <a:pt x="4" y="125"/>
                    <a:pt x="4" y="125"/>
                    <a:pt x="4" y="125"/>
                  </a:cubicBezTo>
                  <a:cubicBezTo>
                    <a:pt x="6" y="117"/>
                    <a:pt x="7" y="109"/>
                    <a:pt x="9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5" y="111"/>
                    <a:pt x="14" y="118"/>
                    <a:pt x="13" y="126"/>
                  </a:cubicBezTo>
                  <a:close/>
                  <a:moveTo>
                    <a:pt x="20" y="92"/>
                  </a:moveTo>
                  <a:cubicBezTo>
                    <a:pt x="11" y="89"/>
                    <a:pt x="11" y="89"/>
                    <a:pt x="11" y="89"/>
                  </a:cubicBezTo>
                  <a:cubicBezTo>
                    <a:pt x="13" y="82"/>
                    <a:pt x="15" y="74"/>
                    <a:pt x="18" y="66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4" y="76"/>
                    <a:pt x="22" y="84"/>
                    <a:pt x="20" y="92"/>
                  </a:cubicBezTo>
                  <a:close/>
                  <a:moveTo>
                    <a:pt x="30" y="58"/>
                  </a:moveTo>
                  <a:cubicBezTo>
                    <a:pt x="21" y="55"/>
                    <a:pt x="21" y="55"/>
                    <a:pt x="21" y="55"/>
                  </a:cubicBezTo>
                  <a:cubicBezTo>
                    <a:pt x="24" y="47"/>
                    <a:pt x="27" y="40"/>
                    <a:pt x="30" y="3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5" y="43"/>
                    <a:pt x="32" y="50"/>
                    <a:pt x="30" y="58"/>
                  </a:cubicBezTo>
                  <a:close/>
                  <a:moveTo>
                    <a:pt x="43" y="25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38" y="14"/>
                    <a:pt x="41" y="7"/>
                    <a:pt x="45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49" y="11"/>
                    <a:pt x="46" y="18"/>
                    <a:pt x="43" y="25"/>
                  </a:cubicBezTo>
                  <a:close/>
                </a:path>
              </a:pathLst>
            </a:custGeom>
            <a:grpFill/>
            <a:ln w="190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66" name="Freeform 20"/>
            <p:cNvSpPr>
              <a:spLocks noEditPoints="1"/>
            </p:cNvSpPr>
            <p:nvPr userDrawn="1"/>
          </p:nvSpPr>
          <p:spPr bwMode="auto">
            <a:xfrm>
              <a:off x="6959600" y="3414713"/>
              <a:ext cx="209550" cy="220663"/>
            </a:xfrm>
            <a:custGeom>
              <a:avLst/>
              <a:gdLst>
                <a:gd name="T0" fmla="*/ 132 w 132"/>
                <a:gd name="T1" fmla="*/ 139 h 139"/>
                <a:gd name="T2" fmla="*/ 0 w 132"/>
                <a:gd name="T3" fmla="*/ 70 h 139"/>
                <a:gd name="T4" fmla="*/ 120 w 132"/>
                <a:gd name="T5" fmla="*/ 0 h 139"/>
                <a:gd name="T6" fmla="*/ 132 w 132"/>
                <a:gd name="T7" fmla="*/ 139 h 139"/>
                <a:gd name="T8" fmla="*/ 42 w 132"/>
                <a:gd name="T9" fmla="*/ 70 h 139"/>
                <a:gd name="T10" fmla="*/ 108 w 132"/>
                <a:gd name="T11" fmla="*/ 103 h 139"/>
                <a:gd name="T12" fmla="*/ 104 w 132"/>
                <a:gd name="T13" fmla="*/ 33 h 139"/>
                <a:gd name="T14" fmla="*/ 42 w 132"/>
                <a:gd name="T15" fmla="*/ 7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39">
                  <a:moveTo>
                    <a:pt x="132" y="139"/>
                  </a:moveTo>
                  <a:lnTo>
                    <a:pt x="0" y="70"/>
                  </a:lnTo>
                  <a:lnTo>
                    <a:pt x="120" y="0"/>
                  </a:lnTo>
                  <a:lnTo>
                    <a:pt x="132" y="139"/>
                  </a:lnTo>
                  <a:close/>
                  <a:moveTo>
                    <a:pt x="42" y="70"/>
                  </a:moveTo>
                  <a:lnTo>
                    <a:pt x="108" y="103"/>
                  </a:lnTo>
                  <a:lnTo>
                    <a:pt x="104" y="33"/>
                  </a:lnTo>
                  <a:lnTo>
                    <a:pt x="42" y="70"/>
                  </a:lnTo>
                  <a:close/>
                </a:path>
              </a:pathLst>
            </a:custGeom>
            <a:grpFill/>
            <a:ln w="190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sp>
        <p:nvSpPr>
          <p:cNvPr id="67" name="Oval 66"/>
          <p:cNvSpPr/>
          <p:nvPr userDrawn="1"/>
        </p:nvSpPr>
        <p:spPr bwMode="auto">
          <a:xfrm rot="2463011">
            <a:off x="10642539" y="4654078"/>
            <a:ext cx="452672" cy="45267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bg1"/>
              </a:solidFill>
              <a:latin typeface="Qualcomm Office Regular" pitchFamily="34" charset="0"/>
            </a:endParaRPr>
          </a:p>
        </p:txBody>
      </p:sp>
      <p:grpSp>
        <p:nvGrpSpPr>
          <p:cNvPr id="68" name="Group 67"/>
          <p:cNvGrpSpPr/>
          <p:nvPr userDrawn="1"/>
        </p:nvGrpSpPr>
        <p:grpSpPr bwMode="black">
          <a:xfrm rot="2463011">
            <a:off x="10774041" y="4785580"/>
            <a:ext cx="189667" cy="189668"/>
            <a:chOff x="9760937" y="5831681"/>
            <a:chExt cx="421482" cy="421483"/>
          </a:xfrm>
          <a:solidFill>
            <a:schemeClr val="accent5"/>
          </a:solidFill>
        </p:grpSpPr>
        <p:sp>
          <p:nvSpPr>
            <p:cNvPr id="69" name="Freeform 8"/>
            <p:cNvSpPr>
              <a:spLocks/>
            </p:cNvSpPr>
            <p:nvPr userDrawn="1"/>
          </p:nvSpPr>
          <p:spPr bwMode="black">
            <a:xfrm>
              <a:off x="9884762" y="5831681"/>
              <a:ext cx="50007" cy="145257"/>
            </a:xfrm>
            <a:custGeom>
              <a:avLst/>
              <a:gdLst>
                <a:gd name="T0" fmla="*/ 9 w 9"/>
                <a:gd name="T1" fmla="*/ 5 h 26"/>
                <a:gd name="T2" fmla="*/ 5 w 9"/>
                <a:gd name="T3" fmla="*/ 0 h 26"/>
                <a:gd name="T4" fmla="*/ 0 w 9"/>
                <a:gd name="T5" fmla="*/ 5 h 26"/>
                <a:gd name="T6" fmla="*/ 0 w 9"/>
                <a:gd name="T7" fmla="*/ 22 h 26"/>
                <a:gd name="T8" fmla="*/ 5 w 9"/>
                <a:gd name="T9" fmla="*/ 26 h 26"/>
                <a:gd name="T10" fmla="*/ 9 w 9"/>
                <a:gd name="T11" fmla="*/ 22 h 26"/>
                <a:gd name="T12" fmla="*/ 9 w 9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9" y="5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7" y="26"/>
                    <a:pt x="9" y="24"/>
                    <a:pt x="9" y="22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black">
            <a:xfrm>
              <a:off x="10008587" y="6105526"/>
              <a:ext cx="50007" cy="147638"/>
            </a:xfrm>
            <a:custGeom>
              <a:avLst/>
              <a:gdLst>
                <a:gd name="T0" fmla="*/ 9 w 9"/>
                <a:gd name="T1" fmla="*/ 5 h 26"/>
                <a:gd name="T2" fmla="*/ 5 w 9"/>
                <a:gd name="T3" fmla="*/ 0 h 26"/>
                <a:gd name="T4" fmla="*/ 0 w 9"/>
                <a:gd name="T5" fmla="*/ 5 h 26"/>
                <a:gd name="T6" fmla="*/ 0 w 9"/>
                <a:gd name="T7" fmla="*/ 22 h 26"/>
                <a:gd name="T8" fmla="*/ 5 w 9"/>
                <a:gd name="T9" fmla="*/ 26 h 26"/>
                <a:gd name="T10" fmla="*/ 9 w 9"/>
                <a:gd name="T11" fmla="*/ 22 h 26"/>
                <a:gd name="T12" fmla="*/ 9 w 9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9" y="5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7" y="26"/>
                    <a:pt x="9" y="24"/>
                    <a:pt x="9" y="22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black">
            <a:xfrm>
              <a:off x="9963343" y="5841206"/>
              <a:ext cx="123825" cy="119063"/>
            </a:xfrm>
            <a:custGeom>
              <a:avLst/>
              <a:gdLst>
                <a:gd name="T0" fmla="*/ 20 w 22"/>
                <a:gd name="T1" fmla="*/ 8 h 21"/>
                <a:gd name="T2" fmla="*/ 20 w 22"/>
                <a:gd name="T3" fmla="*/ 1 h 21"/>
                <a:gd name="T4" fmla="*/ 14 w 22"/>
                <a:gd name="T5" fmla="*/ 1 h 21"/>
                <a:gd name="T6" fmla="*/ 2 w 22"/>
                <a:gd name="T7" fmla="*/ 13 h 21"/>
                <a:gd name="T8" fmla="*/ 2 w 22"/>
                <a:gd name="T9" fmla="*/ 20 h 21"/>
                <a:gd name="T10" fmla="*/ 8 w 22"/>
                <a:gd name="T11" fmla="*/ 20 h 21"/>
                <a:gd name="T12" fmla="*/ 20 w 22"/>
                <a:gd name="T13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1">
                  <a:moveTo>
                    <a:pt x="20" y="8"/>
                  </a:moveTo>
                  <a:cubicBezTo>
                    <a:pt x="22" y="6"/>
                    <a:pt x="22" y="3"/>
                    <a:pt x="20" y="1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5"/>
                    <a:pt x="0" y="18"/>
                    <a:pt x="2" y="20"/>
                  </a:cubicBezTo>
                  <a:cubicBezTo>
                    <a:pt x="4" y="21"/>
                    <a:pt x="7" y="21"/>
                    <a:pt x="8" y="20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82" name="Freeform 11"/>
            <p:cNvSpPr>
              <a:spLocks/>
            </p:cNvSpPr>
            <p:nvPr userDrawn="1"/>
          </p:nvSpPr>
          <p:spPr bwMode="black">
            <a:xfrm>
              <a:off x="9856187" y="6122194"/>
              <a:ext cx="123825" cy="123825"/>
            </a:xfrm>
            <a:custGeom>
              <a:avLst/>
              <a:gdLst>
                <a:gd name="T0" fmla="*/ 20 w 22"/>
                <a:gd name="T1" fmla="*/ 8 h 22"/>
                <a:gd name="T2" fmla="*/ 20 w 22"/>
                <a:gd name="T3" fmla="*/ 2 h 22"/>
                <a:gd name="T4" fmla="*/ 14 w 22"/>
                <a:gd name="T5" fmla="*/ 2 h 22"/>
                <a:gd name="T6" fmla="*/ 2 w 22"/>
                <a:gd name="T7" fmla="*/ 14 h 22"/>
                <a:gd name="T8" fmla="*/ 2 w 22"/>
                <a:gd name="T9" fmla="*/ 20 h 22"/>
                <a:gd name="T10" fmla="*/ 8 w 22"/>
                <a:gd name="T11" fmla="*/ 20 h 22"/>
                <a:gd name="T12" fmla="*/ 20 w 22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20" y="8"/>
                  </a:moveTo>
                  <a:cubicBezTo>
                    <a:pt x="22" y="6"/>
                    <a:pt x="22" y="3"/>
                    <a:pt x="20" y="2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5"/>
                    <a:pt x="0" y="18"/>
                    <a:pt x="2" y="20"/>
                  </a:cubicBezTo>
                  <a:cubicBezTo>
                    <a:pt x="4" y="22"/>
                    <a:pt x="6" y="22"/>
                    <a:pt x="8" y="20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83" name="Freeform 12"/>
            <p:cNvSpPr>
              <a:spLocks/>
            </p:cNvSpPr>
            <p:nvPr userDrawn="1"/>
          </p:nvSpPr>
          <p:spPr bwMode="black">
            <a:xfrm>
              <a:off x="10037162" y="5953126"/>
              <a:ext cx="145257" cy="52388"/>
            </a:xfrm>
            <a:custGeom>
              <a:avLst/>
              <a:gdLst>
                <a:gd name="T0" fmla="*/ 22 w 26"/>
                <a:gd name="T1" fmla="*/ 9 h 9"/>
                <a:gd name="T2" fmla="*/ 26 w 26"/>
                <a:gd name="T3" fmla="*/ 5 h 9"/>
                <a:gd name="T4" fmla="*/ 22 w 26"/>
                <a:gd name="T5" fmla="*/ 0 h 9"/>
                <a:gd name="T6" fmla="*/ 5 w 26"/>
                <a:gd name="T7" fmla="*/ 0 h 9"/>
                <a:gd name="T8" fmla="*/ 0 w 26"/>
                <a:gd name="T9" fmla="*/ 5 h 9"/>
                <a:gd name="T10" fmla="*/ 5 w 26"/>
                <a:gd name="T11" fmla="*/ 9 h 9"/>
                <a:gd name="T12" fmla="*/ 22 w 2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4" y="9"/>
                    <a:pt x="26" y="7"/>
                    <a:pt x="26" y="5"/>
                  </a:cubicBezTo>
                  <a:cubicBezTo>
                    <a:pt x="26" y="2"/>
                    <a:pt x="24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84" name="Freeform 13"/>
            <p:cNvSpPr>
              <a:spLocks/>
            </p:cNvSpPr>
            <p:nvPr userDrawn="1"/>
          </p:nvSpPr>
          <p:spPr bwMode="black">
            <a:xfrm>
              <a:off x="9760937" y="6076951"/>
              <a:ext cx="145257" cy="52388"/>
            </a:xfrm>
            <a:custGeom>
              <a:avLst/>
              <a:gdLst>
                <a:gd name="T0" fmla="*/ 21 w 26"/>
                <a:gd name="T1" fmla="*/ 9 h 9"/>
                <a:gd name="T2" fmla="*/ 26 w 26"/>
                <a:gd name="T3" fmla="*/ 5 h 9"/>
                <a:gd name="T4" fmla="*/ 21 w 26"/>
                <a:gd name="T5" fmla="*/ 0 h 9"/>
                <a:gd name="T6" fmla="*/ 5 w 26"/>
                <a:gd name="T7" fmla="*/ 0 h 9"/>
                <a:gd name="T8" fmla="*/ 0 w 26"/>
                <a:gd name="T9" fmla="*/ 5 h 9"/>
                <a:gd name="T10" fmla="*/ 5 w 26"/>
                <a:gd name="T11" fmla="*/ 9 h 9"/>
                <a:gd name="T12" fmla="*/ 21 w 2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cubicBezTo>
                    <a:pt x="24" y="9"/>
                    <a:pt x="26" y="7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lnTo>
                    <a:pt x="2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85" name="Freeform 14"/>
            <p:cNvSpPr>
              <a:spLocks/>
            </p:cNvSpPr>
            <p:nvPr userDrawn="1"/>
          </p:nvSpPr>
          <p:spPr bwMode="black">
            <a:xfrm>
              <a:off x="10053830" y="6034088"/>
              <a:ext cx="119063" cy="121445"/>
            </a:xfrm>
            <a:custGeom>
              <a:avLst/>
              <a:gdLst>
                <a:gd name="T0" fmla="*/ 14 w 21"/>
                <a:gd name="T1" fmla="*/ 20 h 22"/>
                <a:gd name="T2" fmla="*/ 20 w 21"/>
                <a:gd name="T3" fmla="*/ 20 h 22"/>
                <a:gd name="T4" fmla="*/ 20 w 21"/>
                <a:gd name="T5" fmla="*/ 14 h 22"/>
                <a:gd name="T6" fmla="*/ 8 w 21"/>
                <a:gd name="T7" fmla="*/ 2 h 22"/>
                <a:gd name="T8" fmla="*/ 2 w 21"/>
                <a:gd name="T9" fmla="*/ 2 h 22"/>
                <a:gd name="T10" fmla="*/ 2 w 21"/>
                <a:gd name="T11" fmla="*/ 8 h 22"/>
                <a:gd name="T12" fmla="*/ 14 w 2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4" y="20"/>
                  </a:moveTo>
                  <a:cubicBezTo>
                    <a:pt x="15" y="22"/>
                    <a:pt x="18" y="22"/>
                    <a:pt x="20" y="20"/>
                  </a:cubicBezTo>
                  <a:cubicBezTo>
                    <a:pt x="21" y="19"/>
                    <a:pt x="21" y="16"/>
                    <a:pt x="20" y="1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8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black">
            <a:xfrm>
              <a:off x="9772843" y="5926931"/>
              <a:ext cx="116682" cy="123825"/>
            </a:xfrm>
            <a:custGeom>
              <a:avLst/>
              <a:gdLst>
                <a:gd name="T0" fmla="*/ 13 w 21"/>
                <a:gd name="T1" fmla="*/ 20 h 22"/>
                <a:gd name="T2" fmla="*/ 19 w 21"/>
                <a:gd name="T3" fmla="*/ 20 h 22"/>
                <a:gd name="T4" fmla="*/ 19 w 21"/>
                <a:gd name="T5" fmla="*/ 14 h 22"/>
                <a:gd name="T6" fmla="*/ 8 w 21"/>
                <a:gd name="T7" fmla="*/ 2 h 22"/>
                <a:gd name="T8" fmla="*/ 1 w 21"/>
                <a:gd name="T9" fmla="*/ 2 h 22"/>
                <a:gd name="T10" fmla="*/ 1 w 21"/>
                <a:gd name="T11" fmla="*/ 8 h 22"/>
                <a:gd name="T12" fmla="*/ 13 w 21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3" y="20"/>
                  </a:moveTo>
                  <a:cubicBezTo>
                    <a:pt x="15" y="22"/>
                    <a:pt x="18" y="22"/>
                    <a:pt x="19" y="20"/>
                  </a:cubicBezTo>
                  <a:cubicBezTo>
                    <a:pt x="21" y="18"/>
                    <a:pt x="21" y="16"/>
                    <a:pt x="19" y="1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1" y="2"/>
                  </a:cubicBezTo>
                  <a:cubicBezTo>
                    <a:pt x="0" y="4"/>
                    <a:pt x="0" y="6"/>
                    <a:pt x="1" y="8"/>
                  </a:cubicBezTo>
                  <a:lnTo>
                    <a:pt x="1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4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6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04" y="1933395"/>
            <a:ext cx="11430000" cy="1398844"/>
          </a:xfrm>
        </p:spPr>
        <p:txBody>
          <a:bodyPr/>
          <a:lstStyle>
            <a:lvl1pPr>
              <a:defRPr>
                <a:latin typeface="Qualcomm Office Regular" pitchFamily="34" charset="0"/>
              </a:defRPr>
            </a:lvl1pPr>
            <a:lvl2pPr>
              <a:defRPr>
                <a:latin typeface="Qualcomm Office Regular" pitchFamily="34" charset="0"/>
              </a:defRPr>
            </a:lvl2pPr>
            <a:lvl3pPr>
              <a:defRPr>
                <a:latin typeface="Qualcomm Office Regular" pitchFamily="34" charset="0"/>
              </a:defRPr>
            </a:lvl3pPr>
            <a:lvl4pPr>
              <a:defRPr lang="en-US" sz="1600" kern="12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Qualcomm Office Regular" pitchFamily="34" charset="0"/>
                <a:ea typeface="+mn-ea"/>
                <a:cs typeface="Arial" pitchFamily="34" charset="0"/>
              </a:defRPr>
            </a:lvl4pPr>
            <a:lvl5pPr marL="1600200" indent="-347472">
              <a:buFont typeface="Qualcomm Regular" pitchFamily="34" charset="0"/>
              <a:buChar char="−"/>
              <a:defRPr/>
            </a:lvl5pPr>
            <a:lvl6pPr marL="2171700" indent="0">
              <a:buNone/>
              <a:defRPr sz="16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70268" y="504825"/>
            <a:ext cx="11448288" cy="0"/>
          </a:xfrm>
          <a:prstGeom prst="line">
            <a:avLst/>
          </a:prstGeom>
          <a:ln w="47625">
            <a:gradFill flip="none" rotWithShape="1">
              <a:gsLst>
                <a:gs pos="100000">
                  <a:srgbClr val="004274"/>
                </a:gs>
                <a:gs pos="0">
                  <a:srgbClr val="008E95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83464" y="736616"/>
            <a:ext cx="11430000" cy="5078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>
                <a:latin typeface="Qualcomm Office Regular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283464" y="1426464"/>
            <a:ext cx="11430000" cy="350865"/>
          </a:xfrm>
        </p:spPr>
        <p:txBody>
          <a:bodyPr tIns="0" bIns="0"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Qualcomm Office Regular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1870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370268" y="504825"/>
            <a:ext cx="11448288" cy="0"/>
          </a:xfrm>
          <a:prstGeom prst="line">
            <a:avLst/>
          </a:prstGeom>
          <a:ln w="47625">
            <a:gradFill flip="none" rotWithShape="1">
              <a:gsLst>
                <a:gs pos="100000">
                  <a:srgbClr val="004274"/>
                </a:gs>
                <a:gs pos="0">
                  <a:srgbClr val="008E95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83464" y="736616"/>
            <a:ext cx="11430000" cy="5078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>
                <a:latin typeface="Qualcomm Office Regular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83464" y="1426464"/>
            <a:ext cx="11430000" cy="350865"/>
          </a:xfrm>
        </p:spPr>
        <p:txBody>
          <a:bodyPr tIns="0" bIns="0"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Qualcomm Office Regular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38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5723886"/>
            <a:ext cx="11430000" cy="507831"/>
          </a:xfrm>
        </p:spPr>
        <p:txBody>
          <a:bodyPr/>
          <a:lstStyle>
            <a:lvl1pPr>
              <a:defRPr>
                <a:latin typeface="Qualcomm Office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79412" y="5469879"/>
            <a:ext cx="11430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143C66"/>
                </a:gs>
                <a:gs pos="100000">
                  <a:srgbClr val="008E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0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464" y="736616"/>
            <a:ext cx="11430000" cy="5078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354" y="1934892"/>
            <a:ext cx="11430000" cy="18235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11520551" y="6525737"/>
            <a:ext cx="288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fld id="{0A607DED-8B1E-49A6-A07A-F6DE68304C82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Qualcomm Office Regular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Qualcomm Office Regular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4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39" r:id="rId2"/>
    <p:sldLayoutId id="2147483744" r:id="rId3"/>
    <p:sldLayoutId id="2147483745" r:id="rId4"/>
    <p:sldLayoutId id="2147483746" r:id="rId5"/>
    <p:sldLayoutId id="2147483747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5000"/>
        </a:lnSpc>
        <a:spcBef>
          <a:spcPct val="0"/>
        </a:spcBef>
        <a:buNone/>
        <a:defRPr lang="en-US" sz="3600" kern="1200" baseline="0" dirty="0">
          <a:solidFill>
            <a:schemeClr val="tx1">
              <a:lumMod val="65000"/>
              <a:lumOff val="35000"/>
            </a:schemeClr>
          </a:solidFill>
          <a:latin typeface="Qualcomm Office Regular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5000"/>
        </a:lnSpc>
        <a:spcBef>
          <a:spcPct val="20000"/>
        </a:spcBef>
        <a:buFontTx/>
        <a:buBlip>
          <a:blip r:embed="rId13"/>
        </a:buBlip>
        <a:defRPr lang="en-US" sz="2400" kern="1200" dirty="0" smtClean="0">
          <a:solidFill>
            <a:prstClr val="black">
              <a:lumMod val="75000"/>
              <a:lumOff val="25000"/>
            </a:prstClr>
          </a:solidFill>
          <a:latin typeface="Qualcomm Office Regular" pitchFamily="34" charset="0"/>
          <a:ea typeface="+mn-ea"/>
          <a:cs typeface="Arial" pitchFamily="34" charset="0"/>
        </a:defRPr>
      </a:lvl1pPr>
      <a:lvl2pPr marL="742950" indent="-342900" algn="l" defTabSz="914400" rtl="0" eaLnBrk="1" latinLnBrk="0" hangingPunct="1">
        <a:lnSpc>
          <a:spcPct val="95000"/>
        </a:lnSpc>
        <a:spcBef>
          <a:spcPct val="20000"/>
        </a:spcBef>
        <a:buClr>
          <a:schemeClr val="accent2"/>
        </a:buClr>
        <a:buFont typeface="Calibre Regular" pitchFamily="34" charset="0"/>
        <a:buChar char="−"/>
        <a:defRPr lang="en-US" sz="2000" kern="1200" dirty="0" smtClean="0">
          <a:solidFill>
            <a:prstClr val="black">
              <a:lumMod val="75000"/>
              <a:lumOff val="25000"/>
            </a:prstClr>
          </a:solidFill>
          <a:latin typeface="Qualcomm Office Regular" pitchFamily="34" charset="0"/>
          <a:ea typeface="+mn-ea"/>
          <a:cs typeface="Arial" pitchFamily="34" charset="0"/>
        </a:defRPr>
      </a:lvl2pPr>
      <a:lvl3pPr marL="1028700" indent="-342900" algn="l" defTabSz="914400" rtl="0" eaLnBrk="1" latinLnBrk="0" hangingPunct="1">
        <a:lnSpc>
          <a:spcPct val="95000"/>
        </a:lnSpc>
        <a:spcBef>
          <a:spcPct val="20000"/>
        </a:spcBef>
        <a:buClr>
          <a:schemeClr val="accent2"/>
        </a:buClr>
        <a:buFont typeface="Calibre Regular" pitchFamily="34" charset="0"/>
        <a:buChar char="−"/>
        <a:defRPr lang="en-US" sz="1800" kern="1200" dirty="0" smtClean="0">
          <a:solidFill>
            <a:prstClr val="black">
              <a:lumMod val="75000"/>
              <a:lumOff val="25000"/>
            </a:prstClr>
          </a:solidFill>
          <a:latin typeface="Qualcomm Office Regular" pitchFamily="34" charset="0"/>
          <a:ea typeface="+mn-ea"/>
          <a:cs typeface="Arial" pitchFamily="34" charset="0"/>
        </a:defRPr>
      </a:lvl3pPr>
      <a:lvl4pPr marL="1314450" indent="-342900" algn="l" defTabSz="914400" rtl="0" eaLnBrk="1" latinLnBrk="0" hangingPunct="1">
        <a:lnSpc>
          <a:spcPct val="95000"/>
        </a:lnSpc>
        <a:spcBef>
          <a:spcPct val="20000"/>
        </a:spcBef>
        <a:buClr>
          <a:schemeClr val="accent2"/>
        </a:buClr>
        <a:buFont typeface="Calibre Regular" pitchFamily="34" charset="0"/>
        <a:buChar char="−"/>
        <a:defRPr lang="en-US" sz="1600" kern="1200" dirty="0" smtClean="0">
          <a:solidFill>
            <a:prstClr val="black">
              <a:lumMod val="75000"/>
              <a:lumOff val="25000"/>
            </a:prstClr>
          </a:solidFill>
          <a:latin typeface="Qualcomm Office Regular" pitchFamily="34" charset="0"/>
          <a:ea typeface="+mn-ea"/>
          <a:cs typeface="Arial" pitchFamily="34" charset="0"/>
        </a:defRPr>
      </a:lvl4pPr>
      <a:lvl5pPr marL="1600200" indent="-342900" algn="l" defTabSz="914400" rtl="0" eaLnBrk="1" latinLnBrk="0" hangingPunct="1">
        <a:lnSpc>
          <a:spcPct val="95000"/>
        </a:lnSpc>
        <a:spcBef>
          <a:spcPct val="20000"/>
        </a:spcBef>
        <a:buClr>
          <a:schemeClr val="accent5"/>
        </a:buClr>
        <a:buFont typeface="Calibre Regular" pitchFamily="34" charset="0"/>
        <a:buChar char="−"/>
        <a:defRPr lang="en-US" sz="1400" kern="1200" baseline="0" dirty="0" smtClean="0">
          <a:solidFill>
            <a:prstClr val="black">
              <a:lumMod val="75000"/>
              <a:lumOff val="25000"/>
            </a:prstClr>
          </a:solidFill>
          <a:latin typeface="Qualcomm Regular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08886" y="2519521"/>
            <a:ext cx="9438429" cy="1818959"/>
          </a:xfrm>
        </p:spPr>
        <p:txBody>
          <a:bodyPr/>
          <a:lstStyle/>
          <a:p>
            <a:r>
              <a:rPr lang="en-US" dirty="0" err="1" smtClean="0"/>
              <a:t>FastIO</a:t>
            </a:r>
            <a:r>
              <a:rPr lang="en-US" dirty="0" smtClean="0"/>
              <a:t> Midpoint Presentation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Benjamin Braun &amp; Nate Chizgi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7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4504" y="1806395"/>
            <a:ext cx="11430000" cy="2933111"/>
          </a:xfrm>
        </p:spPr>
        <p:txBody>
          <a:bodyPr/>
          <a:lstStyle/>
          <a:p>
            <a:r>
              <a:rPr lang="en-US" dirty="0" smtClean="0"/>
              <a:t>Provide a simple off the shelf streaming interface to and from an </a:t>
            </a:r>
            <a:r>
              <a:rPr lang="en-US" dirty="0" err="1" smtClean="0"/>
              <a:t>icestick</a:t>
            </a:r>
            <a:r>
              <a:rPr lang="en-US" dirty="0" smtClean="0"/>
              <a:t> FPGA.  </a:t>
            </a:r>
          </a:p>
          <a:p>
            <a:endParaRPr lang="en-US" dirty="0"/>
          </a:p>
          <a:p>
            <a:r>
              <a:rPr lang="en-US" dirty="0" err="1" smtClean="0"/>
              <a:t>Icestick</a:t>
            </a:r>
            <a:r>
              <a:rPr lang="en-US" dirty="0" smtClean="0"/>
              <a:t> is unique in that it contains a fully open-source back-end to program the device.  However, there is no off-the-shelf method of streaming data to/from the device without detailed understanding of the device.  </a:t>
            </a:r>
          </a:p>
          <a:p>
            <a:pPr lvl="1"/>
            <a:r>
              <a:rPr lang="en-US" dirty="0" smtClean="0"/>
              <a:t>Our goal is to enable someone with little to no background to pick up an </a:t>
            </a:r>
            <a:r>
              <a:rPr lang="en-US" dirty="0" err="1" smtClean="0"/>
              <a:t>Icestick</a:t>
            </a:r>
            <a:r>
              <a:rPr lang="en-US" dirty="0" smtClean="0"/>
              <a:t> device from the store and, using our streaming interface, program a simple piece of art rendered on the FPGA and displayed on their computer in real time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Fast-IO Design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4503" y="1806395"/>
            <a:ext cx="11894321" cy="2354491"/>
          </a:xfrm>
        </p:spPr>
        <p:txBody>
          <a:bodyPr/>
          <a:lstStyle/>
          <a:p>
            <a:r>
              <a:rPr lang="en-US" dirty="0" smtClean="0"/>
              <a:t>For demonstration purposes, implementing overclocked UART RX/TX</a:t>
            </a:r>
          </a:p>
          <a:p>
            <a:pPr lvl="1"/>
            <a:r>
              <a:rPr lang="en-US" dirty="0" smtClean="0"/>
              <a:t>UART support is built in to </a:t>
            </a:r>
            <a:r>
              <a:rPr lang="en-US" dirty="0" err="1" smtClean="0"/>
              <a:t>Icestick</a:t>
            </a:r>
            <a:r>
              <a:rPr lang="en-US" dirty="0" smtClean="0"/>
              <a:t> device without any device level modifications –</a:t>
            </a:r>
          </a:p>
          <a:p>
            <a:pPr lvl="1"/>
            <a:r>
              <a:rPr lang="en-US" dirty="0" smtClean="0"/>
              <a:t>Other (parallel/faster) protocols available through device level soldering</a:t>
            </a:r>
          </a:p>
          <a:p>
            <a:r>
              <a:rPr lang="en-US" dirty="0" smtClean="0"/>
              <a:t>Able to </a:t>
            </a:r>
            <a:r>
              <a:rPr lang="en-US" smtClean="0"/>
              <a:t>achieve 0.715 </a:t>
            </a:r>
            <a:r>
              <a:rPr lang="en-US" dirty="0" err="1" smtClean="0"/>
              <a:t>MBps</a:t>
            </a:r>
            <a:r>
              <a:rPr lang="en-US" dirty="0" smtClean="0"/>
              <a:t> with overclocked UART (12MHz baud) </a:t>
            </a:r>
          </a:p>
          <a:p>
            <a:pPr lvl="1"/>
            <a:r>
              <a:rPr lang="en-US" dirty="0" smtClean="0"/>
              <a:t>Good for 640x480 2 FPS 8-bit / pixel</a:t>
            </a:r>
          </a:p>
          <a:p>
            <a:pPr lvl="1"/>
            <a:r>
              <a:rPr lang="en-US" dirty="0" smtClean="0"/>
              <a:t>Other future enhancements discussed </a:t>
            </a:r>
            <a:r>
              <a:rPr lang="en-US" dirty="0" smtClean="0"/>
              <a:t>in ‘future work’ to </a:t>
            </a:r>
            <a:r>
              <a:rPr lang="en-US" dirty="0" smtClean="0"/>
              <a:t>improve throughput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Protocol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Design Decisions - Modified UART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8451"/>
            <a:ext cx="12188824" cy="23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820564"/>
            <a:ext cx="4413504" cy="3576364"/>
          </a:xfrm>
        </p:spPr>
        <p:txBody>
          <a:bodyPr/>
          <a:lstStyle/>
          <a:p>
            <a:r>
              <a:rPr lang="en-US" dirty="0" err="1" smtClean="0"/>
              <a:t>IOSpec</a:t>
            </a:r>
            <a:r>
              <a:rPr lang="en-US" dirty="0" smtClean="0"/>
              <a:t>(&lt;type&gt;, </a:t>
            </a:r>
            <a:r>
              <a:rPr lang="en-US" dirty="0" err="1" smtClean="0"/>
              <a:t>paramList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various simple streaming types with user defined transforms/callbacks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err="1" smtClean="0"/>
              <a:t>DisplayInOut</a:t>
            </a:r>
            <a:r>
              <a:rPr lang="en-US" dirty="0" smtClean="0"/>
              <a:t>(</a:t>
            </a:r>
            <a:r>
              <a:rPr lang="en-US" dirty="0" err="1" smtClean="0"/>
              <a:t>x_res</a:t>
            </a:r>
            <a:r>
              <a:rPr lang="en-US" dirty="0" smtClean="0"/>
              <a:t>, </a:t>
            </a:r>
            <a:r>
              <a:rPr lang="en-US" dirty="0" err="1" smtClean="0"/>
              <a:t>y_res</a:t>
            </a:r>
            <a:r>
              <a:rPr lang="en-US" dirty="0" smtClean="0"/>
              <a:t>, fps, </a:t>
            </a:r>
            <a:r>
              <a:rPr lang="en-US" dirty="0" err="1" smtClean="0"/>
              <a:t>fd</a:t>
            </a:r>
            <a:r>
              <a:rPr lang="en-US" dirty="0" smtClean="0"/>
              <a:t>…)</a:t>
            </a:r>
          </a:p>
          <a:p>
            <a:pPr lvl="1"/>
            <a:r>
              <a:rPr lang="en-US" dirty="0" err="1" smtClean="0"/>
              <a:t>DisplayOut</a:t>
            </a:r>
            <a:r>
              <a:rPr lang="en-US" dirty="0" smtClean="0"/>
              <a:t>(</a:t>
            </a:r>
            <a:r>
              <a:rPr lang="en-US" dirty="0" err="1" smtClean="0"/>
              <a:t>x_res</a:t>
            </a:r>
            <a:r>
              <a:rPr lang="en-US" dirty="0" smtClean="0"/>
              <a:t>, </a:t>
            </a:r>
            <a:r>
              <a:rPr lang="en-US" dirty="0" err="1" smtClean="0"/>
              <a:t>y_res</a:t>
            </a:r>
            <a:r>
              <a:rPr lang="en-US" dirty="0" smtClean="0"/>
              <a:t>, fps, </a:t>
            </a:r>
            <a:r>
              <a:rPr lang="en-US" dirty="0" err="1" smtClean="0"/>
              <a:t>fd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numPort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ReadLines</a:t>
            </a:r>
            <a:r>
              <a:rPr lang="en-US" dirty="0" smtClean="0"/>
              <a:t>(</a:t>
            </a:r>
            <a:r>
              <a:rPr lang="en-US" dirty="0" err="1" smtClean="0"/>
              <a:t>userCB</a:t>
            </a:r>
            <a:r>
              <a:rPr lang="en-US" dirty="0" smtClean="0"/>
              <a:t>, </a:t>
            </a:r>
            <a:r>
              <a:rPr lang="en-US" dirty="0" err="1" smtClean="0"/>
              <a:t>numPort</a:t>
            </a:r>
            <a:r>
              <a:rPr lang="en-US" dirty="0" smtClean="0"/>
              <a:t>, </a:t>
            </a:r>
            <a:r>
              <a:rPr lang="en-US" dirty="0" err="1" smtClean="0"/>
              <a:t>fd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WriteLines</a:t>
            </a:r>
            <a:r>
              <a:rPr lang="en-US" dirty="0" smtClean="0"/>
              <a:t>(</a:t>
            </a:r>
            <a:r>
              <a:rPr lang="en-US" dirty="0" err="1" smtClean="0"/>
              <a:t>userCB</a:t>
            </a:r>
            <a:r>
              <a:rPr lang="en-US" dirty="0" smtClean="0"/>
              <a:t>, </a:t>
            </a:r>
            <a:r>
              <a:rPr lang="en-US" dirty="0" err="1" smtClean="0"/>
              <a:t>fd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Interface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Fast-IO API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504" y="1601896"/>
            <a:ext cx="7775321" cy="39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4504" y="1806394"/>
            <a:ext cx="8252088" cy="447814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Display Rendered Stream </a:t>
            </a:r>
            <a:r>
              <a:rPr lang="en-US" dirty="0" smtClean="0"/>
              <a:t>(Time-varying gradient video)</a:t>
            </a:r>
          </a:p>
          <a:p>
            <a:pPr lvl="1"/>
            <a:r>
              <a:rPr lang="en-US" dirty="0" smtClean="0"/>
              <a:t>Output pixel brightness = </a:t>
            </a:r>
            <a:r>
              <a:rPr lang="en-US" dirty="0" smtClean="0"/>
              <a:t>f(</a:t>
            </a:r>
            <a:r>
              <a:rPr lang="en-US" dirty="0" err="1" smtClean="0"/>
              <a:t>x,y,time</a:t>
            </a:r>
            <a:r>
              <a:rPr lang="en-US" dirty="0" smtClean="0"/>
              <a:t>) = </a:t>
            </a:r>
            <a:r>
              <a:rPr lang="en-US" dirty="0" err="1" smtClean="0"/>
              <a:t>x+baud</a:t>
            </a:r>
            <a:r>
              <a:rPr lang="en-US" dirty="0" smtClean="0"/>
              <a:t>(t)</a:t>
            </a:r>
            <a:endParaRPr lang="en-US" dirty="0" smtClean="0"/>
          </a:p>
          <a:p>
            <a:pPr lvl="1"/>
            <a:r>
              <a:rPr lang="en-US" dirty="0" smtClean="0"/>
              <a:t>Display = </a:t>
            </a:r>
            <a:r>
              <a:rPr lang="en-US" dirty="0" err="1" smtClean="0"/>
              <a:t>DisplayOut</a:t>
            </a:r>
            <a:r>
              <a:rPr lang="en-US" dirty="0" smtClean="0"/>
              <a:t>(</a:t>
            </a:r>
            <a:r>
              <a:rPr lang="en-US" dirty="0" err="1" smtClean="0"/>
              <a:t>x_res</a:t>
            </a:r>
            <a:r>
              <a:rPr lang="en-US" dirty="0" smtClean="0"/>
              <a:t>=640, </a:t>
            </a:r>
            <a:r>
              <a:rPr lang="en-US" dirty="0" err="1" smtClean="0"/>
              <a:t>y_res</a:t>
            </a:r>
            <a:r>
              <a:rPr lang="en-US" dirty="0" smtClean="0"/>
              <a:t>=480, fps=60, playback)</a:t>
            </a:r>
          </a:p>
          <a:p>
            <a:pPr lvl="1"/>
            <a:r>
              <a:rPr lang="en-US" dirty="0" err="1" smtClean="0"/>
              <a:t>userCirc</a:t>
            </a:r>
            <a:r>
              <a:rPr lang="en-US" dirty="0" smtClean="0"/>
              <a:t> = </a:t>
            </a:r>
            <a:r>
              <a:rPr lang="en-US" dirty="0" err="1" smtClean="0"/>
              <a:t>userRenderGradient</a:t>
            </a:r>
            <a:r>
              <a:rPr lang="en-US" dirty="0" smtClean="0"/>
              <a:t>(</a:t>
            </a:r>
            <a:r>
              <a:rPr lang="en-US" dirty="0" err="1" smtClean="0"/>
              <a:t>display.x</a:t>
            </a:r>
            <a:r>
              <a:rPr lang="en-US" dirty="0" smtClean="0"/>
              <a:t>, </a:t>
            </a:r>
            <a:r>
              <a:rPr lang="en-US" dirty="0" err="1" smtClean="0"/>
              <a:t>display.y</a:t>
            </a:r>
            <a:r>
              <a:rPr lang="en-US" dirty="0" smtClean="0"/>
              <a:t>, baud)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 time-stamped debug trace </a:t>
            </a:r>
            <a:r>
              <a:rPr lang="en-US" dirty="0" smtClean="0"/>
              <a:t>to bin file (waveform viewer)</a:t>
            </a:r>
          </a:p>
          <a:p>
            <a:pPr lvl="1"/>
            <a:r>
              <a:rPr lang="en-US" dirty="0" smtClean="0"/>
              <a:t>Output </a:t>
            </a:r>
            <a:r>
              <a:rPr lang="en-US" dirty="0" err="1" smtClean="0"/>
              <a:t>concat</a:t>
            </a:r>
            <a:r>
              <a:rPr lang="en-US" dirty="0" smtClean="0"/>
              <a:t>(data, timestamp) from several (5) </a:t>
            </a:r>
            <a:r>
              <a:rPr lang="en-US" dirty="0" err="1" smtClean="0"/>
              <a:t>usr</a:t>
            </a:r>
            <a:r>
              <a:rPr lang="en-US" dirty="0" smtClean="0"/>
              <a:t> defined modules</a:t>
            </a:r>
          </a:p>
          <a:p>
            <a:pPr lvl="1"/>
            <a:r>
              <a:rPr lang="en-US" dirty="0" err="1" smtClean="0"/>
              <a:t>userCB</a:t>
            </a:r>
            <a:r>
              <a:rPr lang="en-US" dirty="0" smtClean="0"/>
              <a:t> = counter(</a:t>
            </a:r>
            <a:r>
              <a:rPr lang="en-US" dirty="0" err="1" smtClean="0"/>
              <a:t>timestamp_res</a:t>
            </a:r>
            <a:r>
              <a:rPr lang="en-US" dirty="0" smtClean="0"/>
              <a:t>, baud)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= </a:t>
            </a:r>
            <a:r>
              <a:rPr lang="en-US" dirty="0" err="1" smtClean="0"/>
              <a:t>writeLines</a:t>
            </a:r>
            <a:r>
              <a:rPr lang="en-US" dirty="0" smtClean="0"/>
              <a:t>(</a:t>
            </a:r>
            <a:r>
              <a:rPr lang="en-US" dirty="0" err="1" smtClean="0"/>
              <a:t>userCB</a:t>
            </a:r>
            <a:r>
              <a:rPr lang="en-US" dirty="0" smtClean="0"/>
              <a:t>, </a:t>
            </a:r>
            <a:r>
              <a:rPr lang="en-US" dirty="0" err="1"/>
              <a:t>numPort</a:t>
            </a:r>
            <a:r>
              <a:rPr lang="en-US" dirty="0"/>
              <a:t>, </a:t>
            </a:r>
            <a:r>
              <a:rPr lang="en-US" dirty="0" smtClean="0"/>
              <a:t>binary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UserModA</a:t>
            </a:r>
            <a:r>
              <a:rPr lang="en-US" dirty="0" smtClean="0"/>
              <a:t>(</a:t>
            </a:r>
            <a:r>
              <a:rPr lang="en-US" dirty="0" err="1" smtClean="0"/>
              <a:t>dbgOut</a:t>
            </a:r>
            <a:r>
              <a:rPr lang="en-US" dirty="0" smtClean="0"/>
              <a:t>=</a:t>
            </a:r>
            <a:r>
              <a:rPr lang="en-US" dirty="0" err="1" smtClean="0"/>
              <a:t>Write.port</a:t>
            </a:r>
            <a:r>
              <a:rPr lang="en-US" dirty="0" smtClean="0"/>
              <a:t>[0]) </a:t>
            </a:r>
            <a:r>
              <a:rPr lang="en-US" dirty="0"/>
              <a:t>… </a:t>
            </a:r>
            <a:r>
              <a:rPr lang="en-US" dirty="0" err="1" smtClean="0"/>
              <a:t>UserModZ</a:t>
            </a:r>
            <a:r>
              <a:rPr lang="en-US" dirty="0" smtClean="0"/>
              <a:t>(</a:t>
            </a:r>
            <a:r>
              <a:rPr lang="en-US" dirty="0" err="1" smtClean="0"/>
              <a:t>dbgOut</a:t>
            </a:r>
            <a:r>
              <a:rPr lang="en-US" dirty="0" smtClean="0"/>
              <a:t>=</a:t>
            </a:r>
            <a:r>
              <a:rPr lang="en-US" dirty="0" err="1" smtClean="0"/>
              <a:t>Write.port</a:t>
            </a:r>
            <a:r>
              <a:rPr lang="en-US" dirty="0" smtClean="0"/>
              <a:t>[N])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 print statements </a:t>
            </a:r>
            <a:r>
              <a:rPr lang="en-US" dirty="0" smtClean="0"/>
              <a:t>from several User modules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 =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numPort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UserModA</a:t>
            </a:r>
            <a:r>
              <a:rPr lang="en-US" dirty="0" smtClean="0"/>
              <a:t>(</a:t>
            </a:r>
            <a:r>
              <a:rPr lang="en-US" dirty="0" err="1" smtClean="0"/>
              <a:t>dbgOut</a:t>
            </a:r>
            <a:r>
              <a:rPr lang="en-US" dirty="0" smtClean="0"/>
              <a:t>=</a:t>
            </a:r>
            <a:r>
              <a:rPr lang="en-US" dirty="0" err="1" smtClean="0"/>
              <a:t>printf.port</a:t>
            </a:r>
            <a:r>
              <a:rPr lang="en-US" dirty="0" smtClean="0"/>
              <a:t>[0]) … </a:t>
            </a:r>
            <a:r>
              <a:rPr lang="en-US" dirty="0" err="1" smtClean="0"/>
              <a:t>UserModZ</a:t>
            </a:r>
            <a:r>
              <a:rPr lang="en-US" dirty="0" smtClean="0"/>
              <a:t>(</a:t>
            </a:r>
            <a:r>
              <a:rPr lang="en-US" dirty="0" err="1" smtClean="0"/>
              <a:t>dbgOut</a:t>
            </a:r>
            <a:r>
              <a:rPr lang="en-US" dirty="0" smtClean="0"/>
              <a:t>=</a:t>
            </a:r>
            <a:r>
              <a:rPr lang="en-US" dirty="0" err="1" smtClean="0"/>
              <a:t>printf.port</a:t>
            </a:r>
            <a:r>
              <a:rPr lang="en-US" dirty="0" smtClean="0"/>
              <a:t>[N])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Simplified support for common use cases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281" y="1244447"/>
            <a:ext cx="3177543" cy="1854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285" y="3365392"/>
            <a:ext cx="3070988" cy="1865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281" y="5497434"/>
            <a:ext cx="1343025" cy="89535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909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4504" y="1806394"/>
            <a:ext cx="9288408" cy="28038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 vs Complexity Tradeoff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Simple API reduces flexibility from user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e.g. </a:t>
            </a:r>
            <a:r>
              <a:rPr lang="en-US" dirty="0" err="1" smtClean="0">
                <a:solidFill>
                  <a:schemeClr val="tx1"/>
                </a:solidFill>
              </a:rPr>
              <a:t>displayInOut</a:t>
            </a:r>
            <a:r>
              <a:rPr lang="en-US" dirty="0" smtClean="0">
                <a:solidFill>
                  <a:schemeClr val="tx1"/>
                </a:solidFill>
              </a:rPr>
              <a:t> is non-descriptive – complexity is moved to the user modules (buffering, line depth, dynamic control flow,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CPU dropped packets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 notification from CPU when CPU drops packets (FPGA pumps data too fast e.g.)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Implemented reverse path ACK which comes after </a:t>
            </a:r>
            <a:r>
              <a:rPr lang="en-US" dirty="0" err="1" smtClean="0">
                <a:solidFill>
                  <a:schemeClr val="tx1"/>
                </a:solidFill>
              </a:rPr>
              <a:t>buffer_depth</a:t>
            </a:r>
            <a:r>
              <a:rPr lang="en-US" dirty="0" smtClean="0">
                <a:solidFill>
                  <a:schemeClr val="tx1"/>
                </a:solidFill>
              </a:rPr>
              <a:t>/2 packets drained by CPU -&gt; allows automatic stall on FPGA side to avoid dropped 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02715"/>
      </p:ext>
    </p:extLst>
  </p:cSld>
  <p:clrMapOvr>
    <a:masterClrMapping/>
  </p:clrMapOvr>
</p:sld>
</file>

<file path=ppt/theme/theme1.xml><?xml version="1.0" encoding="utf-8"?>
<a:theme xmlns:a="http://schemas.openxmlformats.org/drawingml/2006/main" name="Qualcomm_Template_Standard">
  <a:themeElements>
    <a:clrScheme name="Qualcomm Updated">
      <a:dk1>
        <a:sysClr val="windowText" lastClr="000000"/>
      </a:dk1>
      <a:lt1>
        <a:srgbClr val="FFFFFF"/>
      </a:lt1>
      <a:dk2>
        <a:srgbClr val="89D1B2"/>
      </a:dk2>
      <a:lt2>
        <a:srgbClr val="00ACBD"/>
      </a:lt2>
      <a:accent1>
        <a:srgbClr val="70CFEE"/>
      </a:accent1>
      <a:accent2>
        <a:srgbClr val="E98306"/>
      </a:accent2>
      <a:accent3>
        <a:srgbClr val="153C66"/>
      </a:accent3>
      <a:accent4>
        <a:srgbClr val="FFD939"/>
      </a:accent4>
      <a:accent5>
        <a:srgbClr val="FCB53B"/>
      </a:accent5>
      <a:accent6>
        <a:srgbClr val="F15B35"/>
      </a:accent6>
      <a:hlink>
        <a:srgbClr val="E74346"/>
      </a:hlink>
      <a:folHlink>
        <a:srgbClr val="3A3A3A"/>
      </a:folHlink>
    </a:clrScheme>
    <a:fontScheme name="Qualcomm Template">
      <a:majorFont>
        <a:latin typeface="Qualcomm Office Bold"/>
        <a:ea typeface=""/>
        <a:cs typeface=""/>
      </a:majorFont>
      <a:minorFont>
        <a:latin typeface="Qualcomm Office Regular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  <a:ex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</a:spDef>
    <a:lnDef>
      <a:spPr>
        <a:ln w="38100">
          <a:gradFill flip="none" rotWithShape="1">
            <a:gsLst>
              <a:gs pos="0">
                <a:srgbClr val="143C66"/>
              </a:gs>
              <a:gs pos="100000">
                <a:srgbClr val="008080"/>
              </a:gs>
            </a:gsLst>
            <a:lin ang="0" scaled="1"/>
            <a:tileRect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Aft>
            <a:spcPts val="300"/>
          </a:spcAft>
          <a:defRPr dirty="0" err="1" smtClean="0">
            <a:solidFill>
              <a:schemeClr val="tx1">
                <a:lumMod val="75000"/>
                <a:lumOff val="25000"/>
              </a:schemeClr>
            </a:solidFill>
            <a:latin typeface="Calibre Semibol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Qualcomm Rebrand 2012">
      <a:dk1>
        <a:sysClr val="windowText" lastClr="000000"/>
      </a:dk1>
      <a:lt1>
        <a:srgbClr val="FFFFFF"/>
      </a:lt1>
      <a:dk2>
        <a:srgbClr val="89D1B2"/>
      </a:dk2>
      <a:lt2>
        <a:srgbClr val="00ACBD"/>
      </a:lt2>
      <a:accent1>
        <a:srgbClr val="70CFEE"/>
      </a:accent1>
      <a:accent2>
        <a:srgbClr val="FCB53B"/>
      </a:accent2>
      <a:accent3>
        <a:srgbClr val="56C3C6"/>
      </a:accent3>
      <a:accent4>
        <a:srgbClr val="FFD939"/>
      </a:accent4>
      <a:accent5>
        <a:srgbClr val="F7921E"/>
      </a:accent5>
      <a:accent6>
        <a:srgbClr val="F15B35"/>
      </a:accent6>
      <a:hlink>
        <a:srgbClr val="E74346"/>
      </a:hlink>
      <a:folHlink>
        <a:srgbClr val="3A3A3A"/>
      </a:folHlink>
    </a:clrScheme>
    <a:fontScheme name="Qualcomm Rebrand">
      <a:majorFont>
        <a:latin typeface="Calibre Medium"/>
        <a:ea typeface=""/>
        <a:cs typeface=""/>
      </a:majorFont>
      <a:minorFont>
        <a:latin typeface="Calibre Regular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Qualcomm Rebrand 2012">
      <a:dk1>
        <a:sysClr val="windowText" lastClr="000000"/>
      </a:dk1>
      <a:lt1>
        <a:srgbClr val="FFFFFF"/>
      </a:lt1>
      <a:dk2>
        <a:srgbClr val="89D1B2"/>
      </a:dk2>
      <a:lt2>
        <a:srgbClr val="00ACBD"/>
      </a:lt2>
      <a:accent1>
        <a:srgbClr val="70CFEE"/>
      </a:accent1>
      <a:accent2>
        <a:srgbClr val="FCB53B"/>
      </a:accent2>
      <a:accent3>
        <a:srgbClr val="56C3C6"/>
      </a:accent3>
      <a:accent4>
        <a:srgbClr val="FFD939"/>
      </a:accent4>
      <a:accent5>
        <a:srgbClr val="F7921E"/>
      </a:accent5>
      <a:accent6>
        <a:srgbClr val="F15B35"/>
      </a:accent6>
      <a:hlink>
        <a:srgbClr val="E74346"/>
      </a:hlink>
      <a:folHlink>
        <a:srgbClr val="3A3A3A"/>
      </a:folHlink>
    </a:clrScheme>
    <a:fontScheme name="Qualcomm Rebrand">
      <a:majorFont>
        <a:latin typeface="Calibre Medium"/>
        <a:ea typeface=""/>
        <a:cs typeface=""/>
      </a:majorFont>
      <a:minorFont>
        <a:latin typeface="Calibre Regular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Qualcomm_Template_Standard</Template>
  <TotalTime>92558</TotalTime>
  <Words>409</Words>
  <Application>Microsoft Office PowerPoint</Application>
  <PresentationFormat>Custom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Calibre Regular</vt:lpstr>
      <vt:lpstr>Qualcomm Office Bold</vt:lpstr>
      <vt:lpstr>Qualcomm Office Light</vt:lpstr>
      <vt:lpstr>Qualcomm Office Regular</vt:lpstr>
      <vt:lpstr>Qualcomm Regular</vt:lpstr>
      <vt:lpstr>Qualcomm_Template_Standard</vt:lpstr>
      <vt:lpstr>FastIO Midpoint Presentation  Benjamin Braun &amp; Nate Chizgi</vt:lpstr>
      <vt:lpstr>Introduction</vt:lpstr>
      <vt:lpstr>Streaming Protocol</vt:lpstr>
      <vt:lpstr>Streaming Interface</vt:lpstr>
      <vt:lpstr>Streaming Examples</vt:lpstr>
      <vt:lpstr>Challenges Faced</vt:lpstr>
      <vt:lpstr>PowerPoint Presentation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Qualcomm User</dc:creator>
  <cp:lastModifiedBy>Nate Chizgi</cp:lastModifiedBy>
  <cp:revision>996</cp:revision>
  <dcterms:created xsi:type="dcterms:W3CDTF">2013-08-06T18:06:07Z</dcterms:created>
  <dcterms:modified xsi:type="dcterms:W3CDTF">2017-03-07T07:13:23Z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-2139727409</vt:i4>
  </property>
  <property fmtid="{D5CDD505-2E9C-101B-9397-08002B2CF9AE}" pid="3" name="_NewReviewCycle">
    <vt:lpwstr/>
  </property>
  <property fmtid="{D5CDD505-2E9C-101B-9397-08002B2CF9AE}" pid="4" name="_EmailSubject">
    <vt:lpwstr>Slides</vt:lpwstr>
  </property>
  <property fmtid="{D5CDD505-2E9C-101B-9397-08002B2CF9AE}" pid="5" name="_AuthorEmail">
    <vt:lpwstr>achaudhu@qti.qualcomm.com</vt:lpwstr>
  </property>
  <property fmtid="{D5CDD505-2E9C-101B-9397-08002B2CF9AE}" pid="6" name="_AuthorEmailDisplayName">
    <vt:lpwstr>Chaudhuri, Arunava</vt:lpwstr>
  </property>
  <property fmtid="{D5CDD505-2E9C-101B-9397-08002B2CF9AE}" pid="7" name="_PreviousAdHocReviewCycleID">
    <vt:i4>111486327</vt:i4>
  </property>
</Properties>
</file>