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wmf" ContentType="image/x-wmf"/>
  <Override PartName="/ppt/media/image10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36.png" ContentType="image/png"/>
  <Override PartName="/ppt/media/image1.png" ContentType="image/png"/>
  <Override PartName="/ppt/media/image21.wmf" ContentType="image/x-wmf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5.wmf" ContentType="image/x-wmf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37.wmf" ContentType="image/x-wmf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87642E-F146-49FE-BB57-EAE5FAE2BF1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438376-7664-4F0C-8CCF-2B8B17D33FE6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95FB86-8086-47B4-ACC8-255EF82482C9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0F1C0F-6209-4005-9BBC-1AC0816E8520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0CF9CE-DAE8-44A7-8938-DAD716BED07A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0C6F39-B87C-4453-9BD1-B81D11B7F63F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86AED5-495F-4681-A8F3-B6EE374422B6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6E78D0-A3EA-428E-B4B3-BB245F75976D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D5442B-D838-493A-9EB4-761D67F82FD5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F7D820-E6C6-4D0E-8771-A164C2248414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0CE830-60A5-4095-9A6A-D5BF63BEBB55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CC6F2F-99BA-44B2-8F6A-90ED2833D38A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2BDC48-6689-4CCA-B7ED-D62488248C84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F01657-0DD2-485A-A204-2463331D2375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B0017C-52CE-4600-8771-EA746A58EFDF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99C546-ECFA-4B9F-B2C7-32745F4D5B08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96CD536F-77E4-4FE6-8230-3A230609AC8F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" name="Line 2"/>
          <p:cNvSpPr/>
          <p:nvPr/>
        </p:nvSpPr>
        <p:spPr>
          <a:xfrm>
            <a:off x="381960" y="2460600"/>
            <a:ext cx="553212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81960" y="4397040"/>
            <a:ext cx="553212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77320" y="507960"/>
            <a:ext cx="2866680" cy="21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961200" y="1764360"/>
            <a:ext cx="513000" cy="879840"/>
          </a:xfrm>
          <a:custGeom>
            <a:avLst/>
            <a:gdLst/>
            <a:ahLst/>
            <a:rect l="l" t="t" r="r" b="b"/>
            <a:pathLst>
              <a:path w="181" h="310">
                <a:moveTo>
                  <a:pt x="90" y="310"/>
                </a:moveTo>
                <a:cubicBezTo>
                  <a:pt x="85" y="310"/>
                  <a:pt x="81" y="305"/>
                  <a:pt x="78" y="301"/>
                </a:cubicBezTo>
                <a:cubicBezTo>
                  <a:pt x="77" y="300"/>
                  <a:pt x="76" y="299"/>
                  <a:pt x="76" y="299"/>
                </a:cubicBezTo>
                <a:cubicBezTo>
                  <a:pt x="6" y="229"/>
                  <a:pt x="6" y="229"/>
                  <a:pt x="6" y="229"/>
                </a:cubicBezTo>
                <a:cubicBezTo>
                  <a:pt x="2" y="225"/>
                  <a:pt x="0" y="220"/>
                  <a:pt x="0" y="214"/>
                </a:cubicBezTo>
                <a:cubicBezTo>
                  <a:pt x="0" y="209"/>
                  <a:pt x="2" y="203"/>
                  <a:pt x="6" y="199"/>
                </a:cubicBezTo>
                <a:cubicBezTo>
                  <a:pt x="10" y="196"/>
                  <a:pt x="15" y="193"/>
                  <a:pt x="21" y="193"/>
                </a:cubicBezTo>
                <a:cubicBezTo>
                  <a:pt x="26" y="193"/>
                  <a:pt x="32" y="196"/>
                  <a:pt x="35" y="200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10"/>
                  <a:pt x="79" y="0"/>
                  <a:pt x="90" y="0"/>
                </a:cubicBezTo>
                <a:cubicBezTo>
                  <a:pt x="102" y="0"/>
                  <a:pt x="111" y="10"/>
                  <a:pt x="111" y="21"/>
                </a:cubicBezTo>
                <a:cubicBezTo>
                  <a:pt x="111" y="233"/>
                  <a:pt x="111" y="233"/>
                  <a:pt x="111" y="233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9" y="196"/>
                  <a:pt x="154" y="193"/>
                  <a:pt x="160" y="193"/>
                </a:cubicBezTo>
                <a:cubicBezTo>
                  <a:pt x="166" y="193"/>
                  <a:pt x="171" y="196"/>
                  <a:pt x="175" y="200"/>
                </a:cubicBezTo>
                <a:cubicBezTo>
                  <a:pt x="179" y="203"/>
                  <a:pt x="181" y="209"/>
                  <a:pt x="181" y="214"/>
                </a:cubicBezTo>
                <a:cubicBezTo>
                  <a:pt x="181" y="220"/>
                  <a:pt x="179" y="225"/>
                  <a:pt x="175" y="229"/>
                </a:cubicBezTo>
                <a:cubicBezTo>
                  <a:pt x="105" y="299"/>
                  <a:pt x="105" y="299"/>
                  <a:pt x="105" y="299"/>
                </a:cubicBezTo>
                <a:cubicBezTo>
                  <a:pt x="104" y="299"/>
                  <a:pt x="104" y="300"/>
                  <a:pt x="103" y="301"/>
                </a:cubicBezTo>
                <a:cubicBezTo>
                  <a:pt x="100" y="305"/>
                  <a:pt x="96" y="310"/>
                  <a:pt x="90" y="310"/>
                </a:cubicBezTo>
                <a:close/>
                <a:moveTo>
                  <a:pt x="21" y="202"/>
                </a:moveTo>
                <a:cubicBezTo>
                  <a:pt x="18" y="202"/>
                  <a:pt x="15" y="204"/>
                  <a:pt x="12" y="206"/>
                </a:cubicBezTo>
                <a:cubicBezTo>
                  <a:pt x="10" y="208"/>
                  <a:pt x="9" y="211"/>
                  <a:pt x="9" y="214"/>
                </a:cubicBezTo>
                <a:cubicBezTo>
                  <a:pt x="9" y="217"/>
                  <a:pt x="10" y="220"/>
                  <a:pt x="12" y="223"/>
                </a:cubicBezTo>
                <a:cubicBezTo>
                  <a:pt x="82" y="292"/>
                  <a:pt x="82" y="292"/>
                  <a:pt x="82" y="292"/>
                </a:cubicBezTo>
                <a:cubicBezTo>
                  <a:pt x="83" y="293"/>
                  <a:pt x="84" y="294"/>
                  <a:pt x="85" y="295"/>
                </a:cubicBezTo>
                <a:cubicBezTo>
                  <a:pt x="86" y="297"/>
                  <a:pt x="89" y="301"/>
                  <a:pt x="90" y="301"/>
                </a:cubicBezTo>
                <a:cubicBezTo>
                  <a:pt x="92" y="301"/>
                  <a:pt x="95" y="297"/>
                  <a:pt x="96" y="295"/>
                </a:cubicBezTo>
                <a:cubicBezTo>
                  <a:pt x="97" y="294"/>
                  <a:pt x="98" y="293"/>
                  <a:pt x="99" y="292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0"/>
                  <a:pt x="172" y="217"/>
                  <a:pt x="172" y="214"/>
                </a:cubicBezTo>
                <a:cubicBezTo>
                  <a:pt x="172" y="211"/>
                  <a:pt x="171" y="208"/>
                  <a:pt x="168" y="206"/>
                </a:cubicBezTo>
                <a:cubicBezTo>
                  <a:pt x="164" y="201"/>
                  <a:pt x="156" y="201"/>
                  <a:pt x="152" y="206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15"/>
                  <a:pt x="97" y="9"/>
                  <a:pt x="90" y="9"/>
                </a:cubicBezTo>
                <a:cubicBezTo>
                  <a:pt x="84" y="9"/>
                  <a:pt x="78" y="15"/>
                  <a:pt x="78" y="21"/>
                </a:cubicBezTo>
                <a:cubicBezTo>
                  <a:pt x="78" y="255"/>
                  <a:pt x="78" y="255"/>
                  <a:pt x="78" y="255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27" y="204"/>
                  <a:pt x="24" y="202"/>
                  <a:pt x="21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519480" y="1088280"/>
            <a:ext cx="561960" cy="1212840"/>
          </a:xfrm>
          <a:custGeom>
            <a:avLst/>
            <a:gdLst/>
            <a:ahLst/>
            <a:rect l="l" t="t" r="r" b="b"/>
            <a:pathLst>
              <a:path w="198" h="428">
                <a:moveTo>
                  <a:pt x="93" y="428"/>
                </a:moveTo>
                <a:cubicBezTo>
                  <a:pt x="87" y="427"/>
                  <a:pt x="82" y="424"/>
                  <a:pt x="78" y="420"/>
                </a:cubicBezTo>
                <a:cubicBezTo>
                  <a:pt x="76" y="418"/>
                  <a:pt x="76" y="418"/>
                  <a:pt x="76" y="418"/>
                </a:cubicBezTo>
                <a:cubicBezTo>
                  <a:pt x="82" y="412"/>
                  <a:pt x="82" y="412"/>
                  <a:pt x="82" y="412"/>
                </a:cubicBezTo>
                <a:cubicBezTo>
                  <a:pt x="84" y="414"/>
                  <a:pt x="84" y="414"/>
                  <a:pt x="84" y="414"/>
                </a:cubicBezTo>
                <a:cubicBezTo>
                  <a:pt x="87" y="417"/>
                  <a:pt x="91" y="419"/>
                  <a:pt x="95" y="419"/>
                </a:cubicBezTo>
                <a:lnTo>
                  <a:pt x="93" y="428"/>
                </a:lnTo>
                <a:close/>
                <a:moveTo>
                  <a:pt x="105" y="428"/>
                </a:moveTo>
                <a:cubicBezTo>
                  <a:pt x="103" y="419"/>
                  <a:pt x="103" y="419"/>
                  <a:pt x="103" y="419"/>
                </a:cubicBezTo>
                <a:cubicBezTo>
                  <a:pt x="107" y="419"/>
                  <a:pt x="111" y="417"/>
                  <a:pt x="114" y="414"/>
                </a:cubicBezTo>
                <a:cubicBezTo>
                  <a:pt x="116" y="412"/>
                  <a:pt x="116" y="412"/>
                  <a:pt x="116" y="412"/>
                </a:cubicBezTo>
                <a:cubicBezTo>
                  <a:pt x="122" y="418"/>
                  <a:pt x="122" y="418"/>
                  <a:pt x="122" y="41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16" y="424"/>
                  <a:pt x="111" y="427"/>
                  <a:pt x="105" y="428"/>
                </a:cubicBezTo>
                <a:close/>
                <a:moveTo>
                  <a:pt x="68" y="411"/>
                </a:moveTo>
                <a:cubicBezTo>
                  <a:pt x="56" y="398"/>
                  <a:pt x="56" y="398"/>
                  <a:pt x="56" y="398"/>
                </a:cubicBezTo>
                <a:cubicBezTo>
                  <a:pt x="62" y="392"/>
                  <a:pt x="62" y="392"/>
                  <a:pt x="62" y="392"/>
                </a:cubicBezTo>
                <a:cubicBezTo>
                  <a:pt x="75" y="404"/>
                  <a:pt x="75" y="404"/>
                  <a:pt x="75" y="404"/>
                </a:cubicBezTo>
                <a:lnTo>
                  <a:pt x="68" y="411"/>
                </a:lnTo>
                <a:close/>
                <a:moveTo>
                  <a:pt x="130" y="410"/>
                </a:moveTo>
                <a:cubicBezTo>
                  <a:pt x="123" y="404"/>
                  <a:pt x="123" y="404"/>
                  <a:pt x="123" y="404"/>
                </a:cubicBezTo>
                <a:cubicBezTo>
                  <a:pt x="136" y="392"/>
                  <a:pt x="136" y="392"/>
                  <a:pt x="136" y="392"/>
                </a:cubicBezTo>
                <a:cubicBezTo>
                  <a:pt x="142" y="398"/>
                  <a:pt x="142" y="398"/>
                  <a:pt x="142" y="398"/>
                </a:cubicBezTo>
                <a:lnTo>
                  <a:pt x="130" y="410"/>
                </a:lnTo>
                <a:close/>
                <a:moveTo>
                  <a:pt x="49" y="391"/>
                </a:moveTo>
                <a:cubicBezTo>
                  <a:pt x="36" y="379"/>
                  <a:pt x="36" y="379"/>
                  <a:pt x="36" y="379"/>
                </a:cubicBezTo>
                <a:cubicBezTo>
                  <a:pt x="43" y="372"/>
                  <a:pt x="43" y="372"/>
                  <a:pt x="43" y="372"/>
                </a:cubicBezTo>
                <a:cubicBezTo>
                  <a:pt x="55" y="385"/>
                  <a:pt x="55" y="385"/>
                  <a:pt x="55" y="385"/>
                </a:cubicBezTo>
                <a:lnTo>
                  <a:pt x="49" y="391"/>
                </a:lnTo>
                <a:close/>
                <a:moveTo>
                  <a:pt x="150" y="391"/>
                </a:moveTo>
                <a:cubicBezTo>
                  <a:pt x="143" y="384"/>
                  <a:pt x="143" y="384"/>
                  <a:pt x="143" y="384"/>
                </a:cubicBezTo>
                <a:cubicBezTo>
                  <a:pt x="156" y="372"/>
                  <a:pt x="156" y="372"/>
                  <a:pt x="156" y="372"/>
                </a:cubicBezTo>
                <a:cubicBezTo>
                  <a:pt x="162" y="378"/>
                  <a:pt x="162" y="378"/>
                  <a:pt x="162" y="378"/>
                </a:cubicBezTo>
                <a:lnTo>
                  <a:pt x="150" y="391"/>
                </a:lnTo>
                <a:close/>
                <a:moveTo>
                  <a:pt x="29" y="371"/>
                </a:moveTo>
                <a:cubicBezTo>
                  <a:pt x="16" y="359"/>
                  <a:pt x="16" y="359"/>
                  <a:pt x="16" y="359"/>
                </a:cubicBezTo>
                <a:cubicBezTo>
                  <a:pt x="23" y="352"/>
                  <a:pt x="23" y="352"/>
                  <a:pt x="23" y="352"/>
                </a:cubicBezTo>
                <a:cubicBezTo>
                  <a:pt x="35" y="365"/>
                  <a:pt x="35" y="365"/>
                  <a:pt x="35" y="365"/>
                </a:cubicBezTo>
                <a:lnTo>
                  <a:pt x="29" y="371"/>
                </a:lnTo>
                <a:close/>
                <a:moveTo>
                  <a:pt x="169" y="371"/>
                </a:moveTo>
                <a:cubicBezTo>
                  <a:pt x="163" y="364"/>
                  <a:pt x="163" y="364"/>
                  <a:pt x="163" y="364"/>
                </a:cubicBezTo>
                <a:cubicBezTo>
                  <a:pt x="175" y="352"/>
                  <a:pt x="175" y="352"/>
                  <a:pt x="175" y="352"/>
                </a:cubicBezTo>
                <a:cubicBezTo>
                  <a:pt x="182" y="358"/>
                  <a:pt x="182" y="358"/>
                  <a:pt x="182" y="358"/>
                </a:cubicBezTo>
                <a:lnTo>
                  <a:pt x="169" y="371"/>
                </a:lnTo>
                <a:close/>
                <a:moveTo>
                  <a:pt x="9" y="351"/>
                </a:moveTo>
                <a:cubicBezTo>
                  <a:pt x="8" y="350"/>
                  <a:pt x="8" y="350"/>
                  <a:pt x="8" y="350"/>
                </a:cubicBezTo>
                <a:cubicBezTo>
                  <a:pt x="3" y="346"/>
                  <a:pt x="0" y="340"/>
                  <a:pt x="0" y="333"/>
                </a:cubicBezTo>
                <a:cubicBezTo>
                  <a:pt x="8" y="332"/>
                  <a:pt x="8" y="332"/>
                  <a:pt x="8" y="332"/>
                </a:cubicBezTo>
                <a:cubicBezTo>
                  <a:pt x="9" y="337"/>
                  <a:pt x="11" y="341"/>
                  <a:pt x="14" y="344"/>
                </a:cubicBezTo>
                <a:cubicBezTo>
                  <a:pt x="15" y="345"/>
                  <a:pt x="15" y="345"/>
                  <a:pt x="15" y="345"/>
                </a:cubicBezTo>
                <a:lnTo>
                  <a:pt x="9" y="351"/>
                </a:lnTo>
                <a:close/>
                <a:moveTo>
                  <a:pt x="189" y="351"/>
                </a:moveTo>
                <a:cubicBezTo>
                  <a:pt x="183" y="345"/>
                  <a:pt x="183" y="345"/>
                  <a:pt x="183" y="345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87" y="341"/>
                  <a:pt x="189" y="337"/>
                  <a:pt x="189" y="332"/>
                </a:cubicBezTo>
                <a:cubicBezTo>
                  <a:pt x="198" y="333"/>
                  <a:pt x="198" y="333"/>
                  <a:pt x="198" y="333"/>
                </a:cubicBezTo>
                <a:cubicBezTo>
                  <a:pt x="198" y="340"/>
                  <a:pt x="195" y="346"/>
                  <a:pt x="190" y="350"/>
                </a:cubicBezTo>
                <a:lnTo>
                  <a:pt x="189" y="351"/>
                </a:lnTo>
                <a:close/>
                <a:moveTo>
                  <a:pt x="78" y="348"/>
                </a:moveTo>
                <a:cubicBezTo>
                  <a:pt x="66" y="336"/>
                  <a:pt x="66" y="336"/>
                  <a:pt x="66" y="336"/>
                </a:cubicBezTo>
                <a:cubicBezTo>
                  <a:pt x="69" y="333"/>
                  <a:pt x="69" y="333"/>
                  <a:pt x="69" y="333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8" y="326"/>
                  <a:pt x="78" y="326"/>
                  <a:pt x="78" y="326"/>
                </a:cubicBezTo>
                <a:lnTo>
                  <a:pt x="78" y="348"/>
                </a:lnTo>
                <a:close/>
                <a:moveTo>
                  <a:pt x="130" y="338"/>
                </a:moveTo>
                <a:cubicBezTo>
                  <a:pt x="124" y="332"/>
                  <a:pt x="124" y="332"/>
                  <a:pt x="124" y="332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0" y="330"/>
                  <a:pt x="120" y="330"/>
                  <a:pt x="120" y="330"/>
                </a:cubicBezTo>
                <a:cubicBezTo>
                  <a:pt x="120" y="312"/>
                  <a:pt x="120" y="312"/>
                  <a:pt x="120" y="312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26"/>
                  <a:pt x="129" y="326"/>
                  <a:pt x="129" y="326"/>
                </a:cubicBezTo>
                <a:cubicBezTo>
                  <a:pt x="136" y="319"/>
                  <a:pt x="136" y="319"/>
                  <a:pt x="136" y="319"/>
                </a:cubicBezTo>
                <a:cubicBezTo>
                  <a:pt x="142" y="326"/>
                  <a:pt x="142" y="326"/>
                  <a:pt x="142" y="326"/>
                </a:cubicBezTo>
                <a:lnTo>
                  <a:pt x="130" y="338"/>
                </a:lnTo>
                <a:close/>
                <a:moveTo>
                  <a:pt x="59" y="329"/>
                </a:moveTo>
                <a:cubicBezTo>
                  <a:pt x="46" y="316"/>
                  <a:pt x="46" y="316"/>
                  <a:pt x="46" y="316"/>
                </a:cubicBezTo>
                <a:cubicBezTo>
                  <a:pt x="53" y="310"/>
                  <a:pt x="53" y="310"/>
                  <a:pt x="53" y="310"/>
                </a:cubicBezTo>
                <a:cubicBezTo>
                  <a:pt x="65" y="322"/>
                  <a:pt x="65" y="322"/>
                  <a:pt x="65" y="322"/>
                </a:cubicBezTo>
                <a:lnTo>
                  <a:pt x="59" y="329"/>
                </a:lnTo>
                <a:close/>
                <a:moveTo>
                  <a:pt x="9" y="324"/>
                </a:moveTo>
                <a:cubicBezTo>
                  <a:pt x="0" y="321"/>
                  <a:pt x="0" y="321"/>
                  <a:pt x="0" y="321"/>
                </a:cubicBezTo>
                <a:cubicBezTo>
                  <a:pt x="2" y="316"/>
                  <a:pt x="4" y="312"/>
                  <a:pt x="8" y="308"/>
                </a:cubicBezTo>
                <a:cubicBezTo>
                  <a:pt x="9" y="307"/>
                  <a:pt x="11" y="306"/>
                  <a:pt x="12" y="305"/>
                </a:cubicBezTo>
                <a:cubicBezTo>
                  <a:pt x="17" y="312"/>
                  <a:pt x="17" y="312"/>
                  <a:pt x="17" y="312"/>
                </a:cubicBezTo>
                <a:cubicBezTo>
                  <a:pt x="16" y="313"/>
                  <a:pt x="15" y="313"/>
                  <a:pt x="14" y="314"/>
                </a:cubicBezTo>
                <a:cubicBezTo>
                  <a:pt x="12" y="317"/>
                  <a:pt x="10" y="320"/>
                  <a:pt x="9" y="324"/>
                </a:cubicBezTo>
                <a:close/>
                <a:moveTo>
                  <a:pt x="189" y="323"/>
                </a:moveTo>
                <a:cubicBezTo>
                  <a:pt x="188" y="320"/>
                  <a:pt x="186" y="317"/>
                  <a:pt x="183" y="314"/>
                </a:cubicBezTo>
                <a:cubicBezTo>
                  <a:pt x="180" y="311"/>
                  <a:pt x="175" y="309"/>
                  <a:pt x="171" y="308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8" y="300"/>
                  <a:pt x="185" y="303"/>
                  <a:pt x="190" y="308"/>
                </a:cubicBezTo>
                <a:cubicBezTo>
                  <a:pt x="193" y="312"/>
                  <a:pt x="196" y="316"/>
                  <a:pt x="197" y="321"/>
                </a:cubicBezTo>
                <a:lnTo>
                  <a:pt x="189" y="323"/>
                </a:lnTo>
                <a:close/>
                <a:moveTo>
                  <a:pt x="150" y="318"/>
                </a:moveTo>
                <a:cubicBezTo>
                  <a:pt x="143" y="312"/>
                  <a:pt x="143" y="312"/>
                  <a:pt x="143" y="312"/>
                </a:cubicBezTo>
                <a:cubicBezTo>
                  <a:pt x="147" y="308"/>
                  <a:pt x="147" y="308"/>
                  <a:pt x="147" y="308"/>
                </a:cubicBezTo>
                <a:cubicBezTo>
                  <a:pt x="151" y="305"/>
                  <a:pt x="155" y="302"/>
                  <a:pt x="159" y="301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59" y="310"/>
                  <a:pt x="156" y="312"/>
                  <a:pt x="154" y="314"/>
                </a:cubicBezTo>
                <a:lnTo>
                  <a:pt x="150" y="318"/>
                </a:lnTo>
                <a:close/>
                <a:moveTo>
                  <a:pt x="78" y="315"/>
                </a:moveTo>
                <a:cubicBezTo>
                  <a:pt x="69" y="315"/>
                  <a:pt x="69" y="315"/>
                  <a:pt x="69" y="315"/>
                </a:cubicBezTo>
                <a:cubicBezTo>
                  <a:pt x="69" y="297"/>
                  <a:pt x="69" y="297"/>
                  <a:pt x="69" y="297"/>
                </a:cubicBezTo>
                <a:cubicBezTo>
                  <a:pt x="78" y="297"/>
                  <a:pt x="78" y="297"/>
                  <a:pt x="78" y="297"/>
                </a:cubicBezTo>
                <a:lnTo>
                  <a:pt x="78" y="315"/>
                </a:lnTo>
                <a:close/>
                <a:moveTo>
                  <a:pt x="39" y="311"/>
                </a:moveTo>
                <a:cubicBezTo>
                  <a:pt x="35" y="308"/>
                  <a:pt x="30" y="308"/>
                  <a:pt x="25" y="309"/>
                </a:cubicBezTo>
                <a:cubicBezTo>
                  <a:pt x="23" y="300"/>
                  <a:pt x="23" y="300"/>
                  <a:pt x="23" y="300"/>
                </a:cubicBezTo>
                <a:cubicBezTo>
                  <a:pt x="30" y="298"/>
                  <a:pt x="37" y="299"/>
                  <a:pt x="43" y="303"/>
                </a:cubicBezTo>
                <a:lnTo>
                  <a:pt x="39" y="311"/>
                </a:lnTo>
                <a:close/>
                <a:moveTo>
                  <a:pt x="129" y="302"/>
                </a:moveTo>
                <a:cubicBezTo>
                  <a:pt x="120" y="302"/>
                  <a:pt x="120" y="302"/>
                  <a:pt x="120" y="302"/>
                </a:cubicBezTo>
                <a:cubicBezTo>
                  <a:pt x="120" y="284"/>
                  <a:pt x="120" y="284"/>
                  <a:pt x="120" y="284"/>
                </a:cubicBezTo>
                <a:cubicBezTo>
                  <a:pt x="129" y="284"/>
                  <a:pt x="129" y="284"/>
                  <a:pt x="129" y="284"/>
                </a:cubicBezTo>
                <a:lnTo>
                  <a:pt x="129" y="302"/>
                </a:lnTo>
                <a:close/>
                <a:moveTo>
                  <a:pt x="78" y="287"/>
                </a:moveTo>
                <a:cubicBezTo>
                  <a:pt x="69" y="287"/>
                  <a:pt x="69" y="287"/>
                  <a:pt x="69" y="287"/>
                </a:cubicBezTo>
                <a:cubicBezTo>
                  <a:pt x="69" y="269"/>
                  <a:pt x="69" y="269"/>
                  <a:pt x="69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8" y="287"/>
                </a:lnTo>
                <a:close/>
                <a:moveTo>
                  <a:pt x="129" y="274"/>
                </a:moveTo>
                <a:cubicBezTo>
                  <a:pt x="120" y="274"/>
                  <a:pt x="120" y="274"/>
                  <a:pt x="120" y="274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129" y="256"/>
                  <a:pt x="129" y="256"/>
                  <a:pt x="129" y="256"/>
                </a:cubicBezTo>
                <a:lnTo>
                  <a:pt x="129" y="274"/>
                </a:lnTo>
                <a:close/>
                <a:moveTo>
                  <a:pt x="78" y="259"/>
                </a:moveTo>
                <a:cubicBezTo>
                  <a:pt x="69" y="259"/>
                  <a:pt x="69" y="259"/>
                  <a:pt x="69" y="259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78" y="241"/>
                  <a:pt x="78" y="241"/>
                  <a:pt x="78" y="241"/>
                </a:cubicBezTo>
                <a:lnTo>
                  <a:pt x="78" y="259"/>
                </a:lnTo>
                <a:close/>
                <a:moveTo>
                  <a:pt x="129" y="246"/>
                </a:moveTo>
                <a:cubicBezTo>
                  <a:pt x="120" y="246"/>
                  <a:pt x="120" y="246"/>
                  <a:pt x="120" y="246"/>
                </a:cubicBezTo>
                <a:cubicBezTo>
                  <a:pt x="120" y="228"/>
                  <a:pt x="120" y="228"/>
                  <a:pt x="120" y="228"/>
                </a:cubicBezTo>
                <a:cubicBezTo>
                  <a:pt x="129" y="228"/>
                  <a:pt x="129" y="228"/>
                  <a:pt x="129" y="228"/>
                </a:cubicBezTo>
                <a:lnTo>
                  <a:pt x="129" y="246"/>
                </a:lnTo>
                <a:close/>
                <a:moveTo>
                  <a:pt x="78" y="231"/>
                </a:moveTo>
                <a:cubicBezTo>
                  <a:pt x="69" y="231"/>
                  <a:pt x="69" y="231"/>
                  <a:pt x="69" y="231"/>
                </a:cubicBezTo>
                <a:cubicBezTo>
                  <a:pt x="69" y="213"/>
                  <a:pt x="69" y="213"/>
                  <a:pt x="69" y="213"/>
                </a:cubicBezTo>
                <a:cubicBezTo>
                  <a:pt x="78" y="213"/>
                  <a:pt x="78" y="213"/>
                  <a:pt x="78" y="213"/>
                </a:cubicBezTo>
                <a:lnTo>
                  <a:pt x="78" y="231"/>
                </a:lnTo>
                <a:close/>
                <a:moveTo>
                  <a:pt x="129" y="218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9" y="200"/>
                  <a:pt x="129" y="200"/>
                  <a:pt x="129" y="200"/>
                </a:cubicBezTo>
                <a:lnTo>
                  <a:pt x="129" y="218"/>
                </a:lnTo>
                <a:close/>
                <a:moveTo>
                  <a:pt x="78" y="203"/>
                </a:moveTo>
                <a:cubicBezTo>
                  <a:pt x="69" y="203"/>
                  <a:pt x="69" y="203"/>
                  <a:pt x="69" y="203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8" y="185"/>
                  <a:pt x="78" y="185"/>
                  <a:pt x="78" y="185"/>
                </a:cubicBezTo>
                <a:lnTo>
                  <a:pt x="78" y="203"/>
                </a:lnTo>
                <a:close/>
                <a:moveTo>
                  <a:pt x="129" y="189"/>
                </a:moveTo>
                <a:cubicBezTo>
                  <a:pt x="120" y="189"/>
                  <a:pt x="120" y="189"/>
                  <a:pt x="120" y="189"/>
                </a:cubicBezTo>
                <a:cubicBezTo>
                  <a:pt x="120" y="172"/>
                  <a:pt x="120" y="172"/>
                  <a:pt x="120" y="172"/>
                </a:cubicBezTo>
                <a:cubicBezTo>
                  <a:pt x="129" y="172"/>
                  <a:pt x="129" y="172"/>
                  <a:pt x="129" y="172"/>
                </a:cubicBezTo>
                <a:lnTo>
                  <a:pt x="129" y="189"/>
                </a:lnTo>
                <a:close/>
                <a:moveTo>
                  <a:pt x="78" y="175"/>
                </a:moveTo>
                <a:cubicBezTo>
                  <a:pt x="69" y="175"/>
                  <a:pt x="69" y="175"/>
                  <a:pt x="69" y="175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78" y="157"/>
                  <a:pt x="78" y="157"/>
                  <a:pt x="78" y="157"/>
                </a:cubicBezTo>
                <a:lnTo>
                  <a:pt x="78" y="175"/>
                </a:lnTo>
                <a:close/>
                <a:moveTo>
                  <a:pt x="129" y="161"/>
                </a:moveTo>
                <a:cubicBezTo>
                  <a:pt x="120" y="161"/>
                  <a:pt x="120" y="161"/>
                  <a:pt x="120" y="161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9" y="144"/>
                  <a:pt x="129" y="144"/>
                  <a:pt x="129" y="144"/>
                </a:cubicBezTo>
                <a:lnTo>
                  <a:pt x="129" y="161"/>
                </a:lnTo>
                <a:close/>
                <a:moveTo>
                  <a:pt x="78" y="147"/>
                </a:moveTo>
                <a:cubicBezTo>
                  <a:pt x="69" y="147"/>
                  <a:pt x="69" y="147"/>
                  <a:pt x="69" y="147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78" y="129"/>
                  <a:pt x="78" y="129"/>
                  <a:pt x="78" y="129"/>
                </a:cubicBezTo>
                <a:lnTo>
                  <a:pt x="78" y="147"/>
                </a:lnTo>
                <a:close/>
                <a:moveTo>
                  <a:pt x="129" y="133"/>
                </a:moveTo>
                <a:cubicBezTo>
                  <a:pt x="120" y="133"/>
                  <a:pt x="120" y="133"/>
                  <a:pt x="120" y="133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9" y="116"/>
                  <a:pt x="129" y="116"/>
                  <a:pt x="129" y="116"/>
                </a:cubicBezTo>
                <a:lnTo>
                  <a:pt x="129" y="133"/>
                </a:lnTo>
                <a:close/>
                <a:moveTo>
                  <a:pt x="78" y="118"/>
                </a:moveTo>
                <a:cubicBezTo>
                  <a:pt x="69" y="118"/>
                  <a:pt x="69" y="118"/>
                  <a:pt x="69" y="118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8" y="101"/>
                  <a:pt x="78" y="101"/>
                  <a:pt x="78" y="101"/>
                </a:cubicBezTo>
                <a:lnTo>
                  <a:pt x="78" y="118"/>
                </a:lnTo>
                <a:close/>
                <a:moveTo>
                  <a:pt x="129" y="105"/>
                </a:moveTo>
                <a:cubicBezTo>
                  <a:pt x="120" y="105"/>
                  <a:pt x="120" y="105"/>
                  <a:pt x="120" y="105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9" y="88"/>
                  <a:pt x="129" y="88"/>
                  <a:pt x="129" y="88"/>
                </a:cubicBezTo>
                <a:lnTo>
                  <a:pt x="129" y="105"/>
                </a:lnTo>
                <a:close/>
                <a:moveTo>
                  <a:pt x="78" y="9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73"/>
                  <a:pt x="69" y="73"/>
                  <a:pt x="69" y="73"/>
                </a:cubicBezTo>
                <a:cubicBezTo>
                  <a:pt x="78" y="73"/>
                  <a:pt x="78" y="73"/>
                  <a:pt x="78" y="73"/>
                </a:cubicBezTo>
                <a:lnTo>
                  <a:pt x="78" y="90"/>
                </a:lnTo>
                <a:close/>
                <a:moveTo>
                  <a:pt x="129" y="77"/>
                </a:move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9" y="60"/>
                  <a:pt x="129" y="60"/>
                  <a:pt x="129" y="60"/>
                </a:cubicBezTo>
                <a:lnTo>
                  <a:pt x="129" y="77"/>
                </a:lnTo>
                <a:close/>
                <a:moveTo>
                  <a:pt x="78" y="62"/>
                </a:moveTo>
                <a:cubicBezTo>
                  <a:pt x="69" y="62"/>
                  <a:pt x="69" y="62"/>
                  <a:pt x="69" y="62"/>
                </a:cubicBezTo>
                <a:cubicBezTo>
                  <a:pt x="69" y="45"/>
                  <a:pt x="69" y="45"/>
                  <a:pt x="69" y="45"/>
                </a:cubicBezTo>
                <a:cubicBezTo>
                  <a:pt x="78" y="45"/>
                  <a:pt x="78" y="45"/>
                  <a:pt x="78" y="45"/>
                </a:cubicBezTo>
                <a:lnTo>
                  <a:pt x="78" y="62"/>
                </a:lnTo>
                <a:close/>
                <a:moveTo>
                  <a:pt x="12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9" y="32"/>
                  <a:pt x="129" y="32"/>
                  <a:pt x="129" y="32"/>
                </a:cubicBezTo>
                <a:lnTo>
                  <a:pt x="129" y="49"/>
                </a:lnTo>
                <a:close/>
                <a:moveTo>
                  <a:pt x="78" y="34"/>
                </a:moveTo>
                <a:cubicBezTo>
                  <a:pt x="69" y="34"/>
                  <a:pt x="69" y="34"/>
                  <a:pt x="69" y="34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70" y="20"/>
                  <a:pt x="73" y="15"/>
                </a:cubicBezTo>
                <a:cubicBezTo>
                  <a:pt x="81" y="20"/>
                  <a:pt x="81" y="20"/>
                  <a:pt x="81" y="20"/>
                </a:cubicBezTo>
                <a:cubicBezTo>
                  <a:pt x="79" y="23"/>
                  <a:pt x="78" y="27"/>
                  <a:pt x="78" y="31"/>
                </a:cubicBezTo>
                <a:lnTo>
                  <a:pt x="78" y="34"/>
                </a:lnTo>
                <a:close/>
                <a:moveTo>
                  <a:pt x="118" y="23"/>
                </a:moveTo>
                <a:cubicBezTo>
                  <a:pt x="117" y="18"/>
                  <a:pt x="113" y="15"/>
                  <a:pt x="109" y="12"/>
                </a:cubicBezTo>
                <a:cubicBezTo>
                  <a:pt x="113" y="4"/>
                  <a:pt x="113" y="4"/>
                  <a:pt x="113" y="4"/>
                </a:cubicBezTo>
                <a:cubicBezTo>
                  <a:pt x="119" y="8"/>
                  <a:pt x="124" y="13"/>
                  <a:pt x="127" y="20"/>
                </a:cubicBezTo>
                <a:lnTo>
                  <a:pt x="118" y="23"/>
                </a:lnTo>
                <a:close/>
                <a:moveTo>
                  <a:pt x="87" y="14"/>
                </a:moveTo>
                <a:cubicBezTo>
                  <a:pt x="82" y="6"/>
                  <a:pt x="82" y="6"/>
                  <a:pt x="82" y="6"/>
                </a:cubicBezTo>
                <a:cubicBezTo>
                  <a:pt x="88" y="2"/>
                  <a:pt x="95" y="0"/>
                  <a:pt x="101" y="1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96" y="10"/>
                  <a:pt x="91" y="11"/>
                  <a:pt x="87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216000" y="702360"/>
            <a:ext cx="513000" cy="693720"/>
          </a:xfrm>
          <a:custGeom>
            <a:avLst/>
            <a:gdLst/>
            <a:ahLst/>
            <a:rect l="l" t="t" r="r" b="b"/>
            <a:pathLst>
              <a:path w="181" h="245">
                <a:moveTo>
                  <a:pt x="96" y="245"/>
                </a:moveTo>
                <a:cubicBezTo>
                  <a:pt x="94" y="236"/>
                  <a:pt x="94" y="236"/>
                  <a:pt x="94" y="236"/>
                </a:cubicBezTo>
                <a:cubicBezTo>
                  <a:pt x="98" y="235"/>
                  <a:pt x="101" y="232"/>
                  <a:pt x="102" y="228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09" y="237"/>
                  <a:pt x="103" y="243"/>
                  <a:pt x="96" y="245"/>
                </a:cubicBezTo>
                <a:close/>
                <a:moveTo>
                  <a:pt x="83" y="244"/>
                </a:moveTo>
                <a:cubicBezTo>
                  <a:pt x="76" y="242"/>
                  <a:pt x="71" y="235"/>
                  <a:pt x="70" y="227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79" y="231"/>
                  <a:pt x="82" y="234"/>
                  <a:pt x="86" y="236"/>
                </a:cubicBezTo>
                <a:lnTo>
                  <a:pt x="83" y="244"/>
                </a:lnTo>
                <a:close/>
                <a:moveTo>
                  <a:pt x="111" y="218"/>
                </a:moveTo>
                <a:cubicBezTo>
                  <a:pt x="102" y="218"/>
                  <a:pt x="102" y="218"/>
                  <a:pt x="102" y="218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11" y="201"/>
                  <a:pt x="111" y="201"/>
                  <a:pt x="111" y="201"/>
                </a:cubicBezTo>
                <a:lnTo>
                  <a:pt x="111" y="218"/>
                </a:lnTo>
                <a:close/>
                <a:moveTo>
                  <a:pt x="79" y="216"/>
                </a:moveTo>
                <a:cubicBezTo>
                  <a:pt x="70" y="216"/>
                  <a:pt x="70" y="216"/>
                  <a:pt x="70" y="216"/>
                </a:cubicBezTo>
                <a:cubicBezTo>
                  <a:pt x="70" y="199"/>
                  <a:pt x="70" y="199"/>
                  <a:pt x="70" y="199"/>
                </a:cubicBezTo>
                <a:cubicBezTo>
                  <a:pt x="79" y="199"/>
                  <a:pt x="79" y="199"/>
                  <a:pt x="79" y="199"/>
                </a:cubicBezTo>
                <a:lnTo>
                  <a:pt x="79" y="216"/>
                </a:lnTo>
                <a:close/>
                <a:moveTo>
                  <a:pt x="111" y="190"/>
                </a:moveTo>
                <a:cubicBezTo>
                  <a:pt x="102" y="190"/>
                  <a:pt x="102" y="190"/>
                  <a:pt x="102" y="190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11" y="173"/>
                  <a:pt x="111" y="173"/>
                  <a:pt x="111" y="173"/>
                </a:cubicBezTo>
                <a:lnTo>
                  <a:pt x="111" y="190"/>
                </a:lnTo>
                <a:close/>
                <a:moveTo>
                  <a:pt x="79" y="188"/>
                </a:moveTo>
                <a:cubicBezTo>
                  <a:pt x="70" y="188"/>
                  <a:pt x="70" y="188"/>
                  <a:pt x="70" y="188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9" y="171"/>
                  <a:pt x="79" y="171"/>
                  <a:pt x="79" y="171"/>
                </a:cubicBezTo>
                <a:lnTo>
                  <a:pt x="79" y="188"/>
                </a:lnTo>
                <a:close/>
                <a:moveTo>
                  <a:pt x="111" y="162"/>
                </a:moveTo>
                <a:cubicBezTo>
                  <a:pt x="102" y="162"/>
                  <a:pt x="102" y="162"/>
                  <a:pt x="102" y="16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1" y="145"/>
                  <a:pt x="111" y="145"/>
                  <a:pt x="111" y="145"/>
                </a:cubicBezTo>
                <a:lnTo>
                  <a:pt x="111" y="162"/>
                </a:lnTo>
                <a:close/>
                <a:moveTo>
                  <a:pt x="79" y="160"/>
                </a:moveTo>
                <a:cubicBezTo>
                  <a:pt x="70" y="160"/>
                  <a:pt x="70" y="160"/>
                  <a:pt x="70" y="160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9" y="143"/>
                  <a:pt x="79" y="143"/>
                  <a:pt x="79" y="143"/>
                </a:cubicBezTo>
                <a:lnTo>
                  <a:pt x="79" y="160"/>
                </a:lnTo>
                <a:close/>
                <a:moveTo>
                  <a:pt x="111" y="134"/>
                </a:moveTo>
                <a:cubicBezTo>
                  <a:pt x="102" y="134"/>
                  <a:pt x="102" y="134"/>
                  <a:pt x="102" y="134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11" y="117"/>
                  <a:pt x="111" y="117"/>
                  <a:pt x="111" y="117"/>
                </a:cubicBezTo>
                <a:lnTo>
                  <a:pt x="111" y="134"/>
                </a:lnTo>
                <a:close/>
                <a:moveTo>
                  <a:pt x="7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9" y="115"/>
                  <a:pt x="79" y="115"/>
                  <a:pt x="79" y="115"/>
                </a:cubicBezTo>
                <a:lnTo>
                  <a:pt x="79" y="132"/>
                </a:lnTo>
                <a:close/>
                <a:moveTo>
                  <a:pt x="160" y="112"/>
                </a:moveTo>
                <a:cubicBezTo>
                  <a:pt x="158" y="112"/>
                  <a:pt x="157" y="112"/>
                  <a:pt x="155" y="111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61" y="104"/>
                  <a:pt x="166" y="103"/>
                  <a:pt x="169" y="100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1" y="110"/>
                  <a:pt x="166" y="112"/>
                  <a:pt x="160" y="112"/>
                </a:cubicBezTo>
                <a:close/>
                <a:moveTo>
                  <a:pt x="26" y="111"/>
                </a:moveTo>
                <a:cubicBezTo>
                  <a:pt x="24" y="103"/>
                  <a:pt x="24" y="103"/>
                  <a:pt x="24" y="103"/>
                </a:cubicBezTo>
                <a:cubicBezTo>
                  <a:pt x="26" y="102"/>
                  <a:pt x="28" y="101"/>
                  <a:pt x="29" y="100"/>
                </a:cubicBezTo>
                <a:cubicBezTo>
                  <a:pt x="42" y="87"/>
                  <a:pt x="42" y="87"/>
                  <a:pt x="42" y="87"/>
                </a:cubicBezTo>
                <a:cubicBezTo>
                  <a:pt x="48" y="94"/>
                  <a:pt x="48" y="94"/>
                  <a:pt x="48" y="94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3" y="109"/>
                  <a:pt x="30" y="110"/>
                  <a:pt x="26" y="111"/>
                </a:cubicBezTo>
                <a:close/>
                <a:moveTo>
                  <a:pt x="13" y="111"/>
                </a:moveTo>
                <a:cubicBezTo>
                  <a:pt x="11" y="110"/>
                  <a:pt x="8" y="108"/>
                  <a:pt x="6" y="106"/>
                </a:cubicBezTo>
                <a:cubicBezTo>
                  <a:pt x="3" y="103"/>
                  <a:pt x="1" y="99"/>
                  <a:pt x="0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8"/>
                  <a:pt x="12" y="100"/>
                </a:cubicBezTo>
                <a:cubicBezTo>
                  <a:pt x="14" y="101"/>
                  <a:pt x="15" y="102"/>
                  <a:pt x="17" y="102"/>
                </a:cubicBezTo>
                <a:lnTo>
                  <a:pt x="13" y="111"/>
                </a:lnTo>
                <a:close/>
                <a:moveTo>
                  <a:pt x="111" y="106"/>
                </a:moveTo>
                <a:cubicBezTo>
                  <a:pt x="102" y="106"/>
                  <a:pt x="102" y="106"/>
                  <a:pt x="102" y="106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11" y="88"/>
                  <a:pt x="111" y="88"/>
                  <a:pt x="111" y="88"/>
                </a:cubicBezTo>
                <a:lnTo>
                  <a:pt x="111" y="106"/>
                </a:lnTo>
                <a:close/>
                <a:moveTo>
                  <a:pt x="144" y="105"/>
                </a:moveTo>
                <a:cubicBezTo>
                  <a:pt x="132" y="92"/>
                  <a:pt x="132" y="92"/>
                  <a:pt x="132" y="92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50" y="98"/>
                  <a:pt x="150" y="98"/>
                  <a:pt x="150" y="98"/>
                </a:cubicBezTo>
                <a:lnTo>
                  <a:pt x="144" y="105"/>
                </a:lnTo>
                <a:close/>
                <a:moveTo>
                  <a:pt x="79" y="104"/>
                </a:moveTo>
                <a:cubicBezTo>
                  <a:pt x="70" y="104"/>
                  <a:pt x="70" y="104"/>
                  <a:pt x="70" y="104"/>
                </a:cubicBezTo>
                <a:cubicBezTo>
                  <a:pt x="70" y="87"/>
                  <a:pt x="70" y="87"/>
                  <a:pt x="70" y="87"/>
                </a:cubicBezTo>
                <a:cubicBezTo>
                  <a:pt x="79" y="87"/>
                  <a:pt x="79" y="87"/>
                  <a:pt x="79" y="87"/>
                </a:cubicBezTo>
                <a:lnTo>
                  <a:pt x="79" y="104"/>
                </a:lnTo>
                <a:close/>
                <a:moveTo>
                  <a:pt x="181" y="94"/>
                </a:moveTo>
                <a:cubicBezTo>
                  <a:pt x="172" y="93"/>
                  <a:pt x="172" y="93"/>
                  <a:pt x="172" y="93"/>
                </a:cubicBezTo>
                <a:cubicBezTo>
                  <a:pt x="172" y="92"/>
                  <a:pt x="172" y="92"/>
                  <a:pt x="172" y="91"/>
                </a:cubicBezTo>
                <a:cubicBezTo>
                  <a:pt x="172" y="88"/>
                  <a:pt x="171" y="85"/>
                  <a:pt x="169" y="83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75" y="76"/>
                  <a:pt x="175" y="76"/>
                  <a:pt x="175" y="76"/>
                </a:cubicBezTo>
                <a:cubicBezTo>
                  <a:pt x="179" y="80"/>
                  <a:pt x="181" y="86"/>
                  <a:pt x="181" y="91"/>
                </a:cubicBezTo>
                <a:cubicBezTo>
                  <a:pt x="181" y="92"/>
                  <a:pt x="181" y="93"/>
                  <a:pt x="181" y="94"/>
                </a:cubicBezTo>
                <a:close/>
                <a:moveTo>
                  <a:pt x="56" y="86"/>
                </a:moveTo>
                <a:cubicBezTo>
                  <a:pt x="49" y="80"/>
                  <a:pt x="49" y="80"/>
                  <a:pt x="49" y="80"/>
                </a:cubicBezTo>
                <a:cubicBezTo>
                  <a:pt x="62" y="67"/>
                  <a:pt x="62" y="67"/>
                  <a:pt x="62" y="67"/>
                </a:cubicBezTo>
                <a:cubicBezTo>
                  <a:pt x="68" y="74"/>
                  <a:pt x="68" y="74"/>
                  <a:pt x="68" y="74"/>
                </a:cubicBezTo>
                <a:lnTo>
                  <a:pt x="56" y="86"/>
                </a:lnTo>
                <a:close/>
                <a:moveTo>
                  <a:pt x="10" y="85"/>
                </a:moveTo>
                <a:cubicBezTo>
                  <a:pt x="3" y="81"/>
                  <a:pt x="3" y="81"/>
                  <a:pt x="3" y="81"/>
                </a:cubicBezTo>
                <a:cubicBezTo>
                  <a:pt x="4" y="79"/>
                  <a:pt x="5" y="78"/>
                  <a:pt x="6" y="76"/>
                </a:cubicBezTo>
                <a:cubicBezTo>
                  <a:pt x="15" y="67"/>
                  <a:pt x="15" y="67"/>
                  <a:pt x="15" y="67"/>
                </a:cubicBezTo>
                <a:cubicBezTo>
                  <a:pt x="22" y="74"/>
                  <a:pt x="22" y="74"/>
                  <a:pt x="22" y="74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4"/>
                  <a:pt x="11" y="84"/>
                  <a:pt x="10" y="85"/>
                </a:cubicBezTo>
                <a:close/>
                <a:moveTo>
                  <a:pt x="124" y="85"/>
                </a:moveTo>
                <a:cubicBezTo>
                  <a:pt x="112" y="72"/>
                  <a:pt x="112" y="72"/>
                  <a:pt x="112" y="72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1" y="78"/>
                  <a:pt x="131" y="78"/>
                  <a:pt x="131" y="78"/>
                </a:cubicBezTo>
                <a:lnTo>
                  <a:pt x="124" y="85"/>
                </a:lnTo>
                <a:close/>
                <a:moveTo>
                  <a:pt x="111" y="78"/>
                </a:moveTo>
                <a:cubicBezTo>
                  <a:pt x="102" y="78"/>
                  <a:pt x="102" y="78"/>
                  <a:pt x="102" y="78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11" y="61"/>
                  <a:pt x="111" y="61"/>
                  <a:pt x="111" y="61"/>
                </a:cubicBezTo>
                <a:lnTo>
                  <a:pt x="111" y="78"/>
                </a:lnTo>
                <a:close/>
                <a:moveTo>
                  <a:pt x="79" y="76"/>
                </a:moveTo>
                <a:cubicBezTo>
                  <a:pt x="70" y="76"/>
                  <a:pt x="70" y="76"/>
                  <a:pt x="70" y="76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69" y="60"/>
                  <a:pt x="69" y="60"/>
                  <a:pt x="69" y="60"/>
                </a:cubicBezTo>
                <a:cubicBezTo>
                  <a:pt x="79" y="50"/>
                  <a:pt x="79" y="50"/>
                  <a:pt x="79" y="50"/>
                </a:cubicBezTo>
                <a:lnTo>
                  <a:pt x="79" y="76"/>
                </a:lnTo>
                <a:close/>
                <a:moveTo>
                  <a:pt x="159" y="73"/>
                </a:moveTo>
                <a:cubicBezTo>
                  <a:pt x="147" y="61"/>
                  <a:pt x="147" y="61"/>
                  <a:pt x="147" y="61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66" y="67"/>
                  <a:pt x="166" y="67"/>
                  <a:pt x="166" y="67"/>
                </a:cubicBezTo>
                <a:lnTo>
                  <a:pt x="159" y="73"/>
                </a:lnTo>
                <a:close/>
                <a:moveTo>
                  <a:pt x="29" y="66"/>
                </a:moveTo>
                <a:cubicBezTo>
                  <a:pt x="23" y="60"/>
                  <a:pt x="23" y="60"/>
                  <a:pt x="23" y="60"/>
                </a:cubicBezTo>
                <a:cubicBezTo>
                  <a:pt x="35" y="47"/>
                  <a:pt x="35" y="47"/>
                  <a:pt x="35" y="47"/>
                </a:cubicBezTo>
                <a:cubicBezTo>
                  <a:pt x="42" y="54"/>
                  <a:pt x="42" y="54"/>
                  <a:pt x="42" y="54"/>
                </a:cubicBezTo>
                <a:lnTo>
                  <a:pt x="29" y="66"/>
                </a:lnTo>
                <a:close/>
                <a:moveTo>
                  <a:pt x="139" y="54"/>
                </a:moveTo>
                <a:cubicBezTo>
                  <a:pt x="127" y="41"/>
                  <a:pt x="127" y="41"/>
                  <a:pt x="127" y="41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6" y="47"/>
                  <a:pt x="146" y="47"/>
                  <a:pt x="146" y="47"/>
                </a:cubicBezTo>
                <a:lnTo>
                  <a:pt x="139" y="54"/>
                </a:lnTo>
                <a:close/>
                <a:moveTo>
                  <a:pt x="49" y="46"/>
                </a:moveTo>
                <a:cubicBezTo>
                  <a:pt x="43" y="40"/>
                  <a:pt x="43" y="40"/>
                  <a:pt x="43" y="40"/>
                </a:cubicBezTo>
                <a:cubicBezTo>
                  <a:pt x="55" y="27"/>
                  <a:pt x="55" y="27"/>
                  <a:pt x="55" y="27"/>
                </a:cubicBezTo>
                <a:cubicBezTo>
                  <a:pt x="61" y="34"/>
                  <a:pt x="61" y="34"/>
                  <a:pt x="61" y="34"/>
                </a:cubicBezTo>
                <a:lnTo>
                  <a:pt x="49" y="46"/>
                </a:lnTo>
                <a:close/>
                <a:moveTo>
                  <a:pt x="120" y="34"/>
                </a:moveTo>
                <a:cubicBezTo>
                  <a:pt x="107" y="21"/>
                  <a:pt x="107" y="21"/>
                  <a:pt x="107" y="21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26" y="27"/>
                  <a:pt x="126" y="27"/>
                  <a:pt x="126" y="27"/>
                </a:cubicBezTo>
                <a:lnTo>
                  <a:pt x="120" y="34"/>
                </a:lnTo>
                <a:close/>
                <a:moveTo>
                  <a:pt x="69" y="26"/>
                </a:moveTo>
                <a:cubicBezTo>
                  <a:pt x="62" y="20"/>
                  <a:pt x="62" y="20"/>
                  <a:pt x="62" y="20"/>
                </a:cubicBezTo>
                <a:cubicBezTo>
                  <a:pt x="75" y="8"/>
                  <a:pt x="75" y="8"/>
                  <a:pt x="75" y="8"/>
                </a:cubicBezTo>
                <a:cubicBezTo>
                  <a:pt x="81" y="14"/>
                  <a:pt x="81" y="14"/>
                  <a:pt x="81" y="14"/>
                </a:cubicBezTo>
                <a:lnTo>
                  <a:pt x="69" y="26"/>
                </a:lnTo>
                <a:close/>
                <a:moveTo>
                  <a:pt x="100" y="14"/>
                </a:move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7" y="11"/>
                  <a:pt x="95" y="11"/>
                </a:cubicBezTo>
                <a:cubicBezTo>
                  <a:pt x="93" y="10"/>
                  <a:pt x="90" y="9"/>
                  <a:pt x="88" y="10"/>
                </a:cubicBezTo>
                <a:cubicBezTo>
                  <a:pt x="86" y="1"/>
                  <a:pt x="86" y="1"/>
                  <a:pt x="86" y="1"/>
                </a:cubicBezTo>
                <a:cubicBezTo>
                  <a:pt x="90" y="0"/>
                  <a:pt x="94" y="1"/>
                  <a:pt x="99" y="2"/>
                </a:cubicBezTo>
                <a:cubicBezTo>
                  <a:pt x="101" y="3"/>
                  <a:pt x="103" y="5"/>
                  <a:pt x="105" y="7"/>
                </a:cubicBezTo>
                <a:cubicBezTo>
                  <a:pt x="106" y="8"/>
                  <a:pt x="106" y="8"/>
                  <a:pt x="106" y="8"/>
                </a:cubicBezTo>
                <a:lnTo>
                  <a:pt x="10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9859680" y="509760"/>
            <a:ext cx="443160" cy="812160"/>
          </a:xfrm>
          <a:custGeom>
            <a:avLst/>
            <a:gdLst/>
            <a:ahLst/>
            <a:rect l="l" t="t" r="r" b="b"/>
            <a:pathLst>
              <a:path w="157" h="287">
                <a:moveTo>
                  <a:pt x="14" y="84"/>
                </a:moveTo>
                <a:cubicBezTo>
                  <a:pt x="70" y="28"/>
                  <a:pt x="70" y="28"/>
                  <a:pt x="70" y="28"/>
                </a:cubicBezTo>
                <a:cubicBezTo>
                  <a:pt x="70" y="279"/>
                  <a:pt x="70" y="279"/>
                  <a:pt x="70" y="279"/>
                </a:cubicBezTo>
                <a:cubicBezTo>
                  <a:pt x="70" y="283"/>
                  <a:pt x="74" y="287"/>
                  <a:pt x="78" y="287"/>
                </a:cubicBezTo>
                <a:cubicBezTo>
                  <a:pt x="83" y="287"/>
                  <a:pt x="86" y="283"/>
                  <a:pt x="86" y="279"/>
                </a:cubicBezTo>
                <a:cubicBezTo>
                  <a:pt x="86" y="28"/>
                  <a:pt x="86" y="28"/>
                  <a:pt x="86" y="28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4" y="86"/>
                  <a:pt x="146" y="86"/>
                  <a:pt x="148" y="86"/>
                </a:cubicBezTo>
                <a:cubicBezTo>
                  <a:pt x="150" y="86"/>
                  <a:pt x="152" y="86"/>
                  <a:pt x="154" y="84"/>
                </a:cubicBezTo>
                <a:cubicBezTo>
                  <a:pt x="157" y="81"/>
                  <a:pt x="157" y="76"/>
                  <a:pt x="154" y="7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3" y="3"/>
                </a:cubicBezTo>
                <a:cubicBezTo>
                  <a:pt x="83" y="2"/>
                  <a:pt x="82" y="2"/>
                  <a:pt x="81" y="1"/>
                </a:cubicBezTo>
                <a:cubicBezTo>
                  <a:pt x="79" y="0"/>
                  <a:pt x="77" y="0"/>
                  <a:pt x="75" y="1"/>
                </a:cubicBezTo>
                <a:cubicBezTo>
                  <a:pt x="75" y="2"/>
                  <a:pt x="74" y="2"/>
                  <a:pt x="73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76"/>
                  <a:pt x="0" y="81"/>
                  <a:pt x="3" y="84"/>
                </a:cubicBezTo>
                <a:cubicBezTo>
                  <a:pt x="6" y="87"/>
                  <a:pt x="11" y="87"/>
                  <a:pt x="14" y="84"/>
                </a:cubicBezTo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996040" y="1438200"/>
            <a:ext cx="588240" cy="450720"/>
          </a:xfrm>
          <a:custGeom>
            <a:avLst/>
            <a:gdLst/>
            <a:ahLst/>
            <a:rect l="l" t="t" r="r" b="b"/>
            <a:pathLst>
              <a:path w="208" h="159">
                <a:moveTo>
                  <a:pt x="33" y="90"/>
                </a:moveTo>
                <a:cubicBezTo>
                  <a:pt x="198" y="90"/>
                  <a:pt x="198" y="90"/>
                  <a:pt x="198" y="90"/>
                </a:cubicBezTo>
                <a:cubicBezTo>
                  <a:pt x="203" y="90"/>
                  <a:pt x="208" y="86"/>
                  <a:pt x="208" y="80"/>
                </a:cubicBezTo>
                <a:cubicBezTo>
                  <a:pt x="208" y="75"/>
                  <a:pt x="203" y="71"/>
                  <a:pt x="198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90" y="14"/>
                  <a:pt x="90" y="8"/>
                  <a:pt x="86" y="4"/>
                </a:cubicBezTo>
                <a:cubicBezTo>
                  <a:pt x="83" y="0"/>
                  <a:pt x="77" y="0"/>
                  <a:pt x="73" y="4"/>
                </a:cubicBezTo>
                <a:cubicBezTo>
                  <a:pt x="3" y="74"/>
                  <a:pt x="3" y="74"/>
                  <a:pt x="3" y="74"/>
                </a:cubicBezTo>
                <a:cubicBezTo>
                  <a:pt x="2" y="74"/>
                  <a:pt x="2" y="75"/>
                  <a:pt x="1" y="77"/>
                </a:cubicBezTo>
                <a:cubicBezTo>
                  <a:pt x="1" y="78"/>
                  <a:pt x="0" y="79"/>
                  <a:pt x="0" y="80"/>
                </a:cubicBezTo>
                <a:cubicBezTo>
                  <a:pt x="0" y="82"/>
                  <a:pt x="1" y="83"/>
                  <a:pt x="1" y="84"/>
                </a:cubicBezTo>
                <a:cubicBezTo>
                  <a:pt x="2" y="85"/>
                  <a:pt x="2" y="86"/>
                  <a:pt x="3" y="87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5" y="158"/>
                  <a:pt x="77" y="159"/>
                  <a:pt x="80" y="159"/>
                </a:cubicBezTo>
                <a:cubicBezTo>
                  <a:pt x="82" y="159"/>
                  <a:pt x="84" y="158"/>
                  <a:pt x="86" y="157"/>
                </a:cubicBezTo>
                <a:cubicBezTo>
                  <a:pt x="90" y="153"/>
                  <a:pt x="90" y="147"/>
                  <a:pt x="86" y="143"/>
                </a:cubicBezTo>
                <a:lnTo>
                  <a:pt x="33" y="90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0195200" y="991800"/>
            <a:ext cx="501840" cy="268200"/>
          </a:xfrm>
          <a:custGeom>
            <a:avLst/>
            <a:gdLst/>
            <a:ahLst/>
            <a:rect l="l" t="t" r="r" b="b"/>
            <a:pathLst>
              <a:path w="177" h="95">
                <a:moveTo>
                  <a:pt x="130" y="95"/>
                </a:moveTo>
                <a:cubicBezTo>
                  <a:pt x="125" y="95"/>
                  <a:pt x="120" y="93"/>
                  <a:pt x="117" y="89"/>
                </a:cubicBezTo>
                <a:cubicBezTo>
                  <a:pt x="113" y="86"/>
                  <a:pt x="112" y="81"/>
                  <a:pt x="112" y="77"/>
                </a:cubicBezTo>
                <a:cubicBezTo>
                  <a:pt x="112" y="72"/>
                  <a:pt x="113" y="68"/>
                  <a:pt x="116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8" y="65"/>
                  <a:pt x="0" y="57"/>
                  <a:pt x="0" y="47"/>
                </a:cubicBezTo>
                <a:cubicBezTo>
                  <a:pt x="0" y="37"/>
                  <a:pt x="8" y="29"/>
                  <a:pt x="18" y="29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3" y="26"/>
                  <a:pt x="112" y="22"/>
                  <a:pt x="112" y="18"/>
                </a:cubicBezTo>
                <a:cubicBezTo>
                  <a:pt x="112" y="13"/>
                  <a:pt x="113" y="9"/>
                  <a:pt x="117" y="5"/>
                </a:cubicBezTo>
                <a:cubicBezTo>
                  <a:pt x="120" y="2"/>
                  <a:pt x="125" y="0"/>
                  <a:pt x="130" y="0"/>
                </a:cubicBezTo>
                <a:cubicBezTo>
                  <a:pt x="134" y="0"/>
                  <a:pt x="139" y="2"/>
                  <a:pt x="142" y="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5" y="38"/>
                  <a:pt x="177" y="43"/>
                  <a:pt x="177" y="47"/>
                </a:cubicBezTo>
                <a:cubicBezTo>
                  <a:pt x="177" y="52"/>
                  <a:pt x="175" y="57"/>
                  <a:pt x="172" y="60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39" y="93"/>
                  <a:pt x="134" y="95"/>
                  <a:pt x="130" y="95"/>
                </a:cubicBezTo>
                <a:close/>
                <a:moveTo>
                  <a:pt x="18" y="38"/>
                </a:moveTo>
                <a:cubicBezTo>
                  <a:pt x="13" y="38"/>
                  <a:pt x="9" y="42"/>
                  <a:pt x="9" y="47"/>
                </a:cubicBezTo>
                <a:cubicBezTo>
                  <a:pt x="9" y="52"/>
                  <a:pt x="13" y="56"/>
                  <a:pt x="18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23" y="70"/>
                  <a:pt x="123" y="70"/>
                  <a:pt x="123" y="70"/>
                </a:cubicBezTo>
                <a:cubicBezTo>
                  <a:pt x="121" y="72"/>
                  <a:pt x="121" y="74"/>
                  <a:pt x="121" y="77"/>
                </a:cubicBezTo>
                <a:cubicBezTo>
                  <a:pt x="121" y="79"/>
                  <a:pt x="121" y="81"/>
                  <a:pt x="123" y="83"/>
                </a:cubicBezTo>
                <a:cubicBezTo>
                  <a:pt x="127" y="86"/>
                  <a:pt x="133" y="86"/>
                  <a:pt x="136" y="83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7" y="52"/>
                  <a:pt x="168" y="50"/>
                  <a:pt x="168" y="47"/>
                </a:cubicBezTo>
                <a:cubicBezTo>
                  <a:pt x="168" y="45"/>
                  <a:pt x="167" y="43"/>
                  <a:pt x="165" y="41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3" y="8"/>
                  <a:pt x="127" y="8"/>
                  <a:pt x="123" y="12"/>
                </a:cubicBezTo>
                <a:cubicBezTo>
                  <a:pt x="121" y="13"/>
                  <a:pt x="121" y="16"/>
                  <a:pt x="121" y="18"/>
                </a:cubicBezTo>
                <a:cubicBezTo>
                  <a:pt x="121" y="20"/>
                  <a:pt x="121" y="23"/>
                  <a:pt x="123" y="24"/>
                </a:cubicBezTo>
                <a:cubicBezTo>
                  <a:pt x="137" y="38"/>
                  <a:pt x="137" y="38"/>
                  <a:pt x="137" y="38"/>
                </a:cubicBez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0335240" y="1793880"/>
            <a:ext cx="405720" cy="212040"/>
          </a:xfrm>
          <a:custGeom>
            <a:avLst/>
            <a:gdLst/>
            <a:ahLst/>
            <a:rect l="l" t="t" r="r" b="b"/>
            <a:pathLst>
              <a:path w="143" h="75">
                <a:moveTo>
                  <a:pt x="111" y="3"/>
                </a:moveTo>
                <a:cubicBezTo>
                  <a:pt x="108" y="0"/>
                  <a:pt x="103" y="0"/>
                  <a:pt x="99" y="3"/>
                </a:cubicBezTo>
                <a:cubicBezTo>
                  <a:pt x="96" y="6"/>
                  <a:pt x="96" y="11"/>
                  <a:pt x="99" y="14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3"/>
                  <a:pt x="0" y="38"/>
                </a:cubicBezTo>
                <a:cubicBezTo>
                  <a:pt x="0" y="42"/>
                  <a:pt x="3" y="46"/>
                  <a:pt x="8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99" y="61"/>
                  <a:pt x="99" y="61"/>
                  <a:pt x="99" y="61"/>
                </a:cubicBezTo>
                <a:cubicBezTo>
                  <a:pt x="96" y="64"/>
                  <a:pt x="96" y="69"/>
                  <a:pt x="99" y="73"/>
                </a:cubicBezTo>
                <a:cubicBezTo>
                  <a:pt x="101" y="74"/>
                  <a:pt x="103" y="75"/>
                  <a:pt x="105" y="75"/>
                </a:cubicBezTo>
                <a:cubicBezTo>
                  <a:pt x="107" y="75"/>
                  <a:pt x="109" y="74"/>
                  <a:pt x="111" y="7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3" y="40"/>
                  <a:pt x="143" y="35"/>
                  <a:pt x="140" y="32"/>
                </a:cubicBezTo>
                <a:lnTo>
                  <a:pt x="111" y="3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0080000" y="1475280"/>
            <a:ext cx="1732320" cy="768960"/>
          </a:xfrm>
          <a:custGeom>
            <a:avLst/>
            <a:gdLst/>
            <a:ahLst/>
            <a:rect l="l" t="t" r="r" b="b"/>
            <a:pathLst>
              <a:path w="611" h="272">
                <a:moveTo>
                  <a:pt x="511" y="272"/>
                </a:moveTo>
                <a:cubicBezTo>
                  <a:pt x="506" y="272"/>
                  <a:pt x="501" y="271"/>
                  <a:pt x="497" y="268"/>
                </a:cubicBezTo>
                <a:cubicBezTo>
                  <a:pt x="501" y="260"/>
                  <a:pt x="501" y="260"/>
                  <a:pt x="501" y="260"/>
                </a:cubicBezTo>
                <a:cubicBezTo>
                  <a:pt x="504" y="262"/>
                  <a:pt x="507" y="263"/>
                  <a:pt x="511" y="263"/>
                </a:cubicBezTo>
                <a:cubicBezTo>
                  <a:pt x="511" y="263"/>
                  <a:pt x="511" y="263"/>
                  <a:pt x="511" y="263"/>
                </a:cubicBezTo>
                <a:cubicBezTo>
                  <a:pt x="512" y="263"/>
                  <a:pt x="514" y="263"/>
                  <a:pt x="515" y="263"/>
                </a:cubicBezTo>
                <a:cubicBezTo>
                  <a:pt x="517" y="271"/>
                  <a:pt x="517" y="271"/>
                  <a:pt x="517" y="271"/>
                </a:cubicBezTo>
                <a:cubicBezTo>
                  <a:pt x="515" y="272"/>
                  <a:pt x="513" y="272"/>
                  <a:pt x="511" y="272"/>
                </a:cubicBezTo>
                <a:cubicBezTo>
                  <a:pt x="511" y="272"/>
                  <a:pt x="511" y="272"/>
                  <a:pt x="511" y="272"/>
                </a:cubicBezTo>
                <a:close/>
                <a:moveTo>
                  <a:pt x="528" y="267"/>
                </a:moveTo>
                <a:cubicBezTo>
                  <a:pt x="523" y="259"/>
                  <a:pt x="523" y="259"/>
                  <a:pt x="523" y="259"/>
                </a:cubicBezTo>
                <a:cubicBezTo>
                  <a:pt x="524" y="259"/>
                  <a:pt x="525" y="258"/>
                  <a:pt x="526" y="257"/>
                </a:cubicBezTo>
                <a:cubicBezTo>
                  <a:pt x="535" y="248"/>
                  <a:pt x="535" y="248"/>
                  <a:pt x="535" y="248"/>
                </a:cubicBezTo>
                <a:cubicBezTo>
                  <a:pt x="541" y="254"/>
                  <a:pt x="541" y="254"/>
                  <a:pt x="541" y="254"/>
                </a:cubicBezTo>
                <a:cubicBezTo>
                  <a:pt x="532" y="263"/>
                  <a:pt x="532" y="263"/>
                  <a:pt x="532" y="263"/>
                </a:cubicBezTo>
                <a:cubicBezTo>
                  <a:pt x="531" y="264"/>
                  <a:pt x="529" y="266"/>
                  <a:pt x="528" y="267"/>
                </a:cubicBezTo>
                <a:close/>
                <a:moveTo>
                  <a:pt x="487" y="260"/>
                </a:moveTo>
                <a:cubicBezTo>
                  <a:pt x="483" y="255"/>
                  <a:pt x="481" y="249"/>
                  <a:pt x="481" y="242"/>
                </a:cubicBezTo>
                <a:cubicBezTo>
                  <a:pt x="481" y="241"/>
                  <a:pt x="481" y="241"/>
                  <a:pt x="481" y="241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2"/>
                  <a:pt x="490" y="242"/>
                  <a:pt x="490" y="242"/>
                </a:cubicBezTo>
                <a:cubicBezTo>
                  <a:pt x="490" y="247"/>
                  <a:pt x="491" y="251"/>
                  <a:pt x="494" y="255"/>
                </a:cubicBezTo>
                <a:lnTo>
                  <a:pt x="487" y="260"/>
                </a:lnTo>
                <a:close/>
                <a:moveTo>
                  <a:pt x="549" y="247"/>
                </a:moveTo>
                <a:cubicBezTo>
                  <a:pt x="542" y="240"/>
                  <a:pt x="542" y="240"/>
                  <a:pt x="542" y="240"/>
                </a:cubicBezTo>
                <a:cubicBezTo>
                  <a:pt x="555" y="228"/>
                  <a:pt x="555" y="228"/>
                  <a:pt x="555" y="228"/>
                </a:cubicBezTo>
                <a:cubicBezTo>
                  <a:pt x="561" y="234"/>
                  <a:pt x="561" y="234"/>
                  <a:pt x="561" y="234"/>
                </a:cubicBezTo>
                <a:lnTo>
                  <a:pt x="549" y="247"/>
                </a:lnTo>
                <a:close/>
                <a:moveTo>
                  <a:pt x="492" y="233"/>
                </a:moveTo>
                <a:cubicBezTo>
                  <a:pt x="484" y="229"/>
                  <a:pt x="484" y="229"/>
                  <a:pt x="484" y="229"/>
                </a:cubicBezTo>
                <a:cubicBezTo>
                  <a:pt x="485" y="226"/>
                  <a:pt x="487" y="223"/>
                  <a:pt x="490" y="221"/>
                </a:cubicBezTo>
                <a:cubicBezTo>
                  <a:pt x="496" y="215"/>
                  <a:pt x="496" y="215"/>
                  <a:pt x="496" y="215"/>
                </a:cubicBezTo>
                <a:cubicBezTo>
                  <a:pt x="502" y="221"/>
                  <a:pt x="502" y="221"/>
                  <a:pt x="502" y="221"/>
                </a:cubicBezTo>
                <a:cubicBezTo>
                  <a:pt x="496" y="227"/>
                  <a:pt x="496" y="227"/>
                  <a:pt x="496" y="227"/>
                </a:cubicBezTo>
                <a:cubicBezTo>
                  <a:pt x="494" y="229"/>
                  <a:pt x="493" y="231"/>
                  <a:pt x="492" y="233"/>
                </a:cubicBezTo>
                <a:close/>
                <a:moveTo>
                  <a:pt x="569" y="227"/>
                </a:moveTo>
                <a:cubicBezTo>
                  <a:pt x="562" y="220"/>
                  <a:pt x="562" y="220"/>
                  <a:pt x="562" y="220"/>
                </a:cubicBezTo>
                <a:cubicBezTo>
                  <a:pt x="575" y="208"/>
                  <a:pt x="575" y="208"/>
                  <a:pt x="575" y="208"/>
                </a:cubicBezTo>
                <a:cubicBezTo>
                  <a:pt x="581" y="214"/>
                  <a:pt x="581" y="214"/>
                  <a:pt x="581" y="214"/>
                </a:cubicBezTo>
                <a:lnTo>
                  <a:pt x="569" y="227"/>
                </a:lnTo>
                <a:close/>
                <a:moveTo>
                  <a:pt x="510" y="213"/>
                </a:moveTo>
                <a:cubicBezTo>
                  <a:pt x="503" y="207"/>
                  <a:pt x="503" y="207"/>
                  <a:pt x="503" y="207"/>
                </a:cubicBezTo>
                <a:cubicBezTo>
                  <a:pt x="508" y="203"/>
                  <a:pt x="508" y="203"/>
                  <a:pt x="508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2" y="194"/>
                  <a:pt x="502" y="194"/>
                  <a:pt x="502" y="194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19" y="198"/>
                  <a:pt x="519" y="198"/>
                  <a:pt x="519" y="198"/>
                </a:cubicBezTo>
                <a:cubicBezTo>
                  <a:pt x="522" y="201"/>
                  <a:pt x="522" y="201"/>
                  <a:pt x="522" y="201"/>
                </a:cubicBezTo>
                <a:lnTo>
                  <a:pt x="510" y="213"/>
                </a:lnTo>
                <a:close/>
                <a:moveTo>
                  <a:pt x="588" y="207"/>
                </a:moveTo>
                <a:cubicBezTo>
                  <a:pt x="582" y="201"/>
                  <a:pt x="582" y="201"/>
                  <a:pt x="582" y="201"/>
                </a:cubicBezTo>
                <a:cubicBezTo>
                  <a:pt x="594" y="188"/>
                  <a:pt x="594" y="188"/>
                  <a:pt x="594" y="188"/>
                </a:cubicBezTo>
                <a:cubicBezTo>
                  <a:pt x="601" y="195"/>
                  <a:pt x="601" y="195"/>
                  <a:pt x="601" y="195"/>
                </a:cubicBezTo>
                <a:lnTo>
                  <a:pt x="588" y="207"/>
                </a:lnTo>
                <a:close/>
                <a:moveTo>
                  <a:pt x="492" y="203"/>
                </a:moveTo>
                <a:cubicBezTo>
                  <a:pt x="474" y="202"/>
                  <a:pt x="474" y="202"/>
                  <a:pt x="474" y="202"/>
                </a:cubicBezTo>
                <a:cubicBezTo>
                  <a:pt x="474" y="193"/>
                  <a:pt x="474" y="193"/>
                  <a:pt x="474" y="193"/>
                </a:cubicBezTo>
                <a:cubicBezTo>
                  <a:pt x="492" y="194"/>
                  <a:pt x="492" y="194"/>
                  <a:pt x="492" y="194"/>
                </a:cubicBezTo>
                <a:lnTo>
                  <a:pt x="492" y="203"/>
                </a:lnTo>
                <a:close/>
                <a:moveTo>
                  <a:pt x="463" y="202"/>
                </a:moveTo>
                <a:cubicBezTo>
                  <a:pt x="446" y="202"/>
                  <a:pt x="446" y="202"/>
                  <a:pt x="446" y="202"/>
                </a:cubicBezTo>
                <a:cubicBezTo>
                  <a:pt x="446" y="193"/>
                  <a:pt x="446" y="193"/>
                  <a:pt x="446" y="193"/>
                </a:cubicBezTo>
                <a:cubicBezTo>
                  <a:pt x="463" y="193"/>
                  <a:pt x="463" y="193"/>
                  <a:pt x="463" y="193"/>
                </a:cubicBezTo>
                <a:lnTo>
                  <a:pt x="463" y="202"/>
                </a:lnTo>
                <a:close/>
                <a:moveTo>
                  <a:pt x="435" y="202"/>
                </a:moveTo>
                <a:cubicBezTo>
                  <a:pt x="418" y="202"/>
                  <a:pt x="418" y="202"/>
                  <a:pt x="418" y="202"/>
                </a:cubicBezTo>
                <a:cubicBezTo>
                  <a:pt x="418" y="193"/>
                  <a:pt x="418" y="193"/>
                  <a:pt x="418" y="193"/>
                </a:cubicBezTo>
                <a:cubicBezTo>
                  <a:pt x="435" y="193"/>
                  <a:pt x="435" y="193"/>
                  <a:pt x="435" y="193"/>
                </a:cubicBezTo>
                <a:lnTo>
                  <a:pt x="435" y="202"/>
                </a:lnTo>
                <a:close/>
                <a:moveTo>
                  <a:pt x="407" y="202"/>
                </a:moveTo>
                <a:cubicBezTo>
                  <a:pt x="390" y="202"/>
                  <a:pt x="390" y="202"/>
                  <a:pt x="390" y="202"/>
                </a:cubicBezTo>
                <a:cubicBezTo>
                  <a:pt x="390" y="193"/>
                  <a:pt x="390" y="193"/>
                  <a:pt x="390" y="193"/>
                </a:cubicBezTo>
                <a:cubicBezTo>
                  <a:pt x="407" y="193"/>
                  <a:pt x="407" y="193"/>
                  <a:pt x="407" y="193"/>
                </a:cubicBezTo>
                <a:lnTo>
                  <a:pt x="407" y="202"/>
                </a:lnTo>
                <a:close/>
                <a:moveTo>
                  <a:pt x="378" y="201"/>
                </a:moveTo>
                <a:cubicBezTo>
                  <a:pt x="373" y="200"/>
                  <a:pt x="368" y="198"/>
                  <a:pt x="364" y="195"/>
                </a:cubicBezTo>
                <a:cubicBezTo>
                  <a:pt x="361" y="192"/>
                  <a:pt x="361" y="192"/>
                  <a:pt x="361" y="192"/>
                </a:cubicBezTo>
                <a:cubicBezTo>
                  <a:pt x="367" y="185"/>
                  <a:pt x="367" y="185"/>
                  <a:pt x="367" y="185"/>
                </a:cubicBezTo>
                <a:cubicBezTo>
                  <a:pt x="370" y="187"/>
                  <a:pt x="370" y="187"/>
                  <a:pt x="370" y="187"/>
                </a:cubicBezTo>
                <a:cubicBezTo>
                  <a:pt x="373" y="190"/>
                  <a:pt x="376" y="192"/>
                  <a:pt x="380" y="193"/>
                </a:cubicBezTo>
                <a:lnTo>
                  <a:pt x="378" y="201"/>
                </a:lnTo>
                <a:close/>
                <a:moveTo>
                  <a:pt x="353" y="186"/>
                </a:moveTo>
                <a:cubicBezTo>
                  <a:pt x="339" y="175"/>
                  <a:pt x="339" y="175"/>
                  <a:pt x="339" y="175"/>
                </a:cubicBezTo>
                <a:cubicBezTo>
                  <a:pt x="344" y="168"/>
                  <a:pt x="344" y="168"/>
                  <a:pt x="344" y="168"/>
                </a:cubicBezTo>
                <a:cubicBezTo>
                  <a:pt x="358" y="179"/>
                  <a:pt x="358" y="179"/>
                  <a:pt x="358" y="179"/>
                </a:cubicBezTo>
                <a:lnTo>
                  <a:pt x="353" y="186"/>
                </a:lnTo>
                <a:close/>
                <a:moveTo>
                  <a:pt x="608" y="185"/>
                </a:moveTo>
                <a:cubicBezTo>
                  <a:pt x="600" y="181"/>
                  <a:pt x="600" y="181"/>
                  <a:pt x="600" y="181"/>
                </a:cubicBezTo>
                <a:cubicBezTo>
                  <a:pt x="601" y="178"/>
                  <a:pt x="602" y="175"/>
                  <a:pt x="602" y="172"/>
                </a:cubicBezTo>
                <a:cubicBezTo>
                  <a:pt x="602" y="171"/>
                  <a:pt x="601" y="169"/>
                  <a:pt x="601" y="167"/>
                </a:cubicBezTo>
                <a:cubicBezTo>
                  <a:pt x="610" y="165"/>
                  <a:pt x="610" y="165"/>
                  <a:pt x="610" y="165"/>
                </a:cubicBezTo>
                <a:cubicBezTo>
                  <a:pt x="610" y="167"/>
                  <a:pt x="611" y="170"/>
                  <a:pt x="611" y="172"/>
                </a:cubicBezTo>
                <a:cubicBezTo>
                  <a:pt x="611" y="177"/>
                  <a:pt x="610" y="181"/>
                  <a:pt x="608" y="185"/>
                </a:cubicBezTo>
                <a:close/>
                <a:moveTo>
                  <a:pt x="331" y="169"/>
                </a:moveTo>
                <a:cubicBezTo>
                  <a:pt x="317" y="158"/>
                  <a:pt x="317" y="158"/>
                  <a:pt x="317" y="158"/>
                </a:cubicBezTo>
                <a:cubicBezTo>
                  <a:pt x="322" y="151"/>
                  <a:pt x="322" y="151"/>
                  <a:pt x="322" y="151"/>
                </a:cubicBezTo>
                <a:cubicBezTo>
                  <a:pt x="336" y="162"/>
                  <a:pt x="336" y="162"/>
                  <a:pt x="336" y="162"/>
                </a:cubicBezTo>
                <a:lnTo>
                  <a:pt x="331" y="169"/>
                </a:lnTo>
                <a:close/>
                <a:moveTo>
                  <a:pt x="597" y="159"/>
                </a:moveTo>
                <a:cubicBezTo>
                  <a:pt x="597" y="159"/>
                  <a:pt x="596" y="158"/>
                  <a:pt x="595" y="157"/>
                </a:cubicBezTo>
                <a:cubicBezTo>
                  <a:pt x="585" y="147"/>
                  <a:pt x="585" y="147"/>
                  <a:pt x="585" y="147"/>
                </a:cubicBezTo>
                <a:cubicBezTo>
                  <a:pt x="591" y="141"/>
                  <a:pt x="591" y="141"/>
                  <a:pt x="591" y="141"/>
                </a:cubicBezTo>
                <a:cubicBezTo>
                  <a:pt x="602" y="151"/>
                  <a:pt x="602" y="151"/>
                  <a:pt x="602" y="151"/>
                </a:cubicBezTo>
                <a:cubicBezTo>
                  <a:pt x="603" y="152"/>
                  <a:pt x="603" y="153"/>
                  <a:pt x="604" y="154"/>
                </a:cubicBezTo>
                <a:lnTo>
                  <a:pt x="597" y="159"/>
                </a:lnTo>
                <a:close/>
                <a:moveTo>
                  <a:pt x="308" y="152"/>
                </a:moveTo>
                <a:cubicBezTo>
                  <a:pt x="294" y="141"/>
                  <a:pt x="294" y="141"/>
                  <a:pt x="294" y="141"/>
                </a:cubicBezTo>
                <a:cubicBezTo>
                  <a:pt x="300" y="134"/>
                  <a:pt x="300" y="134"/>
                  <a:pt x="300" y="134"/>
                </a:cubicBezTo>
                <a:cubicBezTo>
                  <a:pt x="314" y="145"/>
                  <a:pt x="314" y="145"/>
                  <a:pt x="314" y="145"/>
                </a:cubicBezTo>
                <a:lnTo>
                  <a:pt x="308" y="152"/>
                </a:lnTo>
                <a:close/>
                <a:moveTo>
                  <a:pt x="506" y="149"/>
                </a:moveTo>
                <a:cubicBezTo>
                  <a:pt x="489" y="148"/>
                  <a:pt x="489" y="148"/>
                  <a:pt x="489" y="148"/>
                </a:cubicBezTo>
                <a:cubicBezTo>
                  <a:pt x="489" y="139"/>
                  <a:pt x="489" y="139"/>
                  <a:pt x="489" y="139"/>
                </a:cubicBezTo>
                <a:cubicBezTo>
                  <a:pt x="505" y="140"/>
                  <a:pt x="505" y="140"/>
                  <a:pt x="505" y="140"/>
                </a:cubicBezTo>
                <a:cubicBezTo>
                  <a:pt x="500" y="135"/>
                  <a:pt x="500" y="135"/>
                  <a:pt x="500" y="135"/>
                </a:cubicBezTo>
                <a:cubicBezTo>
                  <a:pt x="507" y="128"/>
                  <a:pt x="507" y="128"/>
                  <a:pt x="507" y="128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07" y="141"/>
                  <a:pt x="507" y="141"/>
                  <a:pt x="507" y="141"/>
                </a:cubicBezTo>
                <a:lnTo>
                  <a:pt x="506" y="149"/>
                </a:lnTo>
                <a:close/>
                <a:moveTo>
                  <a:pt x="478" y="148"/>
                </a:moveTo>
                <a:cubicBezTo>
                  <a:pt x="461" y="148"/>
                  <a:pt x="461" y="148"/>
                  <a:pt x="461" y="148"/>
                </a:cubicBezTo>
                <a:cubicBezTo>
                  <a:pt x="461" y="139"/>
                  <a:pt x="461" y="139"/>
                  <a:pt x="461" y="139"/>
                </a:cubicBezTo>
                <a:cubicBezTo>
                  <a:pt x="478" y="139"/>
                  <a:pt x="478" y="139"/>
                  <a:pt x="478" y="139"/>
                </a:cubicBezTo>
                <a:lnTo>
                  <a:pt x="478" y="148"/>
                </a:lnTo>
                <a:close/>
                <a:moveTo>
                  <a:pt x="450" y="148"/>
                </a:moveTo>
                <a:cubicBezTo>
                  <a:pt x="433" y="147"/>
                  <a:pt x="433" y="147"/>
                  <a:pt x="433" y="147"/>
                </a:cubicBezTo>
                <a:cubicBezTo>
                  <a:pt x="433" y="138"/>
                  <a:pt x="433" y="138"/>
                  <a:pt x="433" y="138"/>
                </a:cubicBezTo>
                <a:cubicBezTo>
                  <a:pt x="450" y="139"/>
                  <a:pt x="450" y="139"/>
                  <a:pt x="450" y="139"/>
                </a:cubicBezTo>
                <a:lnTo>
                  <a:pt x="450" y="148"/>
                </a:lnTo>
                <a:close/>
                <a:moveTo>
                  <a:pt x="422" y="147"/>
                </a:moveTo>
                <a:cubicBezTo>
                  <a:pt x="405" y="147"/>
                  <a:pt x="405" y="147"/>
                  <a:pt x="405" y="147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22" y="138"/>
                  <a:pt x="422" y="138"/>
                  <a:pt x="422" y="138"/>
                </a:cubicBezTo>
                <a:lnTo>
                  <a:pt x="422" y="147"/>
                </a:lnTo>
                <a:close/>
                <a:moveTo>
                  <a:pt x="392" y="145"/>
                </a:moveTo>
                <a:cubicBezTo>
                  <a:pt x="378" y="134"/>
                  <a:pt x="378" y="134"/>
                  <a:pt x="378" y="134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97" y="138"/>
                  <a:pt x="397" y="138"/>
                  <a:pt x="397" y="138"/>
                </a:cubicBezTo>
                <a:lnTo>
                  <a:pt x="392" y="145"/>
                </a:lnTo>
                <a:close/>
                <a:moveTo>
                  <a:pt x="578" y="140"/>
                </a:moveTo>
                <a:cubicBezTo>
                  <a:pt x="565" y="127"/>
                  <a:pt x="565" y="127"/>
                  <a:pt x="565" y="127"/>
                </a:cubicBezTo>
                <a:cubicBezTo>
                  <a:pt x="572" y="121"/>
                  <a:pt x="572" y="121"/>
                  <a:pt x="572" y="121"/>
                </a:cubicBezTo>
                <a:cubicBezTo>
                  <a:pt x="584" y="133"/>
                  <a:pt x="584" y="133"/>
                  <a:pt x="584" y="133"/>
                </a:cubicBezTo>
                <a:lnTo>
                  <a:pt x="578" y="140"/>
                </a:lnTo>
                <a:close/>
                <a:moveTo>
                  <a:pt x="286" y="135"/>
                </a:moveTo>
                <a:cubicBezTo>
                  <a:pt x="272" y="124"/>
                  <a:pt x="272" y="124"/>
                  <a:pt x="272" y="124"/>
                </a:cubicBezTo>
                <a:cubicBezTo>
                  <a:pt x="277" y="117"/>
                  <a:pt x="277" y="117"/>
                  <a:pt x="277" y="117"/>
                </a:cubicBezTo>
                <a:cubicBezTo>
                  <a:pt x="291" y="128"/>
                  <a:pt x="291" y="128"/>
                  <a:pt x="291" y="128"/>
                </a:cubicBezTo>
                <a:lnTo>
                  <a:pt x="286" y="135"/>
                </a:lnTo>
                <a:close/>
                <a:moveTo>
                  <a:pt x="369" y="128"/>
                </a:moveTo>
                <a:cubicBezTo>
                  <a:pt x="355" y="117"/>
                  <a:pt x="355" y="117"/>
                  <a:pt x="355" y="117"/>
                </a:cubicBezTo>
                <a:cubicBezTo>
                  <a:pt x="361" y="110"/>
                  <a:pt x="361" y="110"/>
                  <a:pt x="361" y="110"/>
                </a:cubicBezTo>
                <a:cubicBezTo>
                  <a:pt x="375" y="121"/>
                  <a:pt x="375" y="121"/>
                  <a:pt x="375" y="121"/>
                </a:cubicBezTo>
                <a:lnTo>
                  <a:pt x="369" y="128"/>
                </a:lnTo>
                <a:close/>
                <a:moveTo>
                  <a:pt x="493" y="127"/>
                </a:moveTo>
                <a:cubicBezTo>
                  <a:pt x="490" y="124"/>
                  <a:pt x="490" y="124"/>
                  <a:pt x="490" y="124"/>
                </a:cubicBezTo>
                <a:cubicBezTo>
                  <a:pt x="486" y="120"/>
                  <a:pt x="483" y="116"/>
                  <a:pt x="482" y="111"/>
                </a:cubicBezTo>
                <a:cubicBezTo>
                  <a:pt x="491" y="108"/>
                  <a:pt x="491" y="108"/>
                  <a:pt x="491" y="108"/>
                </a:cubicBezTo>
                <a:cubicBezTo>
                  <a:pt x="492" y="112"/>
                  <a:pt x="494" y="115"/>
                  <a:pt x="496" y="118"/>
                </a:cubicBezTo>
                <a:cubicBezTo>
                  <a:pt x="499" y="121"/>
                  <a:pt x="499" y="121"/>
                  <a:pt x="499" y="121"/>
                </a:cubicBezTo>
                <a:lnTo>
                  <a:pt x="493" y="127"/>
                </a:lnTo>
                <a:close/>
                <a:moveTo>
                  <a:pt x="558" y="120"/>
                </a:moveTo>
                <a:cubicBezTo>
                  <a:pt x="545" y="107"/>
                  <a:pt x="545" y="107"/>
                  <a:pt x="545" y="107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64" y="113"/>
                  <a:pt x="564" y="113"/>
                  <a:pt x="564" y="113"/>
                </a:cubicBezTo>
                <a:lnTo>
                  <a:pt x="558" y="120"/>
                </a:lnTo>
                <a:close/>
                <a:moveTo>
                  <a:pt x="264" y="118"/>
                </a:moveTo>
                <a:cubicBezTo>
                  <a:pt x="250" y="107"/>
                  <a:pt x="250" y="107"/>
                  <a:pt x="250" y="107"/>
                </a:cubicBezTo>
                <a:cubicBezTo>
                  <a:pt x="255" y="100"/>
                  <a:pt x="255" y="100"/>
                  <a:pt x="255" y="100"/>
                </a:cubicBezTo>
                <a:cubicBezTo>
                  <a:pt x="269" y="111"/>
                  <a:pt x="269" y="111"/>
                  <a:pt x="269" y="111"/>
                </a:cubicBezTo>
                <a:lnTo>
                  <a:pt x="264" y="118"/>
                </a:lnTo>
                <a:close/>
                <a:moveTo>
                  <a:pt x="347" y="111"/>
                </a:moveTo>
                <a:cubicBezTo>
                  <a:pt x="333" y="100"/>
                  <a:pt x="333" y="100"/>
                  <a:pt x="333" y="100"/>
                </a:cubicBezTo>
                <a:cubicBezTo>
                  <a:pt x="338" y="93"/>
                  <a:pt x="338" y="93"/>
                  <a:pt x="338" y="93"/>
                </a:cubicBezTo>
                <a:cubicBezTo>
                  <a:pt x="352" y="104"/>
                  <a:pt x="352" y="104"/>
                  <a:pt x="352" y="104"/>
                </a:cubicBezTo>
                <a:lnTo>
                  <a:pt x="347" y="111"/>
                </a:lnTo>
                <a:close/>
                <a:moveTo>
                  <a:pt x="241" y="101"/>
                </a:moveTo>
                <a:cubicBezTo>
                  <a:pt x="227" y="90"/>
                  <a:pt x="227" y="90"/>
                  <a:pt x="227" y="90"/>
                </a:cubicBezTo>
                <a:cubicBezTo>
                  <a:pt x="233" y="83"/>
                  <a:pt x="233" y="83"/>
                  <a:pt x="233" y="83"/>
                </a:cubicBezTo>
                <a:cubicBezTo>
                  <a:pt x="247" y="94"/>
                  <a:pt x="247" y="94"/>
                  <a:pt x="247" y="94"/>
                </a:cubicBezTo>
                <a:lnTo>
                  <a:pt x="241" y="101"/>
                </a:lnTo>
                <a:close/>
                <a:moveTo>
                  <a:pt x="538" y="100"/>
                </a:moveTo>
                <a:cubicBezTo>
                  <a:pt x="526" y="88"/>
                  <a:pt x="526" y="88"/>
                  <a:pt x="526" y="88"/>
                </a:cubicBezTo>
                <a:cubicBezTo>
                  <a:pt x="532" y="81"/>
                  <a:pt x="532" y="81"/>
                  <a:pt x="532" y="81"/>
                </a:cubicBezTo>
                <a:cubicBezTo>
                  <a:pt x="544" y="94"/>
                  <a:pt x="544" y="94"/>
                  <a:pt x="544" y="94"/>
                </a:cubicBezTo>
                <a:lnTo>
                  <a:pt x="538" y="100"/>
                </a:lnTo>
                <a:close/>
                <a:moveTo>
                  <a:pt x="490" y="100"/>
                </a:moveTo>
                <a:cubicBezTo>
                  <a:pt x="481" y="98"/>
                  <a:pt x="481" y="98"/>
                  <a:pt x="481" y="98"/>
                </a:cubicBezTo>
                <a:cubicBezTo>
                  <a:pt x="482" y="92"/>
                  <a:pt x="485" y="86"/>
                  <a:pt x="490" y="81"/>
                </a:cubicBezTo>
                <a:cubicBezTo>
                  <a:pt x="490" y="81"/>
                  <a:pt x="490" y="81"/>
                  <a:pt x="491" y="81"/>
                </a:cubicBezTo>
                <a:cubicBezTo>
                  <a:pt x="497" y="87"/>
                  <a:pt x="497" y="87"/>
                  <a:pt x="497" y="87"/>
                </a:cubicBezTo>
                <a:cubicBezTo>
                  <a:pt x="497" y="87"/>
                  <a:pt x="496" y="88"/>
                  <a:pt x="496" y="88"/>
                </a:cubicBezTo>
                <a:cubicBezTo>
                  <a:pt x="493" y="91"/>
                  <a:pt x="491" y="95"/>
                  <a:pt x="490" y="100"/>
                </a:cubicBezTo>
                <a:close/>
                <a:moveTo>
                  <a:pt x="325" y="94"/>
                </a:moveTo>
                <a:cubicBezTo>
                  <a:pt x="311" y="83"/>
                  <a:pt x="311" y="83"/>
                  <a:pt x="311" y="83"/>
                </a:cubicBezTo>
                <a:cubicBezTo>
                  <a:pt x="316" y="76"/>
                  <a:pt x="316" y="76"/>
                  <a:pt x="316" y="76"/>
                </a:cubicBezTo>
                <a:cubicBezTo>
                  <a:pt x="330" y="87"/>
                  <a:pt x="330" y="87"/>
                  <a:pt x="330" y="87"/>
                </a:cubicBezTo>
                <a:lnTo>
                  <a:pt x="325" y="94"/>
                </a:lnTo>
                <a:close/>
                <a:moveTo>
                  <a:pt x="219" y="84"/>
                </a:moveTo>
                <a:cubicBezTo>
                  <a:pt x="205" y="73"/>
                  <a:pt x="205" y="73"/>
                  <a:pt x="205" y="73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24" y="77"/>
                  <a:pt x="224" y="77"/>
                  <a:pt x="224" y="77"/>
                </a:cubicBezTo>
                <a:lnTo>
                  <a:pt x="219" y="84"/>
                </a:lnTo>
                <a:close/>
                <a:moveTo>
                  <a:pt x="518" y="83"/>
                </a:moveTo>
                <a:cubicBezTo>
                  <a:pt x="514" y="81"/>
                  <a:pt x="509" y="81"/>
                  <a:pt x="504" y="83"/>
                </a:cubicBezTo>
                <a:cubicBezTo>
                  <a:pt x="501" y="74"/>
                  <a:pt x="501" y="74"/>
                  <a:pt x="501" y="74"/>
                </a:cubicBezTo>
                <a:cubicBezTo>
                  <a:pt x="508" y="72"/>
                  <a:pt x="515" y="72"/>
                  <a:pt x="521" y="75"/>
                </a:cubicBezTo>
                <a:lnTo>
                  <a:pt x="518" y="83"/>
                </a:lnTo>
                <a:close/>
                <a:moveTo>
                  <a:pt x="302" y="77"/>
                </a:moveTo>
                <a:cubicBezTo>
                  <a:pt x="288" y="66"/>
                  <a:pt x="288" y="66"/>
                  <a:pt x="288" y="66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308" y="70"/>
                  <a:pt x="308" y="70"/>
                  <a:pt x="308" y="70"/>
                </a:cubicBezTo>
                <a:lnTo>
                  <a:pt x="302" y="77"/>
                </a:lnTo>
                <a:close/>
                <a:moveTo>
                  <a:pt x="197" y="67"/>
                </a:moveTo>
                <a:cubicBezTo>
                  <a:pt x="193" y="64"/>
                  <a:pt x="193" y="64"/>
                  <a:pt x="19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202" y="60"/>
                  <a:pt x="202" y="60"/>
                  <a:pt x="202" y="60"/>
                </a:cubicBezTo>
                <a:lnTo>
                  <a:pt x="197" y="67"/>
                </a:lnTo>
                <a:close/>
                <a:moveTo>
                  <a:pt x="172" y="64"/>
                </a:moveTo>
                <a:cubicBezTo>
                  <a:pt x="155" y="64"/>
                  <a:pt x="155" y="64"/>
                  <a:pt x="155" y="64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72" y="55"/>
                  <a:pt x="172" y="55"/>
                  <a:pt x="172" y="55"/>
                </a:cubicBezTo>
                <a:lnTo>
                  <a:pt x="172" y="64"/>
                </a:lnTo>
                <a:close/>
                <a:moveTo>
                  <a:pt x="144" y="64"/>
                </a:moveTo>
                <a:cubicBezTo>
                  <a:pt x="127" y="64"/>
                  <a:pt x="127" y="64"/>
                  <a:pt x="127" y="64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44" y="55"/>
                  <a:pt x="144" y="55"/>
                  <a:pt x="144" y="55"/>
                </a:cubicBezTo>
                <a:lnTo>
                  <a:pt x="144" y="64"/>
                </a:lnTo>
                <a:close/>
                <a:moveTo>
                  <a:pt x="116" y="64"/>
                </a:moveTo>
                <a:cubicBezTo>
                  <a:pt x="99" y="64"/>
                  <a:pt x="99" y="64"/>
                  <a:pt x="99" y="64"/>
                </a:cubicBezTo>
                <a:cubicBezTo>
                  <a:pt x="99" y="55"/>
                  <a:pt x="99" y="55"/>
                  <a:pt x="99" y="55"/>
                </a:cubicBezTo>
                <a:cubicBezTo>
                  <a:pt x="116" y="55"/>
                  <a:pt x="116" y="55"/>
                  <a:pt x="116" y="55"/>
                </a:cubicBezTo>
                <a:lnTo>
                  <a:pt x="116" y="64"/>
                </a:lnTo>
                <a:close/>
                <a:moveTo>
                  <a:pt x="88" y="64"/>
                </a:moveTo>
                <a:cubicBezTo>
                  <a:pt x="71" y="64"/>
                  <a:pt x="71" y="64"/>
                  <a:pt x="71" y="64"/>
                </a:cubicBezTo>
                <a:cubicBezTo>
                  <a:pt x="71" y="55"/>
                  <a:pt x="71" y="55"/>
                  <a:pt x="71" y="55"/>
                </a:cubicBezTo>
                <a:cubicBezTo>
                  <a:pt x="88" y="55"/>
                  <a:pt x="88" y="55"/>
                  <a:pt x="88" y="55"/>
                </a:cubicBezTo>
                <a:lnTo>
                  <a:pt x="88" y="64"/>
                </a:lnTo>
                <a:close/>
                <a:moveTo>
                  <a:pt x="60" y="64"/>
                </a:moveTo>
                <a:cubicBezTo>
                  <a:pt x="42" y="64"/>
                  <a:pt x="42" y="64"/>
                  <a:pt x="42" y="64"/>
                </a:cubicBezTo>
                <a:cubicBezTo>
                  <a:pt x="42" y="55"/>
                  <a:pt x="42" y="55"/>
                  <a:pt x="42" y="55"/>
                </a:cubicBezTo>
                <a:cubicBezTo>
                  <a:pt x="60" y="55"/>
                  <a:pt x="60" y="55"/>
                  <a:pt x="60" y="55"/>
                </a:cubicBezTo>
                <a:lnTo>
                  <a:pt x="60" y="64"/>
                </a:lnTo>
                <a:close/>
                <a:moveTo>
                  <a:pt x="32" y="64"/>
                </a:moveTo>
                <a:cubicBezTo>
                  <a:pt x="25" y="64"/>
                  <a:pt x="18" y="62"/>
                  <a:pt x="13" y="58"/>
                </a:cubicBezTo>
                <a:cubicBezTo>
                  <a:pt x="18" y="51"/>
                  <a:pt x="18" y="51"/>
                  <a:pt x="18" y="51"/>
                </a:cubicBezTo>
                <a:cubicBezTo>
                  <a:pt x="22" y="54"/>
                  <a:pt x="27" y="55"/>
                  <a:pt x="32" y="55"/>
                </a:cubicBezTo>
                <a:lnTo>
                  <a:pt x="32" y="64"/>
                </a:lnTo>
                <a:close/>
                <a:moveTo>
                  <a:pt x="280" y="60"/>
                </a:moveTo>
                <a:cubicBezTo>
                  <a:pt x="266" y="49"/>
                  <a:pt x="266" y="49"/>
                  <a:pt x="266" y="49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85" y="53"/>
                  <a:pt x="285" y="53"/>
                  <a:pt x="285" y="53"/>
                </a:cubicBezTo>
                <a:lnTo>
                  <a:pt x="280" y="60"/>
                </a:lnTo>
                <a:close/>
                <a:moveTo>
                  <a:pt x="5" y="49"/>
                </a:moveTo>
                <a:cubicBezTo>
                  <a:pt x="2" y="44"/>
                  <a:pt x="0" y="38"/>
                  <a:pt x="0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9" y="36"/>
                  <a:pt x="10" y="40"/>
                  <a:pt x="12" y="44"/>
                </a:cubicBezTo>
                <a:lnTo>
                  <a:pt x="5" y="49"/>
                </a:lnTo>
                <a:close/>
                <a:moveTo>
                  <a:pt x="258" y="43"/>
                </a:moveTo>
                <a:cubicBezTo>
                  <a:pt x="244" y="32"/>
                  <a:pt x="244" y="32"/>
                  <a:pt x="244" y="32"/>
                </a:cubicBezTo>
                <a:cubicBezTo>
                  <a:pt x="249" y="25"/>
                  <a:pt x="249" y="25"/>
                  <a:pt x="249" y="25"/>
                </a:cubicBezTo>
                <a:cubicBezTo>
                  <a:pt x="263" y="36"/>
                  <a:pt x="263" y="36"/>
                  <a:pt x="263" y="36"/>
                </a:cubicBezTo>
                <a:lnTo>
                  <a:pt x="258" y="43"/>
                </a:lnTo>
                <a:close/>
                <a:moveTo>
                  <a:pt x="235" y="26"/>
                </a:moveTo>
                <a:cubicBezTo>
                  <a:pt x="221" y="15"/>
                  <a:pt x="221" y="15"/>
                  <a:pt x="221" y="15"/>
                </a:cubicBezTo>
                <a:cubicBezTo>
                  <a:pt x="227" y="8"/>
                  <a:pt x="227" y="8"/>
                  <a:pt x="227" y="8"/>
                </a:cubicBezTo>
                <a:cubicBezTo>
                  <a:pt x="241" y="19"/>
                  <a:pt x="241" y="19"/>
                  <a:pt x="241" y="19"/>
                </a:cubicBezTo>
                <a:lnTo>
                  <a:pt x="235" y="26"/>
                </a:lnTo>
                <a:close/>
                <a:moveTo>
                  <a:pt x="11" y="22"/>
                </a:moveTo>
                <a:cubicBezTo>
                  <a:pt x="3" y="18"/>
                  <a:pt x="3" y="18"/>
                  <a:pt x="3" y="18"/>
                </a:cubicBezTo>
                <a:cubicBezTo>
                  <a:pt x="6" y="12"/>
                  <a:pt x="11" y="6"/>
                  <a:pt x="17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17" y="14"/>
                  <a:pt x="14" y="17"/>
                  <a:pt x="11" y="22"/>
                </a:cubicBezTo>
                <a:close/>
                <a:moveTo>
                  <a:pt x="214" y="10"/>
                </a:moveTo>
                <a:cubicBezTo>
                  <a:pt x="211" y="9"/>
                  <a:pt x="208" y="9"/>
                  <a:pt x="205" y="9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0"/>
                  <a:pt x="198" y="0"/>
                  <a:pt x="198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9" y="0"/>
                  <a:pt x="213" y="0"/>
                  <a:pt x="217" y="2"/>
                </a:cubicBezTo>
                <a:lnTo>
                  <a:pt x="214" y="10"/>
                </a:lnTo>
                <a:close/>
                <a:moveTo>
                  <a:pt x="30" y="9"/>
                </a:move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0"/>
                  <a:pt x="3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1" y="9"/>
                  <a:pt x="31" y="9"/>
                  <a:pt x="30" y="9"/>
                </a:cubicBezTo>
                <a:close/>
                <a:moveTo>
                  <a:pt x="187" y="9"/>
                </a:moveTo>
                <a:cubicBezTo>
                  <a:pt x="170" y="9"/>
                  <a:pt x="170" y="9"/>
                  <a:pt x="170" y="9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87" y="0"/>
                  <a:pt x="187" y="0"/>
                </a:cubicBezTo>
                <a:lnTo>
                  <a:pt x="187" y="9"/>
                </a:lnTo>
                <a:close/>
                <a:moveTo>
                  <a:pt x="159" y="9"/>
                </a:moveTo>
                <a:cubicBezTo>
                  <a:pt x="142" y="9"/>
                  <a:pt x="142" y="9"/>
                  <a:pt x="142" y="9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9"/>
                </a:lnTo>
                <a:close/>
                <a:moveTo>
                  <a:pt x="131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131" y="0"/>
                  <a:pt x="131" y="0"/>
                  <a:pt x="131" y="0"/>
                </a:cubicBezTo>
                <a:lnTo>
                  <a:pt x="131" y="9"/>
                </a:lnTo>
                <a:close/>
                <a:moveTo>
                  <a:pt x="103" y="9"/>
                </a:move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03" y="0"/>
                  <a:pt x="103" y="0"/>
                </a:cubicBezTo>
                <a:lnTo>
                  <a:pt x="103" y="9"/>
                </a:lnTo>
                <a:close/>
                <a:moveTo>
                  <a:pt x="75" y="9"/>
                </a:moveTo>
                <a:cubicBezTo>
                  <a:pt x="58" y="9"/>
                  <a:pt x="58" y="9"/>
                  <a:pt x="58" y="9"/>
                </a:cubicBezTo>
                <a:cubicBezTo>
                  <a:pt x="58" y="0"/>
                  <a:pt x="58" y="0"/>
                  <a:pt x="58" y="0"/>
                </a:cubicBezTo>
                <a:cubicBezTo>
                  <a:pt x="75" y="0"/>
                  <a:pt x="75" y="0"/>
                  <a:pt x="75" y="0"/>
                </a:cubicBezTo>
                <a:lnTo>
                  <a:pt x="7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E2FA9E6B-92B3-4D9D-B08A-87DD6C6D3D26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49" name="Line 2"/>
          <p:cNvSpPr/>
          <p:nvPr/>
        </p:nvSpPr>
        <p:spPr>
          <a:xfrm>
            <a:off x="370080" y="504720"/>
            <a:ext cx="11448360" cy="36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778DCDD3-0386-4837-924E-54F788C45369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040" y="6472440"/>
            <a:ext cx="4352760" cy="315720"/>
          </a:xfrm>
          <a:custGeom>
            <a:avLst/>
            <a:gdLst/>
            <a:ahLst/>
            <a:rect l="l" t="t" r="r" b="b"/>
            <a:pathLst>
              <a:path w="3325531" h="1412152">
                <a:moveTo>
                  <a:pt x="77116" y="106448"/>
                </a:moveTo>
                <a:lnTo>
                  <a:pt x="3284011" y="0"/>
                </a:lnTo>
                <a:lnTo>
                  <a:pt x="3325531" y="1412152"/>
                </a:lnTo>
                <a:lnTo>
                  <a:pt x="0" y="1369879"/>
                </a:lnTo>
                <a:lnTo>
                  <a:pt x="77116" y="106448"/>
                </a:lnTo>
                <a:close/>
              </a:path>
            </a:pathLst>
          </a:custGeom>
          <a:gradFill>
            <a:gsLst>
              <a:gs pos="0">
                <a:srgbClr val="143c66"/>
              </a:gs>
              <a:gs pos="100000">
                <a:srgbClr val="008e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3"/>
          <p:cNvSpPr/>
          <p:nvPr/>
        </p:nvSpPr>
        <p:spPr>
          <a:xfrm>
            <a:off x="374760" y="502920"/>
            <a:ext cx="1143000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6400" y="4825080"/>
            <a:ext cx="123120" cy="96120"/>
          </a:xfrm>
          <a:custGeom>
            <a:avLst/>
            <a:gdLst/>
            <a:ahLst/>
            <a:rect l="l" t="t" r="r" b="b"/>
            <a:pathLst>
              <a:path w="33" h="26">
                <a:moveTo>
                  <a:pt x="20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20"/>
                  <a:pt x="28" y="26"/>
                  <a:pt x="20" y="26"/>
                </a:cubicBezTo>
                <a:close/>
                <a:moveTo>
                  <a:pt x="5" y="5"/>
                </a:moveTo>
                <a:cubicBezTo>
                  <a:pt x="5" y="13"/>
                  <a:pt x="5" y="13"/>
                  <a:pt x="5" y="13"/>
                </a:cubicBezTo>
                <a:cubicBezTo>
                  <a:pt x="5" y="18"/>
                  <a:pt x="9" y="21"/>
                  <a:pt x="1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5" y="21"/>
                  <a:pt x="28" y="18"/>
                  <a:pt x="28" y="13"/>
                </a:cubicBezTo>
                <a:cubicBezTo>
                  <a:pt x="28" y="5"/>
                  <a:pt x="28" y="5"/>
                  <a:pt x="28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10398600" y="4910760"/>
            <a:ext cx="1836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10409760" y="4128120"/>
            <a:ext cx="273960" cy="662760"/>
          </a:xfrm>
          <a:custGeom>
            <a:avLst/>
            <a:gdLst/>
            <a:ahLst/>
            <a:rect l="l" t="t" r="r" b="b"/>
            <a:pathLst>
              <a:path w="73" h="177">
                <a:moveTo>
                  <a:pt x="16" y="177"/>
                </a:moveTo>
                <a:cubicBezTo>
                  <a:pt x="8" y="177"/>
                  <a:pt x="8" y="177"/>
                  <a:pt x="8" y="177"/>
                </a:cubicBezTo>
                <a:cubicBezTo>
                  <a:pt x="8" y="174"/>
                  <a:pt x="8" y="174"/>
                  <a:pt x="8" y="174"/>
                </a:cubicBezTo>
                <a:cubicBezTo>
                  <a:pt x="10" y="166"/>
                  <a:pt x="16" y="159"/>
                  <a:pt x="23" y="151"/>
                </a:cubicBezTo>
                <a:cubicBezTo>
                  <a:pt x="35" y="136"/>
                  <a:pt x="52" y="117"/>
                  <a:pt x="53" y="73"/>
                </a:cubicBezTo>
                <a:cubicBezTo>
                  <a:pt x="53" y="72"/>
                  <a:pt x="53" y="70"/>
                  <a:pt x="53" y="69"/>
                </a:cubicBezTo>
                <a:cubicBezTo>
                  <a:pt x="53" y="34"/>
                  <a:pt x="29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73" y="31"/>
                  <a:pt x="73" y="69"/>
                </a:cubicBezTo>
                <a:cubicBezTo>
                  <a:pt x="73" y="70"/>
                  <a:pt x="73" y="72"/>
                  <a:pt x="72" y="73"/>
                </a:cubicBezTo>
                <a:cubicBezTo>
                  <a:pt x="71" y="119"/>
                  <a:pt x="49" y="139"/>
                  <a:pt x="32" y="154"/>
                </a:cubicBezTo>
                <a:cubicBezTo>
                  <a:pt x="24" y="162"/>
                  <a:pt x="18" y="168"/>
                  <a:pt x="16" y="175"/>
                </a:cubicBezTo>
                <a:lnTo>
                  <a:pt x="16" y="177"/>
                </a:lnTo>
                <a:close/>
                <a:moveTo>
                  <a:pt x="37" y="16"/>
                </a:moveTo>
                <a:cubicBezTo>
                  <a:pt x="50" y="29"/>
                  <a:pt x="59" y="48"/>
                  <a:pt x="59" y="69"/>
                </a:cubicBezTo>
                <a:cubicBezTo>
                  <a:pt x="59" y="70"/>
                  <a:pt x="59" y="72"/>
                  <a:pt x="58" y="73"/>
                </a:cubicBezTo>
                <a:cubicBezTo>
                  <a:pt x="57" y="113"/>
                  <a:pt x="44" y="133"/>
                  <a:pt x="32" y="148"/>
                </a:cubicBezTo>
                <a:cubicBezTo>
                  <a:pt x="47" y="134"/>
                  <a:pt x="66" y="114"/>
                  <a:pt x="67" y="73"/>
                </a:cubicBezTo>
                <a:cubicBezTo>
                  <a:pt x="67" y="72"/>
                  <a:pt x="67" y="70"/>
                  <a:pt x="67" y="69"/>
                </a:cubicBezTo>
                <a:cubicBezTo>
                  <a:pt x="67" y="47"/>
                  <a:pt x="55" y="28"/>
                  <a:pt x="3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10136880" y="4128120"/>
            <a:ext cx="272160" cy="662760"/>
          </a:xfrm>
          <a:custGeom>
            <a:avLst/>
            <a:gdLst/>
            <a:ahLst/>
            <a:rect l="l" t="t" r="r" b="b"/>
            <a:pathLst>
              <a:path w="73" h="177">
                <a:moveTo>
                  <a:pt x="65" y="177"/>
                </a:moveTo>
                <a:cubicBezTo>
                  <a:pt x="57" y="177"/>
                  <a:pt x="57" y="177"/>
                  <a:pt x="57" y="177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68"/>
                  <a:pt x="48" y="162"/>
                  <a:pt x="40" y="154"/>
                </a:cubicBezTo>
                <a:cubicBezTo>
                  <a:pt x="24" y="139"/>
                  <a:pt x="2" y="119"/>
                  <a:pt x="0" y="73"/>
                </a:cubicBezTo>
                <a:cubicBezTo>
                  <a:pt x="0" y="72"/>
                  <a:pt x="0" y="70"/>
                  <a:pt x="0" y="69"/>
                </a:cubicBezTo>
                <a:cubicBezTo>
                  <a:pt x="0" y="31"/>
                  <a:pt x="3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3" y="5"/>
                  <a:pt x="19" y="34"/>
                  <a:pt x="19" y="69"/>
                </a:cubicBezTo>
                <a:cubicBezTo>
                  <a:pt x="19" y="70"/>
                  <a:pt x="19" y="72"/>
                  <a:pt x="19" y="73"/>
                </a:cubicBezTo>
                <a:cubicBezTo>
                  <a:pt x="21" y="117"/>
                  <a:pt x="38" y="136"/>
                  <a:pt x="50" y="151"/>
                </a:cubicBezTo>
                <a:cubicBezTo>
                  <a:pt x="57" y="159"/>
                  <a:pt x="63" y="166"/>
                  <a:pt x="64" y="174"/>
                </a:cubicBezTo>
                <a:lnTo>
                  <a:pt x="65" y="177"/>
                </a:lnTo>
                <a:close/>
                <a:moveTo>
                  <a:pt x="36" y="16"/>
                </a:moveTo>
                <a:cubicBezTo>
                  <a:pt x="17" y="27"/>
                  <a:pt x="5" y="47"/>
                  <a:pt x="5" y="69"/>
                </a:cubicBezTo>
                <a:cubicBezTo>
                  <a:pt x="5" y="70"/>
                  <a:pt x="5" y="72"/>
                  <a:pt x="5" y="73"/>
                </a:cubicBezTo>
                <a:cubicBezTo>
                  <a:pt x="7" y="115"/>
                  <a:pt x="26" y="135"/>
                  <a:pt x="42" y="149"/>
                </a:cubicBezTo>
                <a:cubicBezTo>
                  <a:pt x="30" y="134"/>
                  <a:pt x="16" y="113"/>
                  <a:pt x="14" y="73"/>
                </a:cubicBezTo>
                <a:cubicBezTo>
                  <a:pt x="14" y="72"/>
                  <a:pt x="14" y="70"/>
                  <a:pt x="14" y="69"/>
                </a:cubicBezTo>
                <a:cubicBezTo>
                  <a:pt x="14" y="48"/>
                  <a:pt x="23" y="28"/>
                  <a:pt x="3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10293840" y="4128120"/>
            <a:ext cx="227880" cy="662760"/>
          </a:xfrm>
          <a:custGeom>
            <a:avLst/>
            <a:gdLst/>
            <a:ahLst/>
            <a:rect l="l" t="t" r="r" b="b"/>
            <a:pathLst>
              <a:path w="61" h="177">
                <a:moveTo>
                  <a:pt x="39" y="177"/>
                </a:moveTo>
                <a:cubicBezTo>
                  <a:pt x="23" y="177"/>
                  <a:pt x="23" y="177"/>
                  <a:pt x="23" y="177"/>
                </a:cubicBezTo>
                <a:cubicBezTo>
                  <a:pt x="23" y="175"/>
                  <a:pt x="23" y="175"/>
                  <a:pt x="23" y="175"/>
                </a:cubicBezTo>
                <a:cubicBezTo>
                  <a:pt x="22" y="167"/>
                  <a:pt x="20" y="161"/>
                  <a:pt x="16" y="154"/>
                </a:cubicBezTo>
                <a:cubicBezTo>
                  <a:pt x="10" y="139"/>
                  <a:pt x="1" y="118"/>
                  <a:pt x="0" y="73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31"/>
                  <a:pt x="14" y="0"/>
                  <a:pt x="31" y="0"/>
                </a:cubicBezTo>
                <a:cubicBezTo>
                  <a:pt x="48" y="0"/>
                  <a:pt x="61" y="31"/>
                  <a:pt x="61" y="69"/>
                </a:cubicBezTo>
                <a:cubicBezTo>
                  <a:pt x="61" y="70"/>
                  <a:pt x="61" y="72"/>
                  <a:pt x="61" y="73"/>
                </a:cubicBezTo>
                <a:cubicBezTo>
                  <a:pt x="61" y="118"/>
                  <a:pt x="52" y="139"/>
                  <a:pt x="46" y="154"/>
                </a:cubicBezTo>
                <a:cubicBezTo>
                  <a:pt x="42" y="161"/>
                  <a:pt x="40" y="167"/>
                  <a:pt x="39" y="175"/>
                </a:cubicBezTo>
                <a:lnTo>
                  <a:pt x="39" y="177"/>
                </a:lnTo>
                <a:close/>
                <a:moveTo>
                  <a:pt x="28" y="172"/>
                </a:moveTo>
                <a:cubicBezTo>
                  <a:pt x="34" y="172"/>
                  <a:pt x="34" y="172"/>
                  <a:pt x="34" y="172"/>
                </a:cubicBezTo>
                <a:cubicBezTo>
                  <a:pt x="35" y="165"/>
                  <a:pt x="38" y="159"/>
                  <a:pt x="41" y="152"/>
                </a:cubicBezTo>
                <a:cubicBezTo>
                  <a:pt x="47" y="137"/>
                  <a:pt x="55" y="117"/>
                  <a:pt x="56" y="73"/>
                </a:cubicBezTo>
                <a:cubicBezTo>
                  <a:pt x="56" y="72"/>
                  <a:pt x="56" y="70"/>
                  <a:pt x="56" y="69"/>
                </a:cubicBezTo>
                <a:cubicBezTo>
                  <a:pt x="56" y="35"/>
                  <a:pt x="45" y="5"/>
                  <a:pt x="31" y="5"/>
                </a:cubicBezTo>
                <a:cubicBezTo>
                  <a:pt x="17" y="5"/>
                  <a:pt x="5" y="35"/>
                  <a:pt x="5" y="69"/>
                </a:cubicBezTo>
                <a:cubicBezTo>
                  <a:pt x="5" y="70"/>
                  <a:pt x="5" y="71"/>
                  <a:pt x="6" y="72"/>
                </a:cubicBezTo>
                <a:cubicBezTo>
                  <a:pt x="6" y="117"/>
                  <a:pt x="15" y="137"/>
                  <a:pt x="21" y="152"/>
                </a:cubicBezTo>
                <a:cubicBezTo>
                  <a:pt x="24" y="159"/>
                  <a:pt x="27" y="165"/>
                  <a:pt x="28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"/>
          <p:cNvSpPr/>
          <p:nvPr/>
        </p:nvSpPr>
        <p:spPr>
          <a:xfrm>
            <a:off x="10774800" y="4016520"/>
            <a:ext cx="751680" cy="505800"/>
          </a:xfrm>
          <a:custGeom>
            <a:avLst/>
            <a:gdLst/>
            <a:ahLst/>
            <a:rect l="l" t="t" r="r" b="b"/>
            <a:pathLst>
              <a:path w="201" h="135">
                <a:moveTo>
                  <a:pt x="162" y="135"/>
                </a:moveTo>
                <a:cubicBezTo>
                  <a:pt x="39" y="135"/>
                  <a:pt x="39" y="135"/>
                  <a:pt x="39" y="135"/>
                </a:cubicBezTo>
                <a:cubicBezTo>
                  <a:pt x="18" y="135"/>
                  <a:pt x="0" y="118"/>
                  <a:pt x="0" y="96"/>
                </a:cubicBezTo>
                <a:cubicBezTo>
                  <a:pt x="0" y="75"/>
                  <a:pt x="18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6" y="25"/>
                  <a:pt x="74" y="0"/>
                  <a:pt x="107" y="0"/>
                </a:cubicBezTo>
                <a:cubicBezTo>
                  <a:pt x="141" y="0"/>
                  <a:pt x="169" y="25"/>
                  <a:pt x="174" y="59"/>
                </a:cubicBezTo>
                <a:cubicBezTo>
                  <a:pt x="190" y="64"/>
                  <a:pt x="201" y="79"/>
                  <a:pt x="201" y="96"/>
                </a:cubicBezTo>
                <a:cubicBezTo>
                  <a:pt x="201" y="118"/>
                  <a:pt x="184" y="135"/>
                  <a:pt x="162" y="135"/>
                </a:cubicBezTo>
                <a:close/>
                <a:moveTo>
                  <a:pt x="39" y="62"/>
                </a:moveTo>
                <a:cubicBezTo>
                  <a:pt x="21" y="62"/>
                  <a:pt x="6" y="77"/>
                  <a:pt x="6" y="96"/>
                </a:cubicBezTo>
                <a:cubicBezTo>
                  <a:pt x="6" y="115"/>
                  <a:pt x="21" y="130"/>
                  <a:pt x="39" y="130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81" y="130"/>
                  <a:pt x="196" y="115"/>
                  <a:pt x="196" y="96"/>
                </a:cubicBezTo>
                <a:cubicBezTo>
                  <a:pt x="196" y="81"/>
                  <a:pt x="186" y="67"/>
                  <a:pt x="171" y="63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6" y="29"/>
                  <a:pt x="139" y="6"/>
                  <a:pt x="107" y="6"/>
                </a:cubicBezTo>
                <a:cubicBezTo>
                  <a:pt x="76" y="6"/>
                  <a:pt x="49" y="29"/>
                  <a:pt x="45" y="60"/>
                </a:cubicBezTo>
                <a:cubicBezTo>
                  <a:pt x="45" y="63"/>
                  <a:pt x="45" y="63"/>
                  <a:pt x="45" y="6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2"/>
                  <a:pt x="40" y="62"/>
                  <a:pt x="3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11059200" y="374364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10893960" y="3683160"/>
            <a:ext cx="12312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10938600" y="3721320"/>
            <a:ext cx="100800" cy="104040"/>
          </a:xfrm>
          <a:custGeom>
            <a:avLst/>
            <a:gdLst/>
            <a:ahLst/>
            <a:rect l="l" t="t" r="r" b="b"/>
            <a:pathLst>
              <a:path w="64" h="66">
                <a:moveTo>
                  <a:pt x="8" y="66"/>
                </a:moveTo>
                <a:lnTo>
                  <a:pt x="0" y="56"/>
                </a:lnTo>
                <a:lnTo>
                  <a:pt x="55" y="0"/>
                </a:lnTo>
                <a:lnTo>
                  <a:pt x="64" y="9"/>
                </a:lnTo>
                <a:lnTo>
                  <a:pt x="8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10938600" y="3562560"/>
            <a:ext cx="100800" cy="100800"/>
          </a:xfrm>
          <a:custGeom>
            <a:avLst/>
            <a:gdLst/>
            <a:ahLst/>
            <a:rect l="l" t="t" r="r" b="b"/>
            <a:pathLst>
              <a:path w="64" h="64">
                <a:moveTo>
                  <a:pt x="57" y="64"/>
                </a:moveTo>
                <a:lnTo>
                  <a:pt x="0" y="10"/>
                </a:lnTo>
                <a:lnTo>
                  <a:pt x="8" y="0"/>
                </a:lnTo>
                <a:lnTo>
                  <a:pt x="64" y="57"/>
                </a:lnTo>
                <a:lnTo>
                  <a:pt x="57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4"/>
          <p:cNvSpPr/>
          <p:nvPr/>
        </p:nvSpPr>
        <p:spPr>
          <a:xfrm>
            <a:off x="10901880" y="3619800"/>
            <a:ext cx="123120" cy="62640"/>
          </a:xfrm>
          <a:custGeom>
            <a:avLst/>
            <a:gdLst/>
            <a:ahLst/>
            <a:rect l="l" t="t" r="r" b="b"/>
            <a:pathLst>
              <a:path w="78" h="40">
                <a:moveTo>
                  <a:pt x="73" y="40"/>
                </a:moveTo>
                <a:lnTo>
                  <a:pt x="0" y="12"/>
                </a:lnTo>
                <a:lnTo>
                  <a:pt x="5" y="0"/>
                </a:lnTo>
                <a:lnTo>
                  <a:pt x="78" y="28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10995480" y="3735720"/>
            <a:ext cx="62640" cy="123120"/>
          </a:xfrm>
          <a:custGeom>
            <a:avLst/>
            <a:gdLst/>
            <a:ahLst/>
            <a:rect l="l" t="t" r="r" b="b"/>
            <a:pathLst>
              <a:path w="40" h="78">
                <a:moveTo>
                  <a:pt x="12" y="78"/>
                </a:moveTo>
                <a:lnTo>
                  <a:pt x="0" y="73"/>
                </a:lnTo>
                <a:lnTo>
                  <a:pt x="28" y="0"/>
                </a:lnTo>
                <a:lnTo>
                  <a:pt x="40" y="5"/>
                </a:lnTo>
                <a:lnTo>
                  <a:pt x="12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10992600" y="3529440"/>
            <a:ext cx="65880" cy="119880"/>
          </a:xfrm>
          <a:custGeom>
            <a:avLst/>
            <a:gdLst/>
            <a:ahLst/>
            <a:rect l="l" t="t" r="r" b="b"/>
            <a:pathLst>
              <a:path w="42" h="76">
                <a:moveTo>
                  <a:pt x="30" y="76"/>
                </a:moveTo>
                <a:lnTo>
                  <a:pt x="0" y="5"/>
                </a:lnTo>
                <a:lnTo>
                  <a:pt x="11" y="0"/>
                </a:lnTo>
                <a:lnTo>
                  <a:pt x="42" y="71"/>
                </a:lnTo>
                <a:lnTo>
                  <a:pt x="30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10905120" y="3705480"/>
            <a:ext cx="119880" cy="62640"/>
          </a:xfrm>
          <a:custGeom>
            <a:avLst/>
            <a:gdLst/>
            <a:ahLst/>
            <a:rect l="l" t="t" r="r" b="b"/>
            <a:pathLst>
              <a:path w="76" h="40">
                <a:moveTo>
                  <a:pt x="5" y="40"/>
                </a:moveTo>
                <a:lnTo>
                  <a:pt x="0" y="31"/>
                </a:lnTo>
                <a:lnTo>
                  <a:pt x="71" y="0"/>
                </a:lnTo>
                <a:lnTo>
                  <a:pt x="76" y="10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11119320" y="3683160"/>
            <a:ext cx="12636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>
            <a:off x="11097360" y="3721320"/>
            <a:ext cx="104040" cy="104040"/>
          </a:xfrm>
          <a:custGeom>
            <a:avLst/>
            <a:gdLst/>
            <a:ahLst/>
            <a:rect l="l" t="t" r="r" b="b"/>
            <a:pathLst>
              <a:path w="66" h="66">
                <a:moveTo>
                  <a:pt x="56" y="66"/>
                </a:moveTo>
                <a:lnTo>
                  <a:pt x="0" y="9"/>
                </a:lnTo>
                <a:lnTo>
                  <a:pt x="9" y="0"/>
                </a:lnTo>
                <a:lnTo>
                  <a:pt x="66" y="56"/>
                </a:lnTo>
                <a:lnTo>
                  <a:pt x="56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11097360" y="3562560"/>
            <a:ext cx="104040" cy="100800"/>
          </a:xfrm>
          <a:custGeom>
            <a:avLst/>
            <a:gdLst/>
            <a:ahLst/>
            <a:rect l="l" t="t" r="r" b="b"/>
            <a:pathLst>
              <a:path w="66" h="64">
                <a:moveTo>
                  <a:pt x="9" y="64"/>
                </a:moveTo>
                <a:lnTo>
                  <a:pt x="0" y="57"/>
                </a:lnTo>
                <a:lnTo>
                  <a:pt x="56" y="0"/>
                </a:lnTo>
                <a:lnTo>
                  <a:pt x="66" y="10"/>
                </a:lnTo>
                <a:lnTo>
                  <a:pt x="9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>
            <a:off x="11111400" y="3619800"/>
            <a:ext cx="123120" cy="62640"/>
          </a:xfrm>
          <a:custGeom>
            <a:avLst/>
            <a:gdLst/>
            <a:ahLst/>
            <a:rect l="l" t="t" r="r" b="b"/>
            <a:pathLst>
              <a:path w="78" h="40">
                <a:moveTo>
                  <a:pt x="5" y="40"/>
                </a:moveTo>
                <a:lnTo>
                  <a:pt x="0" y="28"/>
                </a:lnTo>
                <a:lnTo>
                  <a:pt x="73" y="0"/>
                </a:lnTo>
                <a:lnTo>
                  <a:pt x="78" y="12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11081520" y="3735720"/>
            <a:ext cx="62640" cy="123120"/>
          </a:xfrm>
          <a:custGeom>
            <a:avLst/>
            <a:gdLst/>
            <a:ahLst/>
            <a:rect l="l" t="t" r="r" b="b"/>
            <a:pathLst>
              <a:path w="40" h="78">
                <a:moveTo>
                  <a:pt x="29" y="78"/>
                </a:moveTo>
                <a:lnTo>
                  <a:pt x="0" y="5"/>
                </a:lnTo>
                <a:lnTo>
                  <a:pt x="10" y="0"/>
                </a:lnTo>
                <a:lnTo>
                  <a:pt x="40" y="73"/>
                </a:lnTo>
                <a:lnTo>
                  <a:pt x="29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3"/>
          <p:cNvSpPr/>
          <p:nvPr/>
        </p:nvSpPr>
        <p:spPr>
          <a:xfrm>
            <a:off x="11081520" y="3529440"/>
            <a:ext cx="67680" cy="119880"/>
          </a:xfrm>
          <a:custGeom>
            <a:avLst/>
            <a:gdLst/>
            <a:ahLst/>
            <a:rect l="l" t="t" r="r" b="b"/>
            <a:pathLst>
              <a:path w="43" h="76">
                <a:moveTo>
                  <a:pt x="12" y="76"/>
                </a:moveTo>
                <a:lnTo>
                  <a:pt x="0" y="71"/>
                </a:lnTo>
                <a:lnTo>
                  <a:pt x="31" y="0"/>
                </a:lnTo>
                <a:lnTo>
                  <a:pt x="43" y="5"/>
                </a:lnTo>
                <a:lnTo>
                  <a:pt x="12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4"/>
          <p:cNvSpPr/>
          <p:nvPr/>
        </p:nvSpPr>
        <p:spPr>
          <a:xfrm>
            <a:off x="11111400" y="3705480"/>
            <a:ext cx="123120" cy="62640"/>
          </a:xfrm>
          <a:custGeom>
            <a:avLst/>
            <a:gdLst/>
            <a:ahLst/>
            <a:rect l="l" t="t" r="r" b="b"/>
            <a:pathLst>
              <a:path w="78" h="40">
                <a:moveTo>
                  <a:pt x="73" y="40"/>
                </a:moveTo>
                <a:lnTo>
                  <a:pt x="0" y="10"/>
                </a:lnTo>
                <a:lnTo>
                  <a:pt x="5" y="0"/>
                </a:lnTo>
                <a:lnTo>
                  <a:pt x="78" y="31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5"/>
          <p:cNvSpPr/>
          <p:nvPr/>
        </p:nvSpPr>
        <p:spPr>
          <a:xfrm>
            <a:off x="11006640" y="3634200"/>
            <a:ext cx="123120" cy="11988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5"/>
                  <a:pt x="25" y="32"/>
                  <a:pt x="17" y="32"/>
                </a:cubicBezTo>
                <a:close/>
                <a:moveTo>
                  <a:pt x="17" y="5"/>
                </a:moveTo>
                <a:cubicBezTo>
                  <a:pt x="11" y="5"/>
                  <a:pt x="6" y="10"/>
                  <a:pt x="6" y="16"/>
                </a:cubicBezTo>
                <a:cubicBezTo>
                  <a:pt x="6" y="22"/>
                  <a:pt x="11" y="27"/>
                  <a:pt x="17" y="27"/>
                </a:cubicBezTo>
                <a:cubicBezTo>
                  <a:pt x="23" y="27"/>
                  <a:pt x="28" y="22"/>
                  <a:pt x="28" y="16"/>
                </a:cubicBezTo>
                <a:cubicBezTo>
                  <a:pt x="28" y="10"/>
                  <a:pt x="23" y="5"/>
                  <a:pt x="17" y="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6"/>
          <p:cNvSpPr/>
          <p:nvPr/>
        </p:nvSpPr>
        <p:spPr>
          <a:xfrm>
            <a:off x="11059200" y="351828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9096840" y="3889800"/>
            <a:ext cx="626400" cy="403920"/>
          </a:xfrm>
          <a:custGeom>
            <a:avLst/>
            <a:gdLst/>
            <a:ahLst/>
            <a:rect l="l" t="t" r="r" b="b"/>
            <a:pathLst>
              <a:path w="167" h="108">
                <a:moveTo>
                  <a:pt x="142" y="108"/>
                </a:moveTo>
                <a:cubicBezTo>
                  <a:pt x="31" y="108"/>
                  <a:pt x="31" y="108"/>
                  <a:pt x="31" y="108"/>
                </a:cubicBezTo>
                <a:cubicBezTo>
                  <a:pt x="14" y="108"/>
                  <a:pt x="0" y="94"/>
                  <a:pt x="0" y="76"/>
                </a:cubicBezTo>
                <a:cubicBezTo>
                  <a:pt x="0" y="59"/>
                  <a:pt x="14" y="44"/>
                  <a:pt x="31" y="44"/>
                </a:cubicBezTo>
                <a:cubicBezTo>
                  <a:pt x="32" y="44"/>
                  <a:pt x="34" y="45"/>
                  <a:pt x="35" y="45"/>
                </a:cubicBezTo>
                <a:cubicBezTo>
                  <a:pt x="39" y="19"/>
                  <a:pt x="62" y="0"/>
                  <a:pt x="89" y="0"/>
                </a:cubicBezTo>
                <a:cubicBezTo>
                  <a:pt x="118" y="0"/>
                  <a:pt x="143" y="24"/>
                  <a:pt x="143" y="54"/>
                </a:cubicBezTo>
                <a:cubicBezTo>
                  <a:pt x="143" y="55"/>
                  <a:pt x="143" y="56"/>
                  <a:pt x="143" y="57"/>
                </a:cubicBezTo>
                <a:cubicBezTo>
                  <a:pt x="156" y="58"/>
                  <a:pt x="167" y="69"/>
                  <a:pt x="167" y="83"/>
                </a:cubicBezTo>
                <a:cubicBezTo>
                  <a:pt x="167" y="97"/>
                  <a:pt x="156" y="108"/>
                  <a:pt x="142" y="108"/>
                </a:cubicBezTo>
                <a:close/>
                <a:moveTo>
                  <a:pt x="31" y="50"/>
                </a:moveTo>
                <a:cubicBezTo>
                  <a:pt x="17" y="50"/>
                  <a:pt x="5" y="62"/>
                  <a:pt x="5" y="76"/>
                </a:cubicBezTo>
                <a:cubicBezTo>
                  <a:pt x="5" y="91"/>
                  <a:pt x="17" y="103"/>
                  <a:pt x="31" y="103"/>
                </a:cubicBezTo>
                <a:cubicBezTo>
                  <a:pt x="142" y="103"/>
                  <a:pt x="142" y="103"/>
                  <a:pt x="142" y="103"/>
                </a:cubicBezTo>
                <a:cubicBezTo>
                  <a:pt x="153" y="103"/>
                  <a:pt x="162" y="94"/>
                  <a:pt x="162" y="83"/>
                </a:cubicBezTo>
                <a:cubicBezTo>
                  <a:pt x="162" y="72"/>
                  <a:pt x="153" y="63"/>
                  <a:pt x="142" y="63"/>
                </a:cubicBezTo>
                <a:cubicBezTo>
                  <a:pt x="141" y="63"/>
                  <a:pt x="140" y="63"/>
                  <a:pt x="140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138" y="58"/>
                  <a:pt x="138" y="56"/>
                  <a:pt x="138" y="54"/>
                </a:cubicBezTo>
                <a:cubicBezTo>
                  <a:pt x="138" y="27"/>
                  <a:pt x="116" y="5"/>
                  <a:pt x="89" y="5"/>
                </a:cubicBezTo>
                <a:cubicBezTo>
                  <a:pt x="64" y="5"/>
                  <a:pt x="43" y="23"/>
                  <a:pt x="40" y="48"/>
                </a:cubicBezTo>
                <a:cubicBezTo>
                  <a:pt x="39" y="51"/>
                  <a:pt x="39" y="51"/>
                  <a:pt x="39" y="51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50"/>
                  <a:pt x="33" y="50"/>
                  <a:pt x="31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8"/>
          <p:cNvSpPr/>
          <p:nvPr/>
        </p:nvSpPr>
        <p:spPr>
          <a:xfrm>
            <a:off x="9427320" y="3611880"/>
            <a:ext cx="1289880" cy="842400"/>
          </a:xfrm>
          <a:custGeom>
            <a:avLst/>
            <a:gdLst/>
            <a:ahLst/>
            <a:rect l="l" t="t" r="r" b="b"/>
            <a:pathLst>
              <a:path w="344" h="225">
                <a:moveTo>
                  <a:pt x="277" y="83"/>
                </a:moveTo>
                <a:cubicBezTo>
                  <a:pt x="279" y="78"/>
                  <a:pt x="279" y="73"/>
                  <a:pt x="279" y="68"/>
                </a:cubicBezTo>
                <a:cubicBezTo>
                  <a:pt x="279" y="30"/>
                  <a:pt x="248" y="0"/>
                  <a:pt x="210" y="0"/>
                </a:cubicBezTo>
                <a:cubicBezTo>
                  <a:pt x="183" y="0"/>
                  <a:pt x="159" y="16"/>
                  <a:pt x="148" y="41"/>
                </a:cubicBezTo>
                <a:cubicBezTo>
                  <a:pt x="142" y="39"/>
                  <a:pt x="136" y="38"/>
                  <a:pt x="130" y="38"/>
                </a:cubicBezTo>
                <a:cubicBezTo>
                  <a:pt x="105" y="38"/>
                  <a:pt x="84" y="57"/>
                  <a:pt x="81" y="83"/>
                </a:cubicBezTo>
                <a:cubicBezTo>
                  <a:pt x="71" y="83"/>
                  <a:pt x="71" y="83"/>
                  <a:pt x="71" y="83"/>
                </a:cubicBezTo>
                <a:cubicBezTo>
                  <a:pt x="32" y="83"/>
                  <a:pt x="0" y="115"/>
                  <a:pt x="0" y="154"/>
                </a:cubicBezTo>
                <a:cubicBezTo>
                  <a:pt x="0" y="193"/>
                  <a:pt x="32" y="225"/>
                  <a:pt x="58" y="225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285" y="225"/>
                  <a:pt x="285" y="225"/>
                  <a:pt x="285" y="225"/>
                </a:cubicBezTo>
                <a:cubicBezTo>
                  <a:pt x="311" y="225"/>
                  <a:pt x="344" y="193"/>
                  <a:pt x="344" y="154"/>
                </a:cubicBezTo>
                <a:cubicBezTo>
                  <a:pt x="344" y="116"/>
                  <a:pt x="315" y="85"/>
                  <a:pt x="277" y="83"/>
                </a:cubicBezTo>
                <a:close/>
                <a:moveTo>
                  <a:pt x="285" y="220"/>
                </a:moveTo>
                <a:cubicBezTo>
                  <a:pt x="58" y="220"/>
                  <a:pt x="58" y="220"/>
                  <a:pt x="58" y="220"/>
                </a:cubicBezTo>
                <a:cubicBezTo>
                  <a:pt x="34" y="220"/>
                  <a:pt x="5" y="190"/>
                  <a:pt x="5" y="154"/>
                </a:cubicBezTo>
                <a:cubicBezTo>
                  <a:pt x="5" y="117"/>
                  <a:pt x="34" y="88"/>
                  <a:pt x="71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61"/>
                  <a:pt x="107" y="43"/>
                  <a:pt x="130" y="43"/>
                </a:cubicBezTo>
                <a:cubicBezTo>
                  <a:pt x="136" y="43"/>
                  <a:pt x="142" y="44"/>
                  <a:pt x="148" y="46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61" y="21"/>
                  <a:pt x="184" y="5"/>
                  <a:pt x="210" y="5"/>
                </a:cubicBezTo>
                <a:cubicBezTo>
                  <a:pt x="245" y="5"/>
                  <a:pt x="274" y="33"/>
                  <a:pt x="274" y="68"/>
                </a:cubicBezTo>
                <a:cubicBezTo>
                  <a:pt x="274" y="74"/>
                  <a:pt x="273" y="79"/>
                  <a:pt x="272" y="85"/>
                </a:cubicBezTo>
                <a:cubicBezTo>
                  <a:pt x="271" y="88"/>
                  <a:pt x="271" y="88"/>
                  <a:pt x="271" y="88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310" y="89"/>
                  <a:pt x="338" y="118"/>
                  <a:pt x="338" y="154"/>
                </a:cubicBezTo>
                <a:cubicBezTo>
                  <a:pt x="338" y="190"/>
                  <a:pt x="309" y="220"/>
                  <a:pt x="285" y="2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9"/>
          <p:cNvSpPr/>
          <p:nvPr/>
        </p:nvSpPr>
        <p:spPr>
          <a:xfrm>
            <a:off x="9951840" y="5225040"/>
            <a:ext cx="936000" cy="835920"/>
          </a:xfrm>
          <a:custGeom>
            <a:avLst/>
            <a:gdLst/>
            <a:ahLst/>
            <a:rect l="l" t="t" r="r" b="b"/>
            <a:pathLst>
              <a:path w="250" h="223">
                <a:moveTo>
                  <a:pt x="250" y="112"/>
                </a:moveTo>
                <a:cubicBezTo>
                  <a:pt x="215" y="92"/>
                  <a:pt x="215" y="92"/>
                  <a:pt x="215" y="92"/>
                </a:cubicBezTo>
                <a:cubicBezTo>
                  <a:pt x="215" y="109"/>
                  <a:pt x="215" y="109"/>
                  <a:pt x="215" y="10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155" y="106"/>
                  <a:pt x="155" y="103"/>
                  <a:pt x="154" y="101"/>
                </a:cubicBezTo>
                <a:cubicBezTo>
                  <a:pt x="176" y="91"/>
                  <a:pt x="176" y="91"/>
                  <a:pt x="176" y="91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151" y="94"/>
                  <a:pt x="149" y="91"/>
                  <a:pt x="148" y="89"/>
                </a:cubicBezTo>
                <a:cubicBezTo>
                  <a:pt x="177" y="61"/>
                  <a:pt x="177" y="61"/>
                  <a:pt x="177" y="61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9" y="62"/>
                  <a:pt x="184" y="62"/>
                  <a:pt x="186" y="59"/>
                </a:cubicBezTo>
                <a:cubicBezTo>
                  <a:pt x="190" y="56"/>
                  <a:pt x="190" y="50"/>
                  <a:pt x="186" y="47"/>
                </a:cubicBezTo>
                <a:cubicBezTo>
                  <a:pt x="183" y="44"/>
                  <a:pt x="178" y="44"/>
                  <a:pt x="175" y="47"/>
                </a:cubicBezTo>
                <a:cubicBezTo>
                  <a:pt x="175" y="46"/>
                  <a:pt x="176" y="45"/>
                  <a:pt x="175" y="47"/>
                </a:cubicBezTo>
                <a:cubicBezTo>
                  <a:pt x="173" y="49"/>
                  <a:pt x="174" y="48"/>
                  <a:pt x="175" y="47"/>
                </a:cubicBezTo>
                <a:cubicBezTo>
                  <a:pt x="172" y="50"/>
                  <a:pt x="171" y="54"/>
                  <a:pt x="173" y="57"/>
                </a:cubicBezTo>
                <a:cubicBezTo>
                  <a:pt x="173" y="57"/>
                  <a:pt x="173" y="57"/>
                  <a:pt x="173" y="57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2" y="84"/>
                  <a:pt x="139" y="82"/>
                  <a:pt x="137" y="80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9" y="77"/>
                  <a:pt x="126" y="77"/>
                  <a:pt x="123" y="7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7" y="16"/>
                  <a:pt x="129" y="12"/>
                  <a:pt x="129" y="9"/>
                </a:cubicBezTo>
                <a:cubicBezTo>
                  <a:pt x="129" y="4"/>
                  <a:pt x="125" y="0"/>
                  <a:pt x="121" y="0"/>
                </a:cubicBezTo>
                <a:cubicBezTo>
                  <a:pt x="116" y="0"/>
                  <a:pt x="112" y="4"/>
                  <a:pt x="112" y="9"/>
                </a:cubicBezTo>
                <a:cubicBezTo>
                  <a:pt x="112" y="12"/>
                  <a:pt x="115" y="16"/>
                  <a:pt x="118" y="1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15" y="77"/>
                  <a:pt x="113" y="77"/>
                  <a:pt x="110" y="78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96" y="58"/>
                  <a:pt x="96" y="58"/>
                  <a:pt x="96" y="58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2" y="82"/>
                  <a:pt x="100" y="84"/>
                  <a:pt x="97" y="86"/>
                </a:cubicBezTo>
                <a:cubicBezTo>
                  <a:pt x="69" y="57"/>
                  <a:pt x="69" y="57"/>
                  <a:pt x="69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70" y="54"/>
                  <a:pt x="70" y="50"/>
                  <a:pt x="67" y="47"/>
                </a:cubicBezTo>
                <a:cubicBezTo>
                  <a:pt x="64" y="44"/>
                  <a:pt x="59" y="44"/>
                  <a:pt x="55" y="47"/>
                </a:cubicBezTo>
                <a:cubicBezTo>
                  <a:pt x="52" y="50"/>
                  <a:pt x="52" y="56"/>
                  <a:pt x="55" y="59"/>
                </a:cubicBezTo>
                <a:cubicBezTo>
                  <a:pt x="58" y="62"/>
                  <a:pt x="62" y="62"/>
                  <a:pt x="66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94" y="89"/>
                  <a:pt x="94" y="89"/>
                  <a:pt x="94" y="89"/>
                </a:cubicBezTo>
                <a:cubicBezTo>
                  <a:pt x="92" y="91"/>
                  <a:pt x="91" y="94"/>
                  <a:pt x="90" y="96"/>
                </a:cubicBezTo>
                <a:cubicBezTo>
                  <a:pt x="67" y="87"/>
                  <a:pt x="67" y="87"/>
                  <a:pt x="67" y="87"/>
                </a:cubicBezTo>
                <a:cubicBezTo>
                  <a:pt x="66" y="91"/>
                  <a:pt x="66" y="91"/>
                  <a:pt x="66" y="9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7" y="103"/>
                  <a:pt x="86" y="106"/>
                  <a:pt x="86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35" y="99"/>
                  <a:pt x="35" y="99"/>
                  <a:pt x="35" y="99"/>
                </a:cubicBezTo>
                <a:cubicBezTo>
                  <a:pt x="0" y="99"/>
                  <a:pt x="0" y="99"/>
                  <a:pt x="0" y="99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0" y="124"/>
                  <a:pt x="0" y="124"/>
                  <a:pt x="0" y="124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6" y="117"/>
                  <a:pt x="87" y="120"/>
                  <a:pt x="88" y="123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1" y="130"/>
                  <a:pt x="93" y="133"/>
                  <a:pt x="95" y="135"/>
                </a:cubicBezTo>
                <a:cubicBezTo>
                  <a:pt x="65" y="165"/>
                  <a:pt x="65" y="165"/>
                  <a:pt x="65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2" y="163"/>
                  <a:pt x="58" y="163"/>
                  <a:pt x="55" y="166"/>
                </a:cubicBezTo>
                <a:cubicBezTo>
                  <a:pt x="52" y="170"/>
                  <a:pt x="52" y="175"/>
                  <a:pt x="55" y="178"/>
                </a:cubicBezTo>
                <a:cubicBezTo>
                  <a:pt x="58" y="182"/>
                  <a:pt x="64" y="182"/>
                  <a:pt x="67" y="178"/>
                </a:cubicBezTo>
                <a:cubicBezTo>
                  <a:pt x="70" y="175"/>
                  <a:pt x="70" y="171"/>
                  <a:pt x="68" y="168"/>
                </a:cubicBezTo>
                <a:cubicBezTo>
                  <a:pt x="69" y="168"/>
                  <a:pt x="69" y="168"/>
                  <a:pt x="69" y="16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101" y="140"/>
                  <a:pt x="103" y="142"/>
                  <a:pt x="105" y="143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3" y="146"/>
                  <a:pt x="115" y="146"/>
                  <a:pt x="118" y="14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5" y="207"/>
                  <a:pt x="112" y="211"/>
                  <a:pt x="112" y="214"/>
                </a:cubicBezTo>
                <a:cubicBezTo>
                  <a:pt x="112" y="219"/>
                  <a:pt x="116" y="223"/>
                  <a:pt x="121" y="223"/>
                </a:cubicBezTo>
                <a:cubicBezTo>
                  <a:pt x="125" y="223"/>
                  <a:pt x="129" y="219"/>
                  <a:pt x="129" y="214"/>
                </a:cubicBezTo>
                <a:cubicBezTo>
                  <a:pt x="129" y="211"/>
                  <a:pt x="127" y="207"/>
                  <a:pt x="123" y="206"/>
                </a:cubicBezTo>
                <a:cubicBezTo>
                  <a:pt x="123" y="206"/>
                  <a:pt x="123" y="206"/>
                  <a:pt x="123" y="20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6" y="146"/>
                  <a:pt x="129" y="146"/>
                  <a:pt x="132" y="145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6" y="165"/>
                  <a:pt x="146" y="165"/>
                  <a:pt x="146" y="165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9" y="142"/>
                  <a:pt x="141" y="140"/>
                  <a:pt x="143" y="13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1" y="171"/>
                  <a:pt x="172" y="175"/>
                  <a:pt x="175" y="178"/>
                </a:cubicBezTo>
                <a:cubicBezTo>
                  <a:pt x="178" y="182"/>
                  <a:pt x="183" y="182"/>
                  <a:pt x="187" y="178"/>
                </a:cubicBezTo>
                <a:cubicBezTo>
                  <a:pt x="190" y="175"/>
                  <a:pt x="190" y="170"/>
                  <a:pt x="187" y="166"/>
                </a:cubicBezTo>
                <a:cubicBezTo>
                  <a:pt x="184" y="164"/>
                  <a:pt x="179" y="163"/>
                  <a:pt x="176" y="165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9" y="133"/>
                  <a:pt x="151" y="130"/>
                  <a:pt x="152" y="127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5" y="120"/>
                  <a:pt x="155" y="117"/>
                  <a:pt x="156" y="114"/>
                </a:cubicBezTo>
                <a:cubicBezTo>
                  <a:pt x="215" y="114"/>
                  <a:pt x="215" y="114"/>
                  <a:pt x="215" y="114"/>
                </a:cubicBezTo>
                <a:cubicBezTo>
                  <a:pt x="215" y="131"/>
                  <a:pt x="215" y="131"/>
                  <a:pt x="215" y="131"/>
                </a:cubicBezTo>
                <a:lnTo>
                  <a:pt x="250" y="112"/>
                </a:lnTo>
                <a:close/>
                <a:moveTo>
                  <a:pt x="121" y="130"/>
                </a:moveTo>
                <a:cubicBezTo>
                  <a:pt x="110" y="130"/>
                  <a:pt x="102" y="122"/>
                  <a:pt x="102" y="112"/>
                </a:cubicBezTo>
                <a:cubicBezTo>
                  <a:pt x="102" y="101"/>
                  <a:pt x="110" y="93"/>
                  <a:pt x="121" y="93"/>
                </a:cubicBezTo>
                <a:cubicBezTo>
                  <a:pt x="131" y="93"/>
                  <a:pt x="140" y="101"/>
                  <a:pt x="140" y="112"/>
                </a:cubicBezTo>
                <a:cubicBezTo>
                  <a:pt x="140" y="122"/>
                  <a:pt x="131" y="130"/>
                  <a:pt x="121" y="13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0"/>
          <p:cNvSpPr/>
          <p:nvPr/>
        </p:nvSpPr>
        <p:spPr>
          <a:xfrm>
            <a:off x="10194840" y="5394960"/>
            <a:ext cx="7200" cy="5760"/>
          </a:xfrm>
          <a:custGeom>
            <a:avLst/>
            <a:gdLst/>
            <a:ahLst/>
            <a:rect l="l" t="t" r="r" b="b"/>
            <a:pathLst>
              <a:path w="2" h="2">
                <a:moveTo>
                  <a:pt x="2" y="2"/>
                </a:moveTo>
                <a:cubicBezTo>
                  <a:pt x="2" y="2"/>
                  <a:pt x="2" y="2"/>
                  <a:pt x="2" y="2"/>
                </a:cubicBezTo>
                <a:cubicBezTo>
                  <a:pt x="2" y="1"/>
                  <a:pt x="0" y="0"/>
                  <a:pt x="2" y="2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1"/>
          <p:cNvSpPr/>
          <p:nvPr/>
        </p:nvSpPr>
        <p:spPr>
          <a:xfrm>
            <a:off x="10648800" y="5847480"/>
            <a:ext cx="2520" cy="360"/>
          </a:xfrm>
          <a:custGeom>
            <a:avLst/>
            <a:gdLst/>
            <a:ahLst/>
            <a:rect l="l" t="t" r="r" b="b"/>
            <a:pathLst>
              <a:path w="1" h="0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2"/>
          <p:cNvSpPr/>
          <p:nvPr/>
        </p:nvSpPr>
        <p:spPr>
          <a:xfrm>
            <a:off x="10356840" y="5596560"/>
            <a:ext cx="92880" cy="9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3"/>
          <p:cNvSpPr/>
          <p:nvPr/>
        </p:nvSpPr>
        <p:spPr>
          <a:xfrm>
            <a:off x="9927360" y="5150520"/>
            <a:ext cx="98532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4"/>
          <p:cNvSpPr/>
          <p:nvPr/>
        </p:nvSpPr>
        <p:spPr>
          <a:xfrm>
            <a:off x="384840" y="4825080"/>
            <a:ext cx="934668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0" anchor="b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For more information on Qualcomm, visit us at: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www.qualcomm.com &amp; www.qualcomm.com/blog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0" name="CustomShape 35"/>
          <p:cNvSpPr/>
          <p:nvPr/>
        </p:nvSpPr>
        <p:spPr>
          <a:xfrm>
            <a:off x="289440" y="5752080"/>
            <a:ext cx="579996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Qualcomm is a trademark of Qualcomm Incorporated, registered in the United States and other countries.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5000"/>
              </a:lnSpc>
            </a:pPr>
            <a:r>
              <a:rPr b="0" lang="en-US" sz="1000" spc="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Other products and brand names may be trademarks or registered trademarks of their respective owners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1" name="CustomShape 36"/>
          <p:cNvSpPr/>
          <p:nvPr/>
        </p:nvSpPr>
        <p:spPr>
          <a:xfrm>
            <a:off x="283320" y="3388680"/>
            <a:ext cx="73623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2" name="CustomShape 37"/>
          <p:cNvSpPr/>
          <p:nvPr/>
        </p:nvSpPr>
        <p:spPr>
          <a:xfrm>
            <a:off x="284040" y="4310640"/>
            <a:ext cx="4833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Follow us 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3" name="CustomShape 38"/>
          <p:cNvSpPr/>
          <p:nvPr/>
        </p:nvSpPr>
        <p:spPr>
          <a:xfrm>
            <a:off x="2305440" y="4349160"/>
            <a:ext cx="426960" cy="346680"/>
          </a:xfrm>
          <a:custGeom>
            <a:avLst/>
            <a:gdLst/>
            <a:ahLst/>
            <a:rect l="l" t="t" r="r" b="b"/>
            <a:pathLst>
              <a:path w="800" h="650">
                <a:moveTo>
                  <a:pt x="800" y="77"/>
                </a:moveTo>
                <a:cubicBezTo>
                  <a:pt x="771" y="90"/>
                  <a:pt x="739" y="99"/>
                  <a:pt x="706" y="103"/>
                </a:cubicBezTo>
                <a:cubicBezTo>
                  <a:pt x="740" y="82"/>
                  <a:pt x="766" y="50"/>
                  <a:pt x="778" y="12"/>
                </a:cubicBezTo>
                <a:cubicBezTo>
                  <a:pt x="746" y="31"/>
                  <a:pt x="711" y="44"/>
                  <a:pt x="674" y="52"/>
                </a:cubicBezTo>
                <a:cubicBezTo>
                  <a:pt x="644" y="20"/>
                  <a:pt x="601" y="0"/>
                  <a:pt x="554" y="0"/>
                </a:cubicBezTo>
                <a:cubicBezTo>
                  <a:pt x="463" y="0"/>
                  <a:pt x="390" y="73"/>
                  <a:pt x="390" y="164"/>
                </a:cubicBezTo>
                <a:cubicBezTo>
                  <a:pt x="390" y="177"/>
                  <a:pt x="391" y="189"/>
                  <a:pt x="394" y="201"/>
                </a:cubicBezTo>
                <a:cubicBezTo>
                  <a:pt x="258" y="195"/>
                  <a:pt x="137" y="129"/>
                  <a:pt x="56" y="30"/>
                </a:cubicBezTo>
                <a:cubicBezTo>
                  <a:pt x="42" y="54"/>
                  <a:pt x="33" y="82"/>
                  <a:pt x="33" y="112"/>
                </a:cubicBezTo>
                <a:cubicBezTo>
                  <a:pt x="33" y="169"/>
                  <a:pt x="62" y="220"/>
                  <a:pt x="106" y="249"/>
                </a:cubicBezTo>
                <a:cubicBezTo>
                  <a:pt x="80" y="248"/>
                  <a:pt x="54" y="241"/>
                  <a:pt x="32" y="229"/>
                </a:cubicBezTo>
                <a:cubicBezTo>
                  <a:pt x="32" y="229"/>
                  <a:pt x="32" y="230"/>
                  <a:pt x="32" y="231"/>
                </a:cubicBezTo>
                <a:cubicBezTo>
                  <a:pt x="32" y="310"/>
                  <a:pt x="89" y="376"/>
                  <a:pt x="164" y="392"/>
                </a:cubicBezTo>
                <a:cubicBezTo>
                  <a:pt x="150" y="395"/>
                  <a:pt x="136" y="397"/>
                  <a:pt x="121" y="397"/>
                </a:cubicBezTo>
                <a:cubicBezTo>
                  <a:pt x="110" y="397"/>
                  <a:pt x="100" y="396"/>
                  <a:pt x="90" y="394"/>
                </a:cubicBezTo>
                <a:cubicBezTo>
                  <a:pt x="111" y="460"/>
                  <a:pt x="171" y="507"/>
                  <a:pt x="243" y="508"/>
                </a:cubicBezTo>
                <a:cubicBezTo>
                  <a:pt x="187" y="552"/>
                  <a:pt x="116" y="579"/>
                  <a:pt x="39" y="579"/>
                </a:cubicBezTo>
                <a:cubicBezTo>
                  <a:pt x="26" y="579"/>
                  <a:pt x="13" y="578"/>
                  <a:pt x="0" y="576"/>
                </a:cubicBezTo>
                <a:cubicBezTo>
                  <a:pt x="73" y="623"/>
                  <a:pt x="159" y="650"/>
                  <a:pt x="252" y="650"/>
                </a:cubicBezTo>
                <a:cubicBezTo>
                  <a:pt x="553" y="650"/>
                  <a:pt x="719" y="400"/>
                  <a:pt x="719" y="183"/>
                </a:cubicBezTo>
                <a:cubicBezTo>
                  <a:pt x="719" y="176"/>
                  <a:pt x="718" y="169"/>
                  <a:pt x="718" y="162"/>
                </a:cubicBezTo>
                <a:cubicBezTo>
                  <a:pt x="750" y="139"/>
                  <a:pt x="778" y="110"/>
                  <a:pt x="800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1966680" y="4349160"/>
            <a:ext cx="161640" cy="346680"/>
          </a:xfrm>
          <a:prstGeom prst="rect">
            <a:avLst/>
          </a:prstGeom>
          <a:ln>
            <a:noFill/>
          </a:ln>
        </p:spPr>
      </p:pic>
      <p:sp>
        <p:nvSpPr>
          <p:cNvPr id="125" name="PlaceHolder 3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4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wmf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8880" y="2519640"/>
            <a:ext cx="9437760" cy="18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</a:rPr>
              <a:t>Fast I/O Library for Icestick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</a:rPr>
              <a:t>Midpoint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85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</a:rPr>
              <a:t>Benjamin Braun &amp; Nate Chizgi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with “printfs”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circuitry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(outputs to stdout)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4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mun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icati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6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931920" y="1269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using Fast-IO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17920" y="2705040"/>
            <a:ext cx="31089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.iospec” file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(produced as side-effect)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468880" y="270504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Verilog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1" name="Line 4"/>
          <p:cNvSpPr/>
          <p:nvPr/>
        </p:nvSpPr>
        <p:spPr>
          <a:xfrm flipV="1">
            <a:off x="5577840" y="20426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5"/>
          <p:cNvSpPr txBox="1"/>
          <p:nvPr/>
        </p:nvSpPr>
        <p:spPr>
          <a:xfrm rot="21565800">
            <a:off x="3570480" y="205308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(magma)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3" name="TextShape 6"/>
          <p:cNvSpPr txBox="1"/>
          <p:nvPr/>
        </p:nvSpPr>
        <p:spPr>
          <a:xfrm rot="21565800">
            <a:off x="5349600" y="2799000"/>
            <a:ext cx="499320" cy="62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+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4" name="TextShape 7"/>
          <p:cNvSpPr txBox="1"/>
          <p:nvPr/>
        </p:nvSpPr>
        <p:spPr>
          <a:xfrm rot="21565800">
            <a:off x="1830600" y="361080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to.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5" name="TextShape 8"/>
          <p:cNvSpPr txBox="1"/>
          <p:nvPr/>
        </p:nvSpPr>
        <p:spPr>
          <a:xfrm rot="21565800">
            <a:off x="576504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(our own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“iocc” 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6" name="Line 9"/>
          <p:cNvSpPr/>
          <p:nvPr/>
        </p:nvSpPr>
        <p:spPr>
          <a:xfrm flipV="1">
            <a:off x="3826800" y="352800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0"/>
          <p:cNvSpPr/>
          <p:nvPr/>
        </p:nvSpPr>
        <p:spPr>
          <a:xfrm flipV="1">
            <a:off x="859536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>
            <a:off x="2468880" y="42595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722376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0" name="TextShape 13"/>
          <p:cNvSpPr txBox="1"/>
          <p:nvPr/>
        </p:nvSpPr>
        <p:spPr>
          <a:xfrm rot="21565800">
            <a:off x="576540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(our own “iocc” 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1" name="Line 14"/>
          <p:cNvSpPr/>
          <p:nvPr/>
        </p:nvSpPr>
        <p:spPr>
          <a:xfrm flipV="1">
            <a:off x="859572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5"/>
          <p:cNvSpPr/>
          <p:nvPr/>
        </p:nvSpPr>
        <p:spPr>
          <a:xfrm>
            <a:off x="722412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3" name="TextShape 16"/>
          <p:cNvSpPr txBox="1"/>
          <p:nvPr/>
        </p:nvSpPr>
        <p:spPr>
          <a:xfrm rot="21565800">
            <a:off x="5576760" y="482184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(gcc)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4" name="Line 17"/>
          <p:cNvSpPr/>
          <p:nvPr/>
        </p:nvSpPr>
        <p:spPr>
          <a:xfrm flipV="1">
            <a:off x="8595360" y="4846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7223760" y="557784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5760" y="1828800"/>
            <a:ext cx="832104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//”Hello world” for procedural graphics using Icestick Fast-IO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magma.main()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conn = ifio_connection(UART) //use UART (only option for now)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display = ifio_simpledisplay(conn, 640, 480, 60) //width, height, framerate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def my_procedural_graphics():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return AnonCircuit(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in16 X,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in16 Y,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in32 frameCount,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//dynamic black-and-white diagonal gradient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Out32 out = X + Y + FrameCount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 = my_procedural_graphics()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gfx(display.X,display.Y,display.FrameCount)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wire(gfx.out, display.pixelOut)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magma.compile()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92240" y="3383280"/>
            <a:ext cx="3383280" cy="29260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ifio_connection(...)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Define connection properties. Pass result as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argument to below: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ifio_simpledisplay(width,height,framerate,details)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make a width x height display @ framerate, other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args in “details”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4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ifio_display()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Advanced” version of simpledisplay (details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omitted)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5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ifio_printf(forma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Same as simpledisplay except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t_string,arg_description)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Prints data to CPU stdout on any clock cycle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where “enable” line is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6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ifio_stream_process(“file_in.txt”,”file_out.txt”)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data from “file_in.txt” to FPGA whenever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FPGA sets “ready”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FPGA output to “file_out.txt” whenever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FPGA sets “valid”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7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+ more communication patterns?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83320" y="74232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</a:t>
            </a: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Fast-IO </a:t>
            </a: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for an I/O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primitive to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unmodified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abstracts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away I/O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primitive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semantics of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different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communicat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API is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specialize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 for a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set of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common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Easy to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use, at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the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expense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of some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flexibility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 </a:t>
            </a: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Addressed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4480" y="1806480"/>
            <a:ext cx="8251200" cy="44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Rendered Stream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(Time-varying gradient video)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pixel brightness = f(x,y,time) = x+baud(t)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= DisplayOut(x_res=640, y_res=480, fps=60, playback)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userCirc = userRenderGradient(display.x, display.y, baud)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time-stamped debug trace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to bin file (waveform viewer)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concat(data, timestamp) from several (5) usr defined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userCB = counter(timestamp_res, baud)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 = writeLines(userCB, numPort, binary)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UserModA(dbgOut=Write.port[0]) … UserModZ(dbgOut=Write.port[N])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print statements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from several User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 = printf(numPort)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UserModA(dbgOut=printf.port[0]) … UserModZ(dbgOut=printf.port[N])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Simplified support for common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4"/>
          <a:stretch/>
        </p:blipFill>
        <p:spPr>
          <a:xfrm>
            <a:off x="9011160" y="1244520"/>
            <a:ext cx="3177000" cy="1854000"/>
          </a:xfrm>
          <a:prstGeom prst="rect">
            <a:avLst/>
          </a:prstGeom>
          <a:ln>
            <a:noFill/>
          </a:ln>
        </p:spPr>
      </p:pic>
      <p:pic>
        <p:nvPicPr>
          <p:cNvPr id="237" name="Picture 7" descr=""/>
          <p:cNvPicPr/>
          <p:nvPr/>
        </p:nvPicPr>
        <p:blipFill>
          <a:blip r:embed="rId5"/>
          <a:stretch/>
        </p:blipFill>
        <p:spPr>
          <a:xfrm>
            <a:off x="9011160" y="3365280"/>
            <a:ext cx="3070440" cy="1865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38" name="Picture 8" descr=""/>
          <p:cNvPicPr/>
          <p:nvPr/>
        </p:nvPicPr>
        <p:blipFill>
          <a:blip r:embed="rId6"/>
          <a:stretch/>
        </p:blipFill>
        <p:spPr>
          <a:xfrm>
            <a:off x="9011160" y="5497560"/>
            <a:ext cx="1342440" cy="894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 a library in magma for icestick FPGA ↔ CPU I/O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Currently, communicating between the CPU and a running icestick is hard!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that makes common communication patterns easy: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graphics rendered on FPGA displayed on CPU screen in real-time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Debugging / Log Data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printf() “statements” in magma show in CPU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 Data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file on CPU read to FPGA program, output written back to file.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Disclosure: we hope to have a demo for one, possibly two, of these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for an I/O primitive to unmodified Icestick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the only primitive that doesn’t require hardware mod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but it’s slow and unreliable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semantics of different communication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What should the library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Demo UART runs at 115,200 baud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~7 KBps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64x64 1 FPS @ 8-bits/pixel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3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We found the FTDI chip will support up to 12,000,000 baud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Results in 0.715 MBps streaming FPGA→CPU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buClr>
                <a:srgbClr val="e98306"/>
              </a:buClr>
              <a:buFont typeface="Calibre Regular"/>
              <a:buChar char="−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640x480 2 FPS @ 8-bits/pixel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slow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Problem: FPGA→CPU data dropped if buffers on FTDI chip overflow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As far as we know, they are silently dropped without notifying 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Solution: Require CPU to signal “ACK” of received data to FPGA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FPGA will wait to send more data unless earlier data was ACKed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Effectively limits the amount of in-flight data FPGA→CPU at any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unreliable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053520" y="2011680"/>
            <a:ext cx="6413760" cy="44697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283320" y="3622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(fast version)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1188720" y="6217920"/>
            <a:ext cx="223812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IF= # in-flight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1820520"/>
            <a:ext cx="441288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IOSpec(&lt;type&gt;, paramList)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Support various simple streaming types with user defined transforms/callbacks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DisplayInOut(x_res, y_res, fps, fd…)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DisplayOut(x_res, y_res, fps, fd)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Printf(numPort)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ReadLines(userCB, numPort, fd)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WriteLines(userCB, fd)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Fast-IO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5" name="Picture 5" descr=""/>
          <p:cNvPicPr/>
          <p:nvPr/>
        </p:nvPicPr>
        <p:blipFill>
          <a:blip r:embed="rId3"/>
          <a:stretch/>
        </p:blipFill>
        <p:spPr>
          <a:xfrm>
            <a:off x="4413600" y="1602000"/>
            <a:ext cx="7774560" cy="39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For demonstration purposes, implementing overclocked UART RX/TX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support is built in to Icestick device without any device level modifications 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(parallel/faster) protocols available through device level soldering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Able to achieve 0.715 MBps with overclocked UART (12MHz baud)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Good for 640x480 2 FPS 8-bit / pixel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lvl="1" marL="743040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future enhancements discussed in ‘future work’ to improve throughput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Design Decisions - Modified UART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9" name="Picture 7" descr=""/>
          <p:cNvPicPr/>
          <p:nvPr/>
        </p:nvPicPr>
        <p:blipFill>
          <a:blip r:embed="rId3"/>
          <a:stretch/>
        </p:blipFill>
        <p:spPr>
          <a:xfrm>
            <a:off x="0" y="4518360"/>
            <a:ext cx="12188160" cy="23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requiring visual 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circuitry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(with GUI)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5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7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</Template>
  <TotalTime>92639</TotalTime>
  <Application>LibreOffice/5.2.4.2.0$Linux_X86_64 LibreOffice_project/20m0$Build-2</Application>
  <Words>409</Words>
  <Paragraphs>52</Paragraphs>
  <Company>Qualcomm Incorporated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2013-08-06T18:06:07Z</dcterms:created>
  <dc:creator>Qualcomm User</dc:creator>
  <dc:description/>
  <dc:language>en-US</dc:language>
  <cp:lastModifiedBy/>
  <dcterms:modified xsi:type="dcterms:W3CDTF">2017-03-07T22:42:44Z</dcterms:modified>
  <cp:revision>1011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Qualcomm Incorporated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  <property fmtid="{D5CDD505-2E9C-101B-9397-08002B2CF9AE}" pid="13" name="_AdHocReviewCycleID">
    <vt:i4>-2139727409</vt:i4>
  </property>
  <property fmtid="{D5CDD505-2E9C-101B-9397-08002B2CF9AE}" pid="14" name="_AuthorEmail">
    <vt:lpwstr>achaudhu@qti.qualcomm.com</vt:lpwstr>
  </property>
  <property fmtid="{D5CDD505-2E9C-101B-9397-08002B2CF9AE}" pid="15" name="_AuthorEmailDisplayName">
    <vt:lpwstr>Chaudhuri, Arunava</vt:lpwstr>
  </property>
  <property fmtid="{D5CDD505-2E9C-101B-9397-08002B2CF9AE}" pid="16" name="_EmailSubject">
    <vt:lpwstr>Slides</vt:lpwstr>
  </property>
  <property fmtid="{D5CDD505-2E9C-101B-9397-08002B2CF9AE}" pid="17" name="_NewReviewCycle">
    <vt:lpwstr/>
  </property>
  <property fmtid="{D5CDD505-2E9C-101B-9397-08002B2CF9AE}" pid="18" name="_PreviousAdHocReviewCycleID">
    <vt:i4>111486327</vt:i4>
  </property>
</Properties>
</file>