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2" r:id="rId18"/>
    <p:sldId id="273" r:id="rId19"/>
    <p:sldId id="274" r:id="rId20"/>
    <p:sldId id="271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9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</a:p>
        </p:txBody>
      </p:sp>
      <p:sp>
        <p:nvSpPr>
          <p:cNvPr id="16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&lt;header&gt;</a:t>
            </a:r>
          </a:p>
        </p:txBody>
      </p:sp>
      <p:sp>
        <p:nvSpPr>
          <p:cNvPr id="16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&lt;date/time&gt;</a:t>
            </a:r>
          </a:p>
        </p:txBody>
      </p:sp>
      <p:sp>
        <p:nvSpPr>
          <p:cNvPr id="16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&lt;footer&gt;</a:t>
            </a:r>
          </a:p>
        </p:txBody>
      </p:sp>
      <p:sp>
        <p:nvSpPr>
          <p:cNvPr id="16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B87642E-F146-49FE-BB57-EAE5FAE2BF1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C438376-7664-4F0C-8CCF-2B8B17D33FE6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80CF9CE-DAE8-44A7-8938-DAD716BED07A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36E78D0-A3EA-428E-B4B3-BB245F75976D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42701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0C6F39-B87C-4453-9BD1-B81D11B7F63F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C86AED5-495F-4681-A8F3-B6EE374422B6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BF01657-0DD2-485A-A204-2463331D2375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354659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B0017C-52CE-4600-8771-EA746A58EFDF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067422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36E78D0-A3EA-428E-B4B3-BB245F75976D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ED5442B-D838-493A-9EB4-761D67F82FD5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9F7D820-E6C6-4D0E-8771-A164C2248414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0CE830-60A5-4095-9A6A-D5BF63BEBB55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CC6F2F-99BA-44B2-8F6A-90ED2833D38A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02BDC48-6689-4CCA-B7ED-D62488248C84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F99C546-ECFA-4B9F-B2C7-32745F4D5B08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E95FB86-8086-47B4-ACC8-255EF82482C9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B0F1C0F-6209-4005-9BBC-1AC0816E8520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11291040" y="6525720"/>
            <a:ext cx="74772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96CD536F-77E4-4FE6-8230-3A230609AC8F}" type="slidenum">
              <a:rPr lang="en-US" sz="8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5" name="Line 2"/>
          <p:cNvSpPr/>
          <p:nvPr/>
        </p:nvSpPr>
        <p:spPr>
          <a:xfrm>
            <a:off x="381960" y="2460600"/>
            <a:ext cx="5532120" cy="36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381960" y="4397040"/>
            <a:ext cx="553212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77320" y="507960"/>
            <a:ext cx="2866680" cy="21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961200" y="1764360"/>
            <a:ext cx="513000" cy="879840"/>
          </a:xfrm>
          <a:custGeom>
            <a:avLst/>
            <a:gdLst/>
            <a:ahLst/>
            <a:cxnLst/>
            <a:rect l="l" t="t" r="r" b="b"/>
            <a:pathLst>
              <a:path w="181" h="310">
                <a:moveTo>
                  <a:pt x="90" y="310"/>
                </a:moveTo>
                <a:cubicBezTo>
                  <a:pt x="85" y="310"/>
                  <a:pt x="81" y="305"/>
                  <a:pt x="78" y="301"/>
                </a:cubicBezTo>
                <a:cubicBezTo>
                  <a:pt x="77" y="300"/>
                  <a:pt x="76" y="299"/>
                  <a:pt x="76" y="299"/>
                </a:cubicBezTo>
                <a:cubicBezTo>
                  <a:pt x="6" y="229"/>
                  <a:pt x="6" y="229"/>
                  <a:pt x="6" y="229"/>
                </a:cubicBezTo>
                <a:cubicBezTo>
                  <a:pt x="2" y="225"/>
                  <a:pt x="0" y="220"/>
                  <a:pt x="0" y="214"/>
                </a:cubicBezTo>
                <a:cubicBezTo>
                  <a:pt x="0" y="209"/>
                  <a:pt x="2" y="203"/>
                  <a:pt x="6" y="199"/>
                </a:cubicBezTo>
                <a:cubicBezTo>
                  <a:pt x="10" y="196"/>
                  <a:pt x="15" y="193"/>
                  <a:pt x="21" y="193"/>
                </a:cubicBezTo>
                <a:cubicBezTo>
                  <a:pt x="26" y="193"/>
                  <a:pt x="32" y="196"/>
                  <a:pt x="35" y="200"/>
                </a:cubicBezTo>
                <a:cubicBezTo>
                  <a:pt x="69" y="233"/>
                  <a:pt x="69" y="233"/>
                  <a:pt x="69" y="233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10"/>
                  <a:pt x="79" y="0"/>
                  <a:pt x="90" y="0"/>
                </a:cubicBezTo>
                <a:cubicBezTo>
                  <a:pt x="102" y="0"/>
                  <a:pt x="111" y="10"/>
                  <a:pt x="111" y="21"/>
                </a:cubicBezTo>
                <a:cubicBezTo>
                  <a:pt x="111" y="233"/>
                  <a:pt x="111" y="233"/>
                  <a:pt x="111" y="233"/>
                </a:cubicBezTo>
                <a:cubicBezTo>
                  <a:pt x="145" y="199"/>
                  <a:pt x="145" y="199"/>
                  <a:pt x="145" y="199"/>
                </a:cubicBezTo>
                <a:cubicBezTo>
                  <a:pt x="149" y="196"/>
                  <a:pt x="154" y="193"/>
                  <a:pt x="160" y="193"/>
                </a:cubicBezTo>
                <a:cubicBezTo>
                  <a:pt x="166" y="193"/>
                  <a:pt x="171" y="196"/>
                  <a:pt x="175" y="200"/>
                </a:cubicBezTo>
                <a:cubicBezTo>
                  <a:pt x="179" y="203"/>
                  <a:pt x="181" y="209"/>
                  <a:pt x="181" y="214"/>
                </a:cubicBezTo>
                <a:cubicBezTo>
                  <a:pt x="181" y="220"/>
                  <a:pt x="179" y="225"/>
                  <a:pt x="175" y="229"/>
                </a:cubicBezTo>
                <a:cubicBezTo>
                  <a:pt x="105" y="299"/>
                  <a:pt x="105" y="299"/>
                  <a:pt x="105" y="299"/>
                </a:cubicBezTo>
                <a:cubicBezTo>
                  <a:pt x="104" y="299"/>
                  <a:pt x="104" y="300"/>
                  <a:pt x="103" y="301"/>
                </a:cubicBezTo>
                <a:cubicBezTo>
                  <a:pt x="100" y="305"/>
                  <a:pt x="96" y="310"/>
                  <a:pt x="90" y="310"/>
                </a:cubicBezTo>
                <a:close/>
                <a:moveTo>
                  <a:pt x="21" y="202"/>
                </a:moveTo>
                <a:cubicBezTo>
                  <a:pt x="18" y="202"/>
                  <a:pt x="15" y="204"/>
                  <a:pt x="12" y="206"/>
                </a:cubicBezTo>
                <a:cubicBezTo>
                  <a:pt x="10" y="208"/>
                  <a:pt x="9" y="211"/>
                  <a:pt x="9" y="214"/>
                </a:cubicBezTo>
                <a:cubicBezTo>
                  <a:pt x="9" y="217"/>
                  <a:pt x="10" y="220"/>
                  <a:pt x="12" y="223"/>
                </a:cubicBezTo>
                <a:cubicBezTo>
                  <a:pt x="82" y="292"/>
                  <a:pt x="82" y="292"/>
                  <a:pt x="82" y="292"/>
                </a:cubicBezTo>
                <a:cubicBezTo>
                  <a:pt x="83" y="293"/>
                  <a:pt x="84" y="294"/>
                  <a:pt x="85" y="295"/>
                </a:cubicBezTo>
                <a:cubicBezTo>
                  <a:pt x="86" y="297"/>
                  <a:pt x="89" y="301"/>
                  <a:pt x="90" y="301"/>
                </a:cubicBezTo>
                <a:cubicBezTo>
                  <a:pt x="92" y="301"/>
                  <a:pt x="95" y="297"/>
                  <a:pt x="96" y="295"/>
                </a:cubicBezTo>
                <a:cubicBezTo>
                  <a:pt x="97" y="294"/>
                  <a:pt x="98" y="293"/>
                  <a:pt x="99" y="292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0"/>
                  <a:pt x="172" y="217"/>
                  <a:pt x="172" y="214"/>
                </a:cubicBezTo>
                <a:cubicBezTo>
                  <a:pt x="172" y="211"/>
                  <a:pt x="171" y="208"/>
                  <a:pt x="168" y="206"/>
                </a:cubicBezTo>
                <a:cubicBezTo>
                  <a:pt x="164" y="201"/>
                  <a:pt x="156" y="201"/>
                  <a:pt x="152" y="206"/>
                </a:cubicBezTo>
                <a:cubicBezTo>
                  <a:pt x="102" y="255"/>
                  <a:pt x="102" y="255"/>
                  <a:pt x="102" y="255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102" y="15"/>
                  <a:pt x="97" y="9"/>
                  <a:pt x="90" y="9"/>
                </a:cubicBezTo>
                <a:cubicBezTo>
                  <a:pt x="84" y="9"/>
                  <a:pt x="78" y="15"/>
                  <a:pt x="78" y="21"/>
                </a:cubicBezTo>
                <a:cubicBezTo>
                  <a:pt x="78" y="255"/>
                  <a:pt x="78" y="255"/>
                  <a:pt x="78" y="255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27" y="204"/>
                  <a:pt x="24" y="202"/>
                  <a:pt x="21" y="2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519480" y="1088280"/>
            <a:ext cx="561960" cy="1212840"/>
          </a:xfrm>
          <a:custGeom>
            <a:avLst/>
            <a:gdLst/>
            <a:ahLst/>
            <a:cxnLst/>
            <a:rect l="l" t="t" r="r" b="b"/>
            <a:pathLst>
              <a:path w="198" h="428">
                <a:moveTo>
                  <a:pt x="93" y="428"/>
                </a:moveTo>
                <a:cubicBezTo>
                  <a:pt x="87" y="427"/>
                  <a:pt x="82" y="424"/>
                  <a:pt x="78" y="420"/>
                </a:cubicBezTo>
                <a:cubicBezTo>
                  <a:pt x="76" y="418"/>
                  <a:pt x="76" y="418"/>
                  <a:pt x="76" y="418"/>
                </a:cubicBezTo>
                <a:cubicBezTo>
                  <a:pt x="82" y="412"/>
                  <a:pt x="82" y="412"/>
                  <a:pt x="82" y="412"/>
                </a:cubicBezTo>
                <a:cubicBezTo>
                  <a:pt x="84" y="414"/>
                  <a:pt x="84" y="414"/>
                  <a:pt x="84" y="414"/>
                </a:cubicBezTo>
                <a:cubicBezTo>
                  <a:pt x="87" y="417"/>
                  <a:pt x="91" y="419"/>
                  <a:pt x="95" y="419"/>
                </a:cubicBezTo>
                <a:lnTo>
                  <a:pt x="93" y="428"/>
                </a:lnTo>
                <a:close/>
                <a:moveTo>
                  <a:pt x="105" y="428"/>
                </a:moveTo>
                <a:cubicBezTo>
                  <a:pt x="103" y="419"/>
                  <a:pt x="103" y="419"/>
                  <a:pt x="103" y="419"/>
                </a:cubicBezTo>
                <a:cubicBezTo>
                  <a:pt x="107" y="419"/>
                  <a:pt x="111" y="417"/>
                  <a:pt x="114" y="414"/>
                </a:cubicBezTo>
                <a:cubicBezTo>
                  <a:pt x="116" y="412"/>
                  <a:pt x="116" y="412"/>
                  <a:pt x="116" y="412"/>
                </a:cubicBezTo>
                <a:cubicBezTo>
                  <a:pt x="122" y="418"/>
                  <a:pt x="122" y="418"/>
                  <a:pt x="122" y="418"/>
                </a:cubicBezTo>
                <a:cubicBezTo>
                  <a:pt x="120" y="420"/>
                  <a:pt x="120" y="420"/>
                  <a:pt x="120" y="420"/>
                </a:cubicBezTo>
                <a:cubicBezTo>
                  <a:pt x="116" y="424"/>
                  <a:pt x="111" y="427"/>
                  <a:pt x="105" y="428"/>
                </a:cubicBezTo>
                <a:close/>
                <a:moveTo>
                  <a:pt x="68" y="411"/>
                </a:moveTo>
                <a:cubicBezTo>
                  <a:pt x="56" y="398"/>
                  <a:pt x="56" y="398"/>
                  <a:pt x="56" y="398"/>
                </a:cubicBezTo>
                <a:cubicBezTo>
                  <a:pt x="62" y="392"/>
                  <a:pt x="62" y="392"/>
                  <a:pt x="62" y="392"/>
                </a:cubicBezTo>
                <a:cubicBezTo>
                  <a:pt x="75" y="404"/>
                  <a:pt x="75" y="404"/>
                  <a:pt x="75" y="404"/>
                </a:cubicBezTo>
                <a:lnTo>
                  <a:pt x="68" y="411"/>
                </a:lnTo>
                <a:close/>
                <a:moveTo>
                  <a:pt x="130" y="410"/>
                </a:moveTo>
                <a:cubicBezTo>
                  <a:pt x="123" y="404"/>
                  <a:pt x="123" y="404"/>
                  <a:pt x="123" y="404"/>
                </a:cubicBezTo>
                <a:cubicBezTo>
                  <a:pt x="136" y="392"/>
                  <a:pt x="136" y="392"/>
                  <a:pt x="136" y="392"/>
                </a:cubicBezTo>
                <a:cubicBezTo>
                  <a:pt x="142" y="398"/>
                  <a:pt x="142" y="398"/>
                  <a:pt x="142" y="398"/>
                </a:cubicBezTo>
                <a:lnTo>
                  <a:pt x="130" y="410"/>
                </a:lnTo>
                <a:close/>
                <a:moveTo>
                  <a:pt x="49" y="391"/>
                </a:moveTo>
                <a:cubicBezTo>
                  <a:pt x="36" y="379"/>
                  <a:pt x="36" y="379"/>
                  <a:pt x="36" y="379"/>
                </a:cubicBezTo>
                <a:cubicBezTo>
                  <a:pt x="43" y="372"/>
                  <a:pt x="43" y="372"/>
                  <a:pt x="43" y="372"/>
                </a:cubicBezTo>
                <a:cubicBezTo>
                  <a:pt x="55" y="385"/>
                  <a:pt x="55" y="385"/>
                  <a:pt x="55" y="385"/>
                </a:cubicBezTo>
                <a:lnTo>
                  <a:pt x="49" y="391"/>
                </a:lnTo>
                <a:close/>
                <a:moveTo>
                  <a:pt x="150" y="391"/>
                </a:moveTo>
                <a:cubicBezTo>
                  <a:pt x="143" y="384"/>
                  <a:pt x="143" y="384"/>
                  <a:pt x="143" y="384"/>
                </a:cubicBezTo>
                <a:cubicBezTo>
                  <a:pt x="156" y="372"/>
                  <a:pt x="156" y="372"/>
                  <a:pt x="156" y="372"/>
                </a:cubicBezTo>
                <a:cubicBezTo>
                  <a:pt x="162" y="378"/>
                  <a:pt x="162" y="378"/>
                  <a:pt x="162" y="378"/>
                </a:cubicBezTo>
                <a:lnTo>
                  <a:pt x="150" y="391"/>
                </a:lnTo>
                <a:close/>
                <a:moveTo>
                  <a:pt x="29" y="371"/>
                </a:moveTo>
                <a:cubicBezTo>
                  <a:pt x="16" y="359"/>
                  <a:pt x="16" y="359"/>
                  <a:pt x="16" y="359"/>
                </a:cubicBezTo>
                <a:cubicBezTo>
                  <a:pt x="23" y="352"/>
                  <a:pt x="23" y="352"/>
                  <a:pt x="23" y="352"/>
                </a:cubicBezTo>
                <a:cubicBezTo>
                  <a:pt x="35" y="365"/>
                  <a:pt x="35" y="365"/>
                  <a:pt x="35" y="365"/>
                </a:cubicBezTo>
                <a:lnTo>
                  <a:pt x="29" y="371"/>
                </a:lnTo>
                <a:close/>
                <a:moveTo>
                  <a:pt x="169" y="371"/>
                </a:moveTo>
                <a:cubicBezTo>
                  <a:pt x="163" y="364"/>
                  <a:pt x="163" y="364"/>
                  <a:pt x="163" y="364"/>
                </a:cubicBezTo>
                <a:cubicBezTo>
                  <a:pt x="175" y="352"/>
                  <a:pt x="175" y="352"/>
                  <a:pt x="175" y="352"/>
                </a:cubicBezTo>
                <a:cubicBezTo>
                  <a:pt x="182" y="358"/>
                  <a:pt x="182" y="358"/>
                  <a:pt x="182" y="358"/>
                </a:cubicBezTo>
                <a:lnTo>
                  <a:pt x="169" y="371"/>
                </a:lnTo>
                <a:close/>
                <a:moveTo>
                  <a:pt x="9" y="351"/>
                </a:moveTo>
                <a:cubicBezTo>
                  <a:pt x="8" y="350"/>
                  <a:pt x="8" y="350"/>
                  <a:pt x="8" y="350"/>
                </a:cubicBezTo>
                <a:cubicBezTo>
                  <a:pt x="3" y="346"/>
                  <a:pt x="0" y="340"/>
                  <a:pt x="0" y="333"/>
                </a:cubicBezTo>
                <a:cubicBezTo>
                  <a:pt x="8" y="332"/>
                  <a:pt x="8" y="332"/>
                  <a:pt x="8" y="332"/>
                </a:cubicBezTo>
                <a:cubicBezTo>
                  <a:pt x="9" y="337"/>
                  <a:pt x="11" y="341"/>
                  <a:pt x="14" y="344"/>
                </a:cubicBezTo>
                <a:cubicBezTo>
                  <a:pt x="15" y="345"/>
                  <a:pt x="15" y="345"/>
                  <a:pt x="15" y="345"/>
                </a:cubicBezTo>
                <a:lnTo>
                  <a:pt x="9" y="351"/>
                </a:lnTo>
                <a:close/>
                <a:moveTo>
                  <a:pt x="189" y="351"/>
                </a:moveTo>
                <a:cubicBezTo>
                  <a:pt x="183" y="345"/>
                  <a:pt x="183" y="345"/>
                  <a:pt x="183" y="345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87" y="341"/>
                  <a:pt x="189" y="337"/>
                  <a:pt x="189" y="332"/>
                </a:cubicBezTo>
                <a:cubicBezTo>
                  <a:pt x="198" y="333"/>
                  <a:pt x="198" y="333"/>
                  <a:pt x="198" y="333"/>
                </a:cubicBezTo>
                <a:cubicBezTo>
                  <a:pt x="198" y="340"/>
                  <a:pt x="195" y="346"/>
                  <a:pt x="190" y="350"/>
                </a:cubicBezTo>
                <a:lnTo>
                  <a:pt x="189" y="351"/>
                </a:lnTo>
                <a:close/>
                <a:moveTo>
                  <a:pt x="78" y="348"/>
                </a:moveTo>
                <a:cubicBezTo>
                  <a:pt x="66" y="336"/>
                  <a:pt x="66" y="336"/>
                  <a:pt x="66" y="336"/>
                </a:cubicBezTo>
                <a:cubicBezTo>
                  <a:pt x="69" y="333"/>
                  <a:pt x="69" y="333"/>
                  <a:pt x="69" y="333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8" y="326"/>
                  <a:pt x="78" y="326"/>
                  <a:pt x="78" y="326"/>
                </a:cubicBezTo>
                <a:lnTo>
                  <a:pt x="78" y="348"/>
                </a:lnTo>
                <a:close/>
                <a:moveTo>
                  <a:pt x="130" y="338"/>
                </a:moveTo>
                <a:cubicBezTo>
                  <a:pt x="124" y="332"/>
                  <a:pt x="124" y="332"/>
                  <a:pt x="124" y="332"/>
                </a:cubicBezTo>
                <a:cubicBezTo>
                  <a:pt x="125" y="330"/>
                  <a:pt x="125" y="330"/>
                  <a:pt x="125" y="330"/>
                </a:cubicBezTo>
                <a:cubicBezTo>
                  <a:pt x="120" y="330"/>
                  <a:pt x="120" y="330"/>
                  <a:pt x="120" y="330"/>
                </a:cubicBezTo>
                <a:cubicBezTo>
                  <a:pt x="120" y="312"/>
                  <a:pt x="120" y="312"/>
                  <a:pt x="120" y="312"/>
                </a:cubicBezTo>
                <a:cubicBezTo>
                  <a:pt x="129" y="312"/>
                  <a:pt x="129" y="312"/>
                  <a:pt x="129" y="312"/>
                </a:cubicBezTo>
                <a:cubicBezTo>
                  <a:pt x="129" y="326"/>
                  <a:pt x="129" y="326"/>
                  <a:pt x="129" y="326"/>
                </a:cubicBezTo>
                <a:cubicBezTo>
                  <a:pt x="136" y="319"/>
                  <a:pt x="136" y="319"/>
                  <a:pt x="136" y="319"/>
                </a:cubicBezTo>
                <a:cubicBezTo>
                  <a:pt x="142" y="326"/>
                  <a:pt x="142" y="326"/>
                  <a:pt x="142" y="326"/>
                </a:cubicBezTo>
                <a:lnTo>
                  <a:pt x="130" y="338"/>
                </a:lnTo>
                <a:close/>
                <a:moveTo>
                  <a:pt x="59" y="329"/>
                </a:moveTo>
                <a:cubicBezTo>
                  <a:pt x="46" y="316"/>
                  <a:pt x="46" y="316"/>
                  <a:pt x="46" y="316"/>
                </a:cubicBezTo>
                <a:cubicBezTo>
                  <a:pt x="53" y="310"/>
                  <a:pt x="53" y="310"/>
                  <a:pt x="53" y="310"/>
                </a:cubicBezTo>
                <a:cubicBezTo>
                  <a:pt x="65" y="322"/>
                  <a:pt x="65" y="322"/>
                  <a:pt x="65" y="322"/>
                </a:cubicBezTo>
                <a:lnTo>
                  <a:pt x="59" y="329"/>
                </a:lnTo>
                <a:close/>
                <a:moveTo>
                  <a:pt x="9" y="324"/>
                </a:moveTo>
                <a:cubicBezTo>
                  <a:pt x="0" y="321"/>
                  <a:pt x="0" y="321"/>
                  <a:pt x="0" y="321"/>
                </a:cubicBezTo>
                <a:cubicBezTo>
                  <a:pt x="2" y="316"/>
                  <a:pt x="4" y="312"/>
                  <a:pt x="8" y="308"/>
                </a:cubicBezTo>
                <a:cubicBezTo>
                  <a:pt x="9" y="307"/>
                  <a:pt x="11" y="306"/>
                  <a:pt x="12" y="305"/>
                </a:cubicBezTo>
                <a:cubicBezTo>
                  <a:pt x="17" y="312"/>
                  <a:pt x="17" y="312"/>
                  <a:pt x="17" y="312"/>
                </a:cubicBezTo>
                <a:cubicBezTo>
                  <a:pt x="16" y="313"/>
                  <a:pt x="15" y="313"/>
                  <a:pt x="14" y="314"/>
                </a:cubicBezTo>
                <a:cubicBezTo>
                  <a:pt x="12" y="317"/>
                  <a:pt x="10" y="320"/>
                  <a:pt x="9" y="324"/>
                </a:cubicBezTo>
                <a:close/>
                <a:moveTo>
                  <a:pt x="189" y="323"/>
                </a:moveTo>
                <a:cubicBezTo>
                  <a:pt x="188" y="320"/>
                  <a:pt x="186" y="317"/>
                  <a:pt x="183" y="314"/>
                </a:cubicBezTo>
                <a:cubicBezTo>
                  <a:pt x="180" y="311"/>
                  <a:pt x="175" y="309"/>
                  <a:pt x="171" y="308"/>
                </a:cubicBezTo>
                <a:cubicBezTo>
                  <a:pt x="171" y="299"/>
                  <a:pt x="171" y="299"/>
                  <a:pt x="171" y="299"/>
                </a:cubicBezTo>
                <a:cubicBezTo>
                  <a:pt x="178" y="300"/>
                  <a:pt x="185" y="303"/>
                  <a:pt x="190" y="308"/>
                </a:cubicBezTo>
                <a:cubicBezTo>
                  <a:pt x="193" y="312"/>
                  <a:pt x="196" y="316"/>
                  <a:pt x="197" y="321"/>
                </a:cubicBezTo>
                <a:lnTo>
                  <a:pt x="189" y="323"/>
                </a:lnTo>
                <a:close/>
                <a:moveTo>
                  <a:pt x="150" y="318"/>
                </a:moveTo>
                <a:cubicBezTo>
                  <a:pt x="143" y="312"/>
                  <a:pt x="143" y="312"/>
                  <a:pt x="143" y="312"/>
                </a:cubicBezTo>
                <a:cubicBezTo>
                  <a:pt x="147" y="308"/>
                  <a:pt x="147" y="308"/>
                  <a:pt x="147" y="308"/>
                </a:cubicBezTo>
                <a:cubicBezTo>
                  <a:pt x="151" y="305"/>
                  <a:pt x="155" y="302"/>
                  <a:pt x="159" y="301"/>
                </a:cubicBezTo>
                <a:cubicBezTo>
                  <a:pt x="162" y="309"/>
                  <a:pt x="162" y="309"/>
                  <a:pt x="162" y="309"/>
                </a:cubicBezTo>
                <a:cubicBezTo>
                  <a:pt x="159" y="310"/>
                  <a:pt x="156" y="312"/>
                  <a:pt x="154" y="314"/>
                </a:cubicBezTo>
                <a:lnTo>
                  <a:pt x="150" y="318"/>
                </a:lnTo>
                <a:close/>
                <a:moveTo>
                  <a:pt x="78" y="315"/>
                </a:moveTo>
                <a:cubicBezTo>
                  <a:pt x="69" y="315"/>
                  <a:pt x="69" y="315"/>
                  <a:pt x="69" y="315"/>
                </a:cubicBezTo>
                <a:cubicBezTo>
                  <a:pt x="69" y="297"/>
                  <a:pt x="69" y="297"/>
                  <a:pt x="69" y="297"/>
                </a:cubicBezTo>
                <a:cubicBezTo>
                  <a:pt x="78" y="297"/>
                  <a:pt x="78" y="297"/>
                  <a:pt x="78" y="297"/>
                </a:cubicBezTo>
                <a:lnTo>
                  <a:pt x="78" y="315"/>
                </a:lnTo>
                <a:close/>
                <a:moveTo>
                  <a:pt x="39" y="311"/>
                </a:moveTo>
                <a:cubicBezTo>
                  <a:pt x="35" y="308"/>
                  <a:pt x="30" y="308"/>
                  <a:pt x="25" y="309"/>
                </a:cubicBezTo>
                <a:cubicBezTo>
                  <a:pt x="23" y="300"/>
                  <a:pt x="23" y="300"/>
                  <a:pt x="23" y="300"/>
                </a:cubicBezTo>
                <a:cubicBezTo>
                  <a:pt x="30" y="298"/>
                  <a:pt x="37" y="299"/>
                  <a:pt x="43" y="303"/>
                </a:cubicBezTo>
                <a:lnTo>
                  <a:pt x="39" y="311"/>
                </a:lnTo>
                <a:close/>
                <a:moveTo>
                  <a:pt x="129" y="302"/>
                </a:moveTo>
                <a:cubicBezTo>
                  <a:pt x="120" y="302"/>
                  <a:pt x="120" y="302"/>
                  <a:pt x="120" y="302"/>
                </a:cubicBezTo>
                <a:cubicBezTo>
                  <a:pt x="120" y="284"/>
                  <a:pt x="120" y="284"/>
                  <a:pt x="120" y="284"/>
                </a:cubicBezTo>
                <a:cubicBezTo>
                  <a:pt x="129" y="284"/>
                  <a:pt x="129" y="284"/>
                  <a:pt x="129" y="284"/>
                </a:cubicBezTo>
                <a:lnTo>
                  <a:pt x="129" y="302"/>
                </a:lnTo>
                <a:close/>
                <a:moveTo>
                  <a:pt x="78" y="287"/>
                </a:moveTo>
                <a:cubicBezTo>
                  <a:pt x="69" y="287"/>
                  <a:pt x="69" y="287"/>
                  <a:pt x="69" y="287"/>
                </a:cubicBezTo>
                <a:cubicBezTo>
                  <a:pt x="69" y="269"/>
                  <a:pt x="69" y="269"/>
                  <a:pt x="69" y="269"/>
                </a:cubicBezTo>
                <a:cubicBezTo>
                  <a:pt x="78" y="269"/>
                  <a:pt x="78" y="269"/>
                  <a:pt x="78" y="269"/>
                </a:cubicBezTo>
                <a:lnTo>
                  <a:pt x="78" y="287"/>
                </a:lnTo>
                <a:close/>
                <a:moveTo>
                  <a:pt x="129" y="274"/>
                </a:moveTo>
                <a:cubicBezTo>
                  <a:pt x="120" y="274"/>
                  <a:pt x="120" y="274"/>
                  <a:pt x="120" y="274"/>
                </a:cubicBezTo>
                <a:cubicBezTo>
                  <a:pt x="120" y="256"/>
                  <a:pt x="120" y="256"/>
                  <a:pt x="120" y="256"/>
                </a:cubicBezTo>
                <a:cubicBezTo>
                  <a:pt x="129" y="256"/>
                  <a:pt x="129" y="256"/>
                  <a:pt x="129" y="256"/>
                </a:cubicBezTo>
                <a:lnTo>
                  <a:pt x="129" y="274"/>
                </a:lnTo>
                <a:close/>
                <a:moveTo>
                  <a:pt x="78" y="259"/>
                </a:moveTo>
                <a:cubicBezTo>
                  <a:pt x="69" y="259"/>
                  <a:pt x="69" y="259"/>
                  <a:pt x="69" y="259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78" y="241"/>
                  <a:pt x="78" y="241"/>
                  <a:pt x="78" y="241"/>
                </a:cubicBezTo>
                <a:lnTo>
                  <a:pt x="78" y="259"/>
                </a:lnTo>
                <a:close/>
                <a:moveTo>
                  <a:pt x="129" y="246"/>
                </a:moveTo>
                <a:cubicBezTo>
                  <a:pt x="120" y="246"/>
                  <a:pt x="120" y="246"/>
                  <a:pt x="120" y="246"/>
                </a:cubicBezTo>
                <a:cubicBezTo>
                  <a:pt x="120" y="228"/>
                  <a:pt x="120" y="228"/>
                  <a:pt x="120" y="228"/>
                </a:cubicBezTo>
                <a:cubicBezTo>
                  <a:pt x="129" y="228"/>
                  <a:pt x="129" y="228"/>
                  <a:pt x="129" y="228"/>
                </a:cubicBezTo>
                <a:lnTo>
                  <a:pt x="129" y="246"/>
                </a:lnTo>
                <a:close/>
                <a:moveTo>
                  <a:pt x="78" y="231"/>
                </a:moveTo>
                <a:cubicBezTo>
                  <a:pt x="69" y="231"/>
                  <a:pt x="69" y="231"/>
                  <a:pt x="69" y="231"/>
                </a:cubicBezTo>
                <a:cubicBezTo>
                  <a:pt x="69" y="213"/>
                  <a:pt x="69" y="213"/>
                  <a:pt x="69" y="213"/>
                </a:cubicBezTo>
                <a:cubicBezTo>
                  <a:pt x="78" y="213"/>
                  <a:pt x="78" y="213"/>
                  <a:pt x="78" y="213"/>
                </a:cubicBezTo>
                <a:lnTo>
                  <a:pt x="78" y="231"/>
                </a:lnTo>
                <a:close/>
                <a:moveTo>
                  <a:pt x="129" y="218"/>
                </a:moveTo>
                <a:cubicBezTo>
                  <a:pt x="120" y="218"/>
                  <a:pt x="120" y="218"/>
                  <a:pt x="120" y="218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29" y="200"/>
                  <a:pt x="129" y="200"/>
                  <a:pt x="129" y="200"/>
                </a:cubicBezTo>
                <a:lnTo>
                  <a:pt x="129" y="218"/>
                </a:lnTo>
                <a:close/>
                <a:moveTo>
                  <a:pt x="78" y="203"/>
                </a:moveTo>
                <a:cubicBezTo>
                  <a:pt x="69" y="203"/>
                  <a:pt x="69" y="203"/>
                  <a:pt x="69" y="203"/>
                </a:cubicBezTo>
                <a:cubicBezTo>
                  <a:pt x="69" y="185"/>
                  <a:pt x="69" y="185"/>
                  <a:pt x="69" y="185"/>
                </a:cubicBezTo>
                <a:cubicBezTo>
                  <a:pt x="78" y="185"/>
                  <a:pt x="78" y="185"/>
                  <a:pt x="78" y="185"/>
                </a:cubicBezTo>
                <a:lnTo>
                  <a:pt x="78" y="203"/>
                </a:lnTo>
                <a:close/>
                <a:moveTo>
                  <a:pt x="129" y="189"/>
                </a:moveTo>
                <a:cubicBezTo>
                  <a:pt x="120" y="189"/>
                  <a:pt x="120" y="189"/>
                  <a:pt x="120" y="189"/>
                </a:cubicBezTo>
                <a:cubicBezTo>
                  <a:pt x="120" y="172"/>
                  <a:pt x="120" y="172"/>
                  <a:pt x="120" y="172"/>
                </a:cubicBezTo>
                <a:cubicBezTo>
                  <a:pt x="129" y="172"/>
                  <a:pt x="129" y="172"/>
                  <a:pt x="129" y="172"/>
                </a:cubicBezTo>
                <a:lnTo>
                  <a:pt x="129" y="189"/>
                </a:lnTo>
                <a:close/>
                <a:moveTo>
                  <a:pt x="78" y="175"/>
                </a:moveTo>
                <a:cubicBezTo>
                  <a:pt x="69" y="175"/>
                  <a:pt x="69" y="175"/>
                  <a:pt x="69" y="175"/>
                </a:cubicBezTo>
                <a:cubicBezTo>
                  <a:pt x="69" y="157"/>
                  <a:pt x="69" y="157"/>
                  <a:pt x="69" y="157"/>
                </a:cubicBezTo>
                <a:cubicBezTo>
                  <a:pt x="78" y="157"/>
                  <a:pt x="78" y="157"/>
                  <a:pt x="78" y="157"/>
                </a:cubicBezTo>
                <a:lnTo>
                  <a:pt x="78" y="175"/>
                </a:lnTo>
                <a:close/>
                <a:moveTo>
                  <a:pt x="129" y="161"/>
                </a:moveTo>
                <a:cubicBezTo>
                  <a:pt x="120" y="161"/>
                  <a:pt x="120" y="161"/>
                  <a:pt x="120" y="161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9" y="144"/>
                  <a:pt x="129" y="144"/>
                  <a:pt x="129" y="144"/>
                </a:cubicBezTo>
                <a:lnTo>
                  <a:pt x="129" y="161"/>
                </a:lnTo>
                <a:close/>
                <a:moveTo>
                  <a:pt x="78" y="147"/>
                </a:moveTo>
                <a:cubicBezTo>
                  <a:pt x="69" y="147"/>
                  <a:pt x="69" y="147"/>
                  <a:pt x="69" y="147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78" y="129"/>
                  <a:pt x="78" y="129"/>
                  <a:pt x="78" y="129"/>
                </a:cubicBezTo>
                <a:lnTo>
                  <a:pt x="78" y="147"/>
                </a:lnTo>
                <a:close/>
                <a:moveTo>
                  <a:pt x="129" y="133"/>
                </a:moveTo>
                <a:cubicBezTo>
                  <a:pt x="120" y="133"/>
                  <a:pt x="120" y="133"/>
                  <a:pt x="120" y="133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29" y="116"/>
                  <a:pt x="129" y="116"/>
                  <a:pt x="129" y="116"/>
                </a:cubicBezTo>
                <a:lnTo>
                  <a:pt x="129" y="133"/>
                </a:lnTo>
                <a:close/>
                <a:moveTo>
                  <a:pt x="78" y="118"/>
                </a:moveTo>
                <a:cubicBezTo>
                  <a:pt x="69" y="118"/>
                  <a:pt x="69" y="118"/>
                  <a:pt x="69" y="118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78" y="101"/>
                  <a:pt x="78" y="101"/>
                  <a:pt x="78" y="101"/>
                </a:cubicBezTo>
                <a:lnTo>
                  <a:pt x="78" y="118"/>
                </a:lnTo>
                <a:close/>
                <a:moveTo>
                  <a:pt x="129" y="105"/>
                </a:moveTo>
                <a:cubicBezTo>
                  <a:pt x="120" y="105"/>
                  <a:pt x="120" y="105"/>
                  <a:pt x="120" y="105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29" y="88"/>
                  <a:pt x="129" y="88"/>
                  <a:pt x="129" y="88"/>
                </a:cubicBezTo>
                <a:lnTo>
                  <a:pt x="129" y="105"/>
                </a:lnTo>
                <a:close/>
                <a:moveTo>
                  <a:pt x="78" y="90"/>
                </a:moveTo>
                <a:cubicBezTo>
                  <a:pt x="69" y="90"/>
                  <a:pt x="69" y="90"/>
                  <a:pt x="69" y="90"/>
                </a:cubicBezTo>
                <a:cubicBezTo>
                  <a:pt x="69" y="73"/>
                  <a:pt x="69" y="73"/>
                  <a:pt x="69" y="73"/>
                </a:cubicBezTo>
                <a:cubicBezTo>
                  <a:pt x="78" y="73"/>
                  <a:pt x="78" y="73"/>
                  <a:pt x="78" y="73"/>
                </a:cubicBezTo>
                <a:lnTo>
                  <a:pt x="78" y="90"/>
                </a:lnTo>
                <a:close/>
                <a:moveTo>
                  <a:pt x="129" y="77"/>
                </a:moveTo>
                <a:cubicBezTo>
                  <a:pt x="120" y="77"/>
                  <a:pt x="120" y="77"/>
                  <a:pt x="120" y="77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9" y="60"/>
                  <a:pt x="129" y="60"/>
                  <a:pt x="129" y="60"/>
                </a:cubicBezTo>
                <a:lnTo>
                  <a:pt x="129" y="77"/>
                </a:lnTo>
                <a:close/>
                <a:moveTo>
                  <a:pt x="78" y="62"/>
                </a:moveTo>
                <a:cubicBezTo>
                  <a:pt x="69" y="62"/>
                  <a:pt x="69" y="62"/>
                  <a:pt x="69" y="62"/>
                </a:cubicBezTo>
                <a:cubicBezTo>
                  <a:pt x="69" y="45"/>
                  <a:pt x="69" y="45"/>
                  <a:pt x="69" y="45"/>
                </a:cubicBezTo>
                <a:cubicBezTo>
                  <a:pt x="78" y="45"/>
                  <a:pt x="78" y="45"/>
                  <a:pt x="78" y="45"/>
                </a:cubicBezTo>
                <a:lnTo>
                  <a:pt x="78" y="62"/>
                </a:lnTo>
                <a:close/>
                <a:moveTo>
                  <a:pt x="129" y="49"/>
                </a:moveTo>
                <a:cubicBezTo>
                  <a:pt x="120" y="49"/>
                  <a:pt x="120" y="49"/>
                  <a:pt x="120" y="49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9" y="32"/>
                  <a:pt x="129" y="32"/>
                  <a:pt x="129" y="32"/>
                </a:cubicBezTo>
                <a:lnTo>
                  <a:pt x="129" y="49"/>
                </a:lnTo>
                <a:close/>
                <a:moveTo>
                  <a:pt x="78" y="34"/>
                </a:moveTo>
                <a:cubicBezTo>
                  <a:pt x="69" y="34"/>
                  <a:pt x="69" y="34"/>
                  <a:pt x="69" y="34"/>
                </a:cubicBezTo>
                <a:cubicBezTo>
                  <a:pt x="69" y="31"/>
                  <a:pt x="69" y="31"/>
                  <a:pt x="69" y="31"/>
                </a:cubicBezTo>
                <a:cubicBezTo>
                  <a:pt x="69" y="25"/>
                  <a:pt x="70" y="20"/>
                  <a:pt x="73" y="15"/>
                </a:cubicBezTo>
                <a:cubicBezTo>
                  <a:pt x="81" y="20"/>
                  <a:pt x="81" y="20"/>
                  <a:pt x="81" y="20"/>
                </a:cubicBezTo>
                <a:cubicBezTo>
                  <a:pt x="79" y="23"/>
                  <a:pt x="78" y="27"/>
                  <a:pt x="78" y="31"/>
                </a:cubicBezTo>
                <a:lnTo>
                  <a:pt x="78" y="34"/>
                </a:lnTo>
                <a:close/>
                <a:moveTo>
                  <a:pt x="118" y="23"/>
                </a:moveTo>
                <a:cubicBezTo>
                  <a:pt x="117" y="18"/>
                  <a:pt x="113" y="15"/>
                  <a:pt x="109" y="12"/>
                </a:cubicBezTo>
                <a:cubicBezTo>
                  <a:pt x="113" y="4"/>
                  <a:pt x="113" y="4"/>
                  <a:pt x="113" y="4"/>
                </a:cubicBezTo>
                <a:cubicBezTo>
                  <a:pt x="119" y="8"/>
                  <a:pt x="124" y="13"/>
                  <a:pt x="127" y="20"/>
                </a:cubicBezTo>
                <a:lnTo>
                  <a:pt x="118" y="23"/>
                </a:lnTo>
                <a:close/>
                <a:moveTo>
                  <a:pt x="87" y="14"/>
                </a:moveTo>
                <a:cubicBezTo>
                  <a:pt x="82" y="6"/>
                  <a:pt x="82" y="6"/>
                  <a:pt x="82" y="6"/>
                </a:cubicBezTo>
                <a:cubicBezTo>
                  <a:pt x="88" y="2"/>
                  <a:pt x="95" y="0"/>
                  <a:pt x="101" y="1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96" y="10"/>
                  <a:pt x="91" y="11"/>
                  <a:pt x="87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216000" y="702360"/>
            <a:ext cx="513000" cy="693720"/>
          </a:xfrm>
          <a:custGeom>
            <a:avLst/>
            <a:gdLst/>
            <a:ahLst/>
            <a:cxnLst/>
            <a:rect l="l" t="t" r="r" b="b"/>
            <a:pathLst>
              <a:path w="181" h="245">
                <a:moveTo>
                  <a:pt x="96" y="245"/>
                </a:moveTo>
                <a:cubicBezTo>
                  <a:pt x="94" y="236"/>
                  <a:pt x="94" y="236"/>
                  <a:pt x="94" y="236"/>
                </a:cubicBezTo>
                <a:cubicBezTo>
                  <a:pt x="98" y="235"/>
                  <a:pt x="101" y="232"/>
                  <a:pt x="102" y="228"/>
                </a:cubicBezTo>
                <a:cubicBezTo>
                  <a:pt x="111" y="230"/>
                  <a:pt x="111" y="230"/>
                  <a:pt x="111" y="230"/>
                </a:cubicBezTo>
                <a:cubicBezTo>
                  <a:pt x="109" y="237"/>
                  <a:pt x="103" y="243"/>
                  <a:pt x="96" y="245"/>
                </a:cubicBezTo>
                <a:close/>
                <a:moveTo>
                  <a:pt x="83" y="244"/>
                </a:moveTo>
                <a:cubicBezTo>
                  <a:pt x="76" y="242"/>
                  <a:pt x="71" y="235"/>
                  <a:pt x="70" y="227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79" y="231"/>
                  <a:pt x="82" y="234"/>
                  <a:pt x="86" y="236"/>
                </a:cubicBezTo>
                <a:lnTo>
                  <a:pt x="83" y="244"/>
                </a:lnTo>
                <a:close/>
                <a:moveTo>
                  <a:pt x="111" y="218"/>
                </a:moveTo>
                <a:cubicBezTo>
                  <a:pt x="102" y="218"/>
                  <a:pt x="102" y="218"/>
                  <a:pt x="102" y="218"/>
                </a:cubicBezTo>
                <a:cubicBezTo>
                  <a:pt x="102" y="201"/>
                  <a:pt x="102" y="201"/>
                  <a:pt x="102" y="201"/>
                </a:cubicBezTo>
                <a:cubicBezTo>
                  <a:pt x="111" y="201"/>
                  <a:pt x="111" y="201"/>
                  <a:pt x="111" y="201"/>
                </a:cubicBezTo>
                <a:lnTo>
                  <a:pt x="111" y="218"/>
                </a:lnTo>
                <a:close/>
                <a:moveTo>
                  <a:pt x="79" y="216"/>
                </a:moveTo>
                <a:cubicBezTo>
                  <a:pt x="70" y="216"/>
                  <a:pt x="70" y="216"/>
                  <a:pt x="70" y="216"/>
                </a:cubicBezTo>
                <a:cubicBezTo>
                  <a:pt x="70" y="199"/>
                  <a:pt x="70" y="199"/>
                  <a:pt x="70" y="199"/>
                </a:cubicBezTo>
                <a:cubicBezTo>
                  <a:pt x="79" y="199"/>
                  <a:pt x="79" y="199"/>
                  <a:pt x="79" y="199"/>
                </a:cubicBezTo>
                <a:lnTo>
                  <a:pt x="79" y="216"/>
                </a:lnTo>
                <a:close/>
                <a:moveTo>
                  <a:pt x="111" y="190"/>
                </a:moveTo>
                <a:cubicBezTo>
                  <a:pt x="102" y="190"/>
                  <a:pt x="102" y="190"/>
                  <a:pt x="102" y="190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11" y="173"/>
                  <a:pt x="111" y="173"/>
                  <a:pt x="111" y="173"/>
                </a:cubicBezTo>
                <a:lnTo>
                  <a:pt x="111" y="190"/>
                </a:lnTo>
                <a:close/>
                <a:moveTo>
                  <a:pt x="79" y="188"/>
                </a:moveTo>
                <a:cubicBezTo>
                  <a:pt x="70" y="188"/>
                  <a:pt x="70" y="188"/>
                  <a:pt x="70" y="188"/>
                </a:cubicBezTo>
                <a:cubicBezTo>
                  <a:pt x="70" y="171"/>
                  <a:pt x="70" y="171"/>
                  <a:pt x="70" y="171"/>
                </a:cubicBezTo>
                <a:cubicBezTo>
                  <a:pt x="79" y="171"/>
                  <a:pt x="79" y="171"/>
                  <a:pt x="79" y="171"/>
                </a:cubicBezTo>
                <a:lnTo>
                  <a:pt x="79" y="188"/>
                </a:lnTo>
                <a:close/>
                <a:moveTo>
                  <a:pt x="111" y="162"/>
                </a:moveTo>
                <a:cubicBezTo>
                  <a:pt x="102" y="162"/>
                  <a:pt x="102" y="162"/>
                  <a:pt x="102" y="162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11" y="145"/>
                  <a:pt x="111" y="145"/>
                  <a:pt x="111" y="145"/>
                </a:cubicBezTo>
                <a:lnTo>
                  <a:pt x="111" y="162"/>
                </a:lnTo>
                <a:close/>
                <a:moveTo>
                  <a:pt x="79" y="160"/>
                </a:moveTo>
                <a:cubicBezTo>
                  <a:pt x="70" y="160"/>
                  <a:pt x="70" y="160"/>
                  <a:pt x="70" y="160"/>
                </a:cubicBezTo>
                <a:cubicBezTo>
                  <a:pt x="70" y="143"/>
                  <a:pt x="70" y="143"/>
                  <a:pt x="70" y="143"/>
                </a:cubicBezTo>
                <a:cubicBezTo>
                  <a:pt x="79" y="143"/>
                  <a:pt x="79" y="143"/>
                  <a:pt x="79" y="143"/>
                </a:cubicBezTo>
                <a:lnTo>
                  <a:pt x="79" y="160"/>
                </a:lnTo>
                <a:close/>
                <a:moveTo>
                  <a:pt x="111" y="134"/>
                </a:moveTo>
                <a:cubicBezTo>
                  <a:pt x="102" y="134"/>
                  <a:pt x="102" y="134"/>
                  <a:pt x="102" y="134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111" y="117"/>
                  <a:pt x="111" y="117"/>
                  <a:pt x="111" y="117"/>
                </a:cubicBezTo>
                <a:lnTo>
                  <a:pt x="111" y="134"/>
                </a:lnTo>
                <a:close/>
                <a:moveTo>
                  <a:pt x="79" y="132"/>
                </a:moveTo>
                <a:cubicBezTo>
                  <a:pt x="70" y="132"/>
                  <a:pt x="70" y="132"/>
                  <a:pt x="70" y="132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79" y="115"/>
                  <a:pt x="79" y="115"/>
                  <a:pt x="79" y="115"/>
                </a:cubicBezTo>
                <a:lnTo>
                  <a:pt x="79" y="132"/>
                </a:lnTo>
                <a:close/>
                <a:moveTo>
                  <a:pt x="160" y="112"/>
                </a:moveTo>
                <a:cubicBezTo>
                  <a:pt x="158" y="112"/>
                  <a:pt x="157" y="112"/>
                  <a:pt x="155" y="111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61" y="104"/>
                  <a:pt x="166" y="103"/>
                  <a:pt x="169" y="100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1" y="110"/>
                  <a:pt x="166" y="112"/>
                  <a:pt x="160" y="112"/>
                </a:cubicBezTo>
                <a:close/>
                <a:moveTo>
                  <a:pt x="26" y="111"/>
                </a:moveTo>
                <a:cubicBezTo>
                  <a:pt x="24" y="103"/>
                  <a:pt x="24" y="103"/>
                  <a:pt x="24" y="103"/>
                </a:cubicBezTo>
                <a:cubicBezTo>
                  <a:pt x="26" y="102"/>
                  <a:pt x="28" y="101"/>
                  <a:pt x="29" y="100"/>
                </a:cubicBezTo>
                <a:cubicBezTo>
                  <a:pt x="42" y="87"/>
                  <a:pt x="42" y="87"/>
                  <a:pt x="42" y="87"/>
                </a:cubicBezTo>
                <a:cubicBezTo>
                  <a:pt x="48" y="94"/>
                  <a:pt x="48" y="94"/>
                  <a:pt x="48" y="94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3" y="109"/>
                  <a:pt x="30" y="110"/>
                  <a:pt x="26" y="111"/>
                </a:cubicBezTo>
                <a:close/>
                <a:moveTo>
                  <a:pt x="13" y="111"/>
                </a:moveTo>
                <a:cubicBezTo>
                  <a:pt x="11" y="110"/>
                  <a:pt x="8" y="108"/>
                  <a:pt x="6" y="106"/>
                </a:cubicBezTo>
                <a:cubicBezTo>
                  <a:pt x="3" y="103"/>
                  <a:pt x="1" y="99"/>
                  <a:pt x="0" y="94"/>
                </a:cubicBezTo>
                <a:cubicBezTo>
                  <a:pt x="9" y="93"/>
                  <a:pt x="9" y="93"/>
                  <a:pt x="9" y="93"/>
                </a:cubicBezTo>
                <a:cubicBezTo>
                  <a:pt x="9" y="95"/>
                  <a:pt x="11" y="98"/>
                  <a:pt x="12" y="100"/>
                </a:cubicBezTo>
                <a:cubicBezTo>
                  <a:pt x="14" y="101"/>
                  <a:pt x="15" y="102"/>
                  <a:pt x="17" y="102"/>
                </a:cubicBezTo>
                <a:lnTo>
                  <a:pt x="13" y="111"/>
                </a:lnTo>
                <a:close/>
                <a:moveTo>
                  <a:pt x="111" y="106"/>
                </a:moveTo>
                <a:cubicBezTo>
                  <a:pt x="102" y="106"/>
                  <a:pt x="102" y="106"/>
                  <a:pt x="102" y="106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11" y="88"/>
                  <a:pt x="111" y="88"/>
                  <a:pt x="111" y="88"/>
                </a:cubicBezTo>
                <a:lnTo>
                  <a:pt x="111" y="106"/>
                </a:lnTo>
                <a:close/>
                <a:moveTo>
                  <a:pt x="144" y="105"/>
                </a:moveTo>
                <a:cubicBezTo>
                  <a:pt x="132" y="92"/>
                  <a:pt x="132" y="92"/>
                  <a:pt x="132" y="92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50" y="98"/>
                  <a:pt x="150" y="98"/>
                  <a:pt x="150" y="98"/>
                </a:cubicBezTo>
                <a:lnTo>
                  <a:pt x="144" y="105"/>
                </a:lnTo>
                <a:close/>
                <a:moveTo>
                  <a:pt x="79" y="104"/>
                </a:moveTo>
                <a:cubicBezTo>
                  <a:pt x="70" y="104"/>
                  <a:pt x="70" y="104"/>
                  <a:pt x="70" y="104"/>
                </a:cubicBezTo>
                <a:cubicBezTo>
                  <a:pt x="70" y="87"/>
                  <a:pt x="70" y="87"/>
                  <a:pt x="70" y="87"/>
                </a:cubicBezTo>
                <a:cubicBezTo>
                  <a:pt x="79" y="87"/>
                  <a:pt x="79" y="87"/>
                  <a:pt x="79" y="87"/>
                </a:cubicBezTo>
                <a:lnTo>
                  <a:pt x="79" y="104"/>
                </a:lnTo>
                <a:close/>
                <a:moveTo>
                  <a:pt x="181" y="94"/>
                </a:moveTo>
                <a:cubicBezTo>
                  <a:pt x="172" y="93"/>
                  <a:pt x="172" y="93"/>
                  <a:pt x="172" y="93"/>
                </a:cubicBezTo>
                <a:cubicBezTo>
                  <a:pt x="172" y="92"/>
                  <a:pt x="172" y="92"/>
                  <a:pt x="172" y="91"/>
                </a:cubicBezTo>
                <a:cubicBezTo>
                  <a:pt x="172" y="88"/>
                  <a:pt x="171" y="85"/>
                  <a:pt x="169" y="83"/>
                </a:cubicBezTo>
                <a:cubicBezTo>
                  <a:pt x="167" y="81"/>
                  <a:pt x="167" y="81"/>
                  <a:pt x="167" y="81"/>
                </a:cubicBezTo>
                <a:cubicBezTo>
                  <a:pt x="173" y="75"/>
                  <a:pt x="173" y="75"/>
                  <a:pt x="173" y="75"/>
                </a:cubicBezTo>
                <a:cubicBezTo>
                  <a:pt x="175" y="76"/>
                  <a:pt x="175" y="76"/>
                  <a:pt x="175" y="76"/>
                </a:cubicBezTo>
                <a:cubicBezTo>
                  <a:pt x="179" y="80"/>
                  <a:pt x="181" y="86"/>
                  <a:pt x="181" y="91"/>
                </a:cubicBezTo>
                <a:cubicBezTo>
                  <a:pt x="181" y="92"/>
                  <a:pt x="181" y="93"/>
                  <a:pt x="181" y="94"/>
                </a:cubicBezTo>
                <a:close/>
                <a:moveTo>
                  <a:pt x="56" y="86"/>
                </a:moveTo>
                <a:cubicBezTo>
                  <a:pt x="49" y="80"/>
                  <a:pt x="49" y="80"/>
                  <a:pt x="49" y="80"/>
                </a:cubicBezTo>
                <a:cubicBezTo>
                  <a:pt x="62" y="67"/>
                  <a:pt x="62" y="67"/>
                  <a:pt x="62" y="67"/>
                </a:cubicBezTo>
                <a:cubicBezTo>
                  <a:pt x="68" y="74"/>
                  <a:pt x="68" y="74"/>
                  <a:pt x="68" y="74"/>
                </a:cubicBezTo>
                <a:lnTo>
                  <a:pt x="56" y="86"/>
                </a:lnTo>
                <a:close/>
                <a:moveTo>
                  <a:pt x="10" y="85"/>
                </a:moveTo>
                <a:cubicBezTo>
                  <a:pt x="3" y="81"/>
                  <a:pt x="3" y="81"/>
                  <a:pt x="3" y="81"/>
                </a:cubicBezTo>
                <a:cubicBezTo>
                  <a:pt x="4" y="79"/>
                  <a:pt x="5" y="78"/>
                  <a:pt x="6" y="76"/>
                </a:cubicBezTo>
                <a:cubicBezTo>
                  <a:pt x="15" y="67"/>
                  <a:pt x="15" y="67"/>
                  <a:pt x="15" y="67"/>
                </a:cubicBezTo>
                <a:cubicBezTo>
                  <a:pt x="22" y="74"/>
                  <a:pt x="22" y="74"/>
                  <a:pt x="22" y="74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4"/>
                  <a:pt x="11" y="84"/>
                  <a:pt x="10" y="85"/>
                </a:cubicBezTo>
                <a:close/>
                <a:moveTo>
                  <a:pt x="124" y="85"/>
                </a:moveTo>
                <a:cubicBezTo>
                  <a:pt x="112" y="72"/>
                  <a:pt x="112" y="72"/>
                  <a:pt x="112" y="72"/>
                </a:cubicBezTo>
                <a:cubicBezTo>
                  <a:pt x="118" y="66"/>
                  <a:pt x="118" y="66"/>
                  <a:pt x="118" y="66"/>
                </a:cubicBezTo>
                <a:cubicBezTo>
                  <a:pt x="131" y="78"/>
                  <a:pt x="131" y="78"/>
                  <a:pt x="131" y="78"/>
                </a:cubicBezTo>
                <a:lnTo>
                  <a:pt x="124" y="85"/>
                </a:lnTo>
                <a:close/>
                <a:moveTo>
                  <a:pt x="111" y="78"/>
                </a:moveTo>
                <a:cubicBezTo>
                  <a:pt x="102" y="78"/>
                  <a:pt x="102" y="78"/>
                  <a:pt x="102" y="78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108" y="61"/>
                  <a:pt x="108" y="61"/>
                  <a:pt x="108" y="61"/>
                </a:cubicBezTo>
                <a:cubicBezTo>
                  <a:pt x="111" y="61"/>
                  <a:pt x="111" y="61"/>
                  <a:pt x="111" y="61"/>
                </a:cubicBezTo>
                <a:lnTo>
                  <a:pt x="111" y="78"/>
                </a:lnTo>
                <a:close/>
                <a:moveTo>
                  <a:pt x="79" y="76"/>
                </a:moveTo>
                <a:cubicBezTo>
                  <a:pt x="70" y="76"/>
                  <a:pt x="70" y="76"/>
                  <a:pt x="70" y="76"/>
                </a:cubicBezTo>
                <a:cubicBezTo>
                  <a:pt x="70" y="61"/>
                  <a:pt x="70" y="61"/>
                  <a:pt x="70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69" y="60"/>
                  <a:pt x="69" y="60"/>
                  <a:pt x="69" y="60"/>
                </a:cubicBezTo>
                <a:cubicBezTo>
                  <a:pt x="79" y="50"/>
                  <a:pt x="79" y="50"/>
                  <a:pt x="79" y="50"/>
                </a:cubicBezTo>
                <a:lnTo>
                  <a:pt x="79" y="76"/>
                </a:lnTo>
                <a:close/>
                <a:moveTo>
                  <a:pt x="159" y="73"/>
                </a:moveTo>
                <a:cubicBezTo>
                  <a:pt x="147" y="61"/>
                  <a:pt x="147" y="61"/>
                  <a:pt x="147" y="61"/>
                </a:cubicBezTo>
                <a:cubicBezTo>
                  <a:pt x="153" y="55"/>
                  <a:pt x="153" y="55"/>
                  <a:pt x="153" y="55"/>
                </a:cubicBezTo>
                <a:cubicBezTo>
                  <a:pt x="166" y="67"/>
                  <a:pt x="166" y="67"/>
                  <a:pt x="166" y="67"/>
                </a:cubicBezTo>
                <a:lnTo>
                  <a:pt x="159" y="73"/>
                </a:lnTo>
                <a:close/>
                <a:moveTo>
                  <a:pt x="29" y="66"/>
                </a:moveTo>
                <a:cubicBezTo>
                  <a:pt x="23" y="60"/>
                  <a:pt x="23" y="60"/>
                  <a:pt x="23" y="60"/>
                </a:cubicBezTo>
                <a:cubicBezTo>
                  <a:pt x="35" y="47"/>
                  <a:pt x="35" y="47"/>
                  <a:pt x="35" y="47"/>
                </a:cubicBezTo>
                <a:cubicBezTo>
                  <a:pt x="42" y="54"/>
                  <a:pt x="42" y="54"/>
                  <a:pt x="42" y="54"/>
                </a:cubicBezTo>
                <a:lnTo>
                  <a:pt x="29" y="66"/>
                </a:lnTo>
                <a:close/>
                <a:moveTo>
                  <a:pt x="139" y="54"/>
                </a:moveTo>
                <a:cubicBezTo>
                  <a:pt x="127" y="41"/>
                  <a:pt x="127" y="41"/>
                  <a:pt x="127" y="41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6" y="47"/>
                  <a:pt x="146" y="47"/>
                  <a:pt x="146" y="47"/>
                </a:cubicBezTo>
                <a:lnTo>
                  <a:pt x="139" y="54"/>
                </a:lnTo>
                <a:close/>
                <a:moveTo>
                  <a:pt x="49" y="46"/>
                </a:moveTo>
                <a:cubicBezTo>
                  <a:pt x="43" y="40"/>
                  <a:pt x="43" y="40"/>
                  <a:pt x="43" y="40"/>
                </a:cubicBezTo>
                <a:cubicBezTo>
                  <a:pt x="55" y="27"/>
                  <a:pt x="55" y="27"/>
                  <a:pt x="55" y="27"/>
                </a:cubicBezTo>
                <a:cubicBezTo>
                  <a:pt x="61" y="34"/>
                  <a:pt x="61" y="34"/>
                  <a:pt x="61" y="34"/>
                </a:cubicBezTo>
                <a:lnTo>
                  <a:pt x="49" y="46"/>
                </a:lnTo>
                <a:close/>
                <a:moveTo>
                  <a:pt x="120" y="34"/>
                </a:moveTo>
                <a:cubicBezTo>
                  <a:pt x="107" y="21"/>
                  <a:pt x="107" y="21"/>
                  <a:pt x="107" y="21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26" y="27"/>
                  <a:pt x="126" y="27"/>
                  <a:pt x="126" y="27"/>
                </a:cubicBezTo>
                <a:lnTo>
                  <a:pt x="120" y="34"/>
                </a:lnTo>
                <a:close/>
                <a:moveTo>
                  <a:pt x="69" y="26"/>
                </a:moveTo>
                <a:cubicBezTo>
                  <a:pt x="62" y="20"/>
                  <a:pt x="62" y="20"/>
                  <a:pt x="62" y="20"/>
                </a:cubicBezTo>
                <a:cubicBezTo>
                  <a:pt x="75" y="8"/>
                  <a:pt x="75" y="8"/>
                  <a:pt x="75" y="8"/>
                </a:cubicBezTo>
                <a:cubicBezTo>
                  <a:pt x="81" y="14"/>
                  <a:pt x="81" y="14"/>
                  <a:pt x="81" y="14"/>
                </a:cubicBezTo>
                <a:lnTo>
                  <a:pt x="69" y="26"/>
                </a:lnTo>
                <a:close/>
                <a:moveTo>
                  <a:pt x="100" y="14"/>
                </a:moveTo>
                <a:cubicBezTo>
                  <a:pt x="99" y="13"/>
                  <a:pt x="99" y="13"/>
                  <a:pt x="99" y="13"/>
                </a:cubicBezTo>
                <a:cubicBezTo>
                  <a:pt x="98" y="12"/>
                  <a:pt x="97" y="11"/>
                  <a:pt x="95" y="11"/>
                </a:cubicBezTo>
                <a:cubicBezTo>
                  <a:pt x="93" y="10"/>
                  <a:pt x="90" y="9"/>
                  <a:pt x="88" y="10"/>
                </a:cubicBezTo>
                <a:cubicBezTo>
                  <a:pt x="86" y="1"/>
                  <a:pt x="86" y="1"/>
                  <a:pt x="86" y="1"/>
                </a:cubicBezTo>
                <a:cubicBezTo>
                  <a:pt x="90" y="0"/>
                  <a:pt x="94" y="1"/>
                  <a:pt x="99" y="2"/>
                </a:cubicBezTo>
                <a:cubicBezTo>
                  <a:pt x="101" y="3"/>
                  <a:pt x="103" y="5"/>
                  <a:pt x="105" y="7"/>
                </a:cubicBezTo>
                <a:cubicBezTo>
                  <a:pt x="106" y="8"/>
                  <a:pt x="106" y="8"/>
                  <a:pt x="106" y="8"/>
                </a:cubicBezTo>
                <a:lnTo>
                  <a:pt x="10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9859680" y="509760"/>
            <a:ext cx="443160" cy="812160"/>
          </a:xfrm>
          <a:custGeom>
            <a:avLst/>
            <a:gdLst/>
            <a:ahLst/>
            <a:cxnLst/>
            <a:rect l="l" t="t" r="r" b="b"/>
            <a:pathLst>
              <a:path w="157" h="287">
                <a:moveTo>
                  <a:pt x="14" y="84"/>
                </a:moveTo>
                <a:cubicBezTo>
                  <a:pt x="70" y="28"/>
                  <a:pt x="70" y="28"/>
                  <a:pt x="70" y="28"/>
                </a:cubicBezTo>
                <a:cubicBezTo>
                  <a:pt x="70" y="279"/>
                  <a:pt x="70" y="279"/>
                  <a:pt x="70" y="279"/>
                </a:cubicBezTo>
                <a:cubicBezTo>
                  <a:pt x="70" y="283"/>
                  <a:pt x="74" y="287"/>
                  <a:pt x="78" y="287"/>
                </a:cubicBezTo>
                <a:cubicBezTo>
                  <a:pt x="83" y="287"/>
                  <a:pt x="86" y="283"/>
                  <a:pt x="86" y="279"/>
                </a:cubicBezTo>
                <a:cubicBezTo>
                  <a:pt x="86" y="28"/>
                  <a:pt x="86" y="28"/>
                  <a:pt x="86" y="28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44" y="86"/>
                  <a:pt x="146" y="86"/>
                  <a:pt x="148" y="86"/>
                </a:cubicBezTo>
                <a:cubicBezTo>
                  <a:pt x="150" y="86"/>
                  <a:pt x="152" y="86"/>
                  <a:pt x="154" y="84"/>
                </a:cubicBezTo>
                <a:cubicBezTo>
                  <a:pt x="157" y="81"/>
                  <a:pt x="157" y="76"/>
                  <a:pt x="154" y="73"/>
                </a:cubicBezTo>
                <a:cubicBezTo>
                  <a:pt x="84" y="3"/>
                  <a:pt x="84" y="3"/>
                  <a:pt x="84" y="3"/>
                </a:cubicBezTo>
                <a:cubicBezTo>
                  <a:pt x="84" y="3"/>
                  <a:pt x="84" y="3"/>
                  <a:pt x="83" y="3"/>
                </a:cubicBezTo>
                <a:cubicBezTo>
                  <a:pt x="83" y="2"/>
                  <a:pt x="82" y="2"/>
                  <a:pt x="81" y="1"/>
                </a:cubicBezTo>
                <a:cubicBezTo>
                  <a:pt x="79" y="0"/>
                  <a:pt x="77" y="0"/>
                  <a:pt x="75" y="1"/>
                </a:cubicBezTo>
                <a:cubicBezTo>
                  <a:pt x="75" y="2"/>
                  <a:pt x="74" y="2"/>
                  <a:pt x="73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3" y="73"/>
                  <a:pt x="3" y="73"/>
                  <a:pt x="3" y="73"/>
                </a:cubicBezTo>
                <a:cubicBezTo>
                  <a:pt x="0" y="76"/>
                  <a:pt x="0" y="81"/>
                  <a:pt x="3" y="84"/>
                </a:cubicBezTo>
                <a:cubicBezTo>
                  <a:pt x="6" y="87"/>
                  <a:pt x="11" y="87"/>
                  <a:pt x="14" y="84"/>
                </a:cubicBezTo>
              </a:path>
            </a:pathLst>
          </a:custGeom>
          <a:solidFill>
            <a:srgbClr val="6FD0F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8996040" y="1438200"/>
            <a:ext cx="588240" cy="450720"/>
          </a:xfrm>
          <a:custGeom>
            <a:avLst/>
            <a:gdLst/>
            <a:ahLst/>
            <a:cxnLst/>
            <a:rect l="l" t="t" r="r" b="b"/>
            <a:pathLst>
              <a:path w="208" h="159">
                <a:moveTo>
                  <a:pt x="33" y="90"/>
                </a:moveTo>
                <a:cubicBezTo>
                  <a:pt x="198" y="90"/>
                  <a:pt x="198" y="90"/>
                  <a:pt x="198" y="90"/>
                </a:cubicBezTo>
                <a:cubicBezTo>
                  <a:pt x="203" y="90"/>
                  <a:pt x="208" y="86"/>
                  <a:pt x="208" y="80"/>
                </a:cubicBezTo>
                <a:cubicBezTo>
                  <a:pt x="208" y="75"/>
                  <a:pt x="203" y="71"/>
                  <a:pt x="198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86" y="17"/>
                  <a:pt x="86" y="17"/>
                  <a:pt x="86" y="17"/>
                </a:cubicBezTo>
                <a:cubicBezTo>
                  <a:pt x="90" y="14"/>
                  <a:pt x="90" y="8"/>
                  <a:pt x="86" y="4"/>
                </a:cubicBezTo>
                <a:cubicBezTo>
                  <a:pt x="83" y="0"/>
                  <a:pt x="77" y="0"/>
                  <a:pt x="73" y="4"/>
                </a:cubicBezTo>
                <a:cubicBezTo>
                  <a:pt x="3" y="74"/>
                  <a:pt x="3" y="74"/>
                  <a:pt x="3" y="74"/>
                </a:cubicBezTo>
                <a:cubicBezTo>
                  <a:pt x="2" y="74"/>
                  <a:pt x="2" y="75"/>
                  <a:pt x="1" y="77"/>
                </a:cubicBezTo>
                <a:cubicBezTo>
                  <a:pt x="1" y="78"/>
                  <a:pt x="0" y="79"/>
                  <a:pt x="0" y="80"/>
                </a:cubicBezTo>
                <a:cubicBezTo>
                  <a:pt x="0" y="82"/>
                  <a:pt x="1" y="83"/>
                  <a:pt x="1" y="84"/>
                </a:cubicBezTo>
                <a:cubicBezTo>
                  <a:pt x="2" y="85"/>
                  <a:pt x="2" y="86"/>
                  <a:pt x="3" y="87"/>
                </a:cubicBezTo>
                <a:cubicBezTo>
                  <a:pt x="73" y="157"/>
                  <a:pt x="73" y="157"/>
                  <a:pt x="73" y="157"/>
                </a:cubicBezTo>
                <a:cubicBezTo>
                  <a:pt x="75" y="158"/>
                  <a:pt x="77" y="159"/>
                  <a:pt x="80" y="159"/>
                </a:cubicBezTo>
                <a:cubicBezTo>
                  <a:pt x="82" y="159"/>
                  <a:pt x="84" y="158"/>
                  <a:pt x="86" y="157"/>
                </a:cubicBezTo>
                <a:cubicBezTo>
                  <a:pt x="90" y="153"/>
                  <a:pt x="90" y="147"/>
                  <a:pt x="86" y="143"/>
                </a:cubicBezTo>
                <a:lnTo>
                  <a:pt x="33" y="90"/>
                </a:lnTo>
                <a:close/>
              </a:path>
            </a:pathLst>
          </a:custGeom>
          <a:solidFill>
            <a:srgbClr val="6FD0F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0195200" y="991800"/>
            <a:ext cx="501840" cy="268200"/>
          </a:xfrm>
          <a:custGeom>
            <a:avLst/>
            <a:gdLst/>
            <a:ahLst/>
            <a:cxnLst/>
            <a:rect l="l" t="t" r="r" b="b"/>
            <a:pathLst>
              <a:path w="177" h="95">
                <a:moveTo>
                  <a:pt x="130" y="95"/>
                </a:moveTo>
                <a:cubicBezTo>
                  <a:pt x="125" y="95"/>
                  <a:pt x="120" y="93"/>
                  <a:pt x="117" y="89"/>
                </a:cubicBezTo>
                <a:cubicBezTo>
                  <a:pt x="113" y="86"/>
                  <a:pt x="112" y="81"/>
                  <a:pt x="112" y="77"/>
                </a:cubicBezTo>
                <a:cubicBezTo>
                  <a:pt x="112" y="72"/>
                  <a:pt x="113" y="68"/>
                  <a:pt x="116" y="65"/>
                </a:cubicBezTo>
                <a:cubicBezTo>
                  <a:pt x="18" y="65"/>
                  <a:pt x="18" y="65"/>
                  <a:pt x="18" y="65"/>
                </a:cubicBezTo>
                <a:cubicBezTo>
                  <a:pt x="8" y="65"/>
                  <a:pt x="0" y="57"/>
                  <a:pt x="0" y="47"/>
                </a:cubicBezTo>
                <a:cubicBezTo>
                  <a:pt x="0" y="37"/>
                  <a:pt x="8" y="29"/>
                  <a:pt x="18" y="29"/>
                </a:cubicBezTo>
                <a:cubicBezTo>
                  <a:pt x="116" y="29"/>
                  <a:pt x="116" y="29"/>
                  <a:pt x="116" y="29"/>
                </a:cubicBezTo>
                <a:cubicBezTo>
                  <a:pt x="113" y="26"/>
                  <a:pt x="112" y="22"/>
                  <a:pt x="112" y="18"/>
                </a:cubicBezTo>
                <a:cubicBezTo>
                  <a:pt x="112" y="13"/>
                  <a:pt x="113" y="9"/>
                  <a:pt x="117" y="5"/>
                </a:cubicBezTo>
                <a:cubicBezTo>
                  <a:pt x="120" y="2"/>
                  <a:pt x="125" y="0"/>
                  <a:pt x="130" y="0"/>
                </a:cubicBezTo>
                <a:cubicBezTo>
                  <a:pt x="134" y="0"/>
                  <a:pt x="139" y="2"/>
                  <a:pt x="142" y="5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5" y="38"/>
                  <a:pt x="177" y="43"/>
                  <a:pt x="177" y="47"/>
                </a:cubicBezTo>
                <a:cubicBezTo>
                  <a:pt x="177" y="52"/>
                  <a:pt x="175" y="57"/>
                  <a:pt x="172" y="60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39" y="93"/>
                  <a:pt x="134" y="95"/>
                  <a:pt x="130" y="95"/>
                </a:cubicBezTo>
                <a:close/>
                <a:moveTo>
                  <a:pt x="18" y="38"/>
                </a:moveTo>
                <a:cubicBezTo>
                  <a:pt x="13" y="38"/>
                  <a:pt x="9" y="42"/>
                  <a:pt x="9" y="47"/>
                </a:cubicBezTo>
                <a:cubicBezTo>
                  <a:pt x="9" y="52"/>
                  <a:pt x="13" y="56"/>
                  <a:pt x="18" y="56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23" y="70"/>
                  <a:pt x="123" y="70"/>
                  <a:pt x="123" y="70"/>
                </a:cubicBezTo>
                <a:cubicBezTo>
                  <a:pt x="121" y="72"/>
                  <a:pt x="121" y="74"/>
                  <a:pt x="121" y="77"/>
                </a:cubicBezTo>
                <a:cubicBezTo>
                  <a:pt x="121" y="79"/>
                  <a:pt x="121" y="81"/>
                  <a:pt x="123" y="83"/>
                </a:cubicBezTo>
                <a:cubicBezTo>
                  <a:pt x="127" y="86"/>
                  <a:pt x="133" y="86"/>
                  <a:pt x="136" y="83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7" y="52"/>
                  <a:pt x="168" y="50"/>
                  <a:pt x="168" y="47"/>
                </a:cubicBezTo>
                <a:cubicBezTo>
                  <a:pt x="168" y="45"/>
                  <a:pt x="167" y="43"/>
                  <a:pt x="165" y="41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33" y="8"/>
                  <a:pt x="127" y="8"/>
                  <a:pt x="123" y="12"/>
                </a:cubicBezTo>
                <a:cubicBezTo>
                  <a:pt x="121" y="13"/>
                  <a:pt x="121" y="16"/>
                  <a:pt x="121" y="18"/>
                </a:cubicBezTo>
                <a:cubicBezTo>
                  <a:pt x="121" y="20"/>
                  <a:pt x="121" y="23"/>
                  <a:pt x="123" y="24"/>
                </a:cubicBezTo>
                <a:cubicBezTo>
                  <a:pt x="137" y="38"/>
                  <a:pt x="137" y="38"/>
                  <a:pt x="137" y="38"/>
                </a:cubicBezTo>
                <a:lnTo>
                  <a:pt x="1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0335240" y="1793880"/>
            <a:ext cx="405720" cy="212040"/>
          </a:xfrm>
          <a:custGeom>
            <a:avLst/>
            <a:gdLst/>
            <a:ahLst/>
            <a:cxnLst/>
            <a:rect l="l" t="t" r="r" b="b"/>
            <a:pathLst>
              <a:path w="143" h="75">
                <a:moveTo>
                  <a:pt x="111" y="3"/>
                </a:moveTo>
                <a:cubicBezTo>
                  <a:pt x="108" y="0"/>
                  <a:pt x="103" y="0"/>
                  <a:pt x="99" y="3"/>
                </a:cubicBezTo>
                <a:cubicBezTo>
                  <a:pt x="96" y="6"/>
                  <a:pt x="96" y="11"/>
                  <a:pt x="99" y="14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30"/>
                  <a:pt x="0" y="33"/>
                  <a:pt x="0" y="38"/>
                </a:cubicBezTo>
                <a:cubicBezTo>
                  <a:pt x="0" y="42"/>
                  <a:pt x="3" y="46"/>
                  <a:pt x="8" y="46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99" y="61"/>
                  <a:pt x="99" y="61"/>
                  <a:pt x="99" y="61"/>
                </a:cubicBezTo>
                <a:cubicBezTo>
                  <a:pt x="96" y="64"/>
                  <a:pt x="96" y="69"/>
                  <a:pt x="99" y="73"/>
                </a:cubicBezTo>
                <a:cubicBezTo>
                  <a:pt x="101" y="74"/>
                  <a:pt x="103" y="75"/>
                  <a:pt x="105" y="75"/>
                </a:cubicBezTo>
                <a:cubicBezTo>
                  <a:pt x="107" y="75"/>
                  <a:pt x="109" y="74"/>
                  <a:pt x="111" y="73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43" y="40"/>
                  <a:pt x="143" y="35"/>
                  <a:pt x="140" y="32"/>
                </a:cubicBezTo>
                <a:lnTo>
                  <a:pt x="111" y="3"/>
                </a:lnTo>
                <a:close/>
              </a:path>
            </a:pathLst>
          </a:custGeom>
          <a:solidFill>
            <a:srgbClr val="6FD0F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10080000" y="1475280"/>
            <a:ext cx="1732320" cy="768960"/>
          </a:xfrm>
          <a:custGeom>
            <a:avLst/>
            <a:gdLst/>
            <a:ahLst/>
            <a:cxnLst/>
            <a:rect l="l" t="t" r="r" b="b"/>
            <a:pathLst>
              <a:path w="611" h="272">
                <a:moveTo>
                  <a:pt x="511" y="272"/>
                </a:moveTo>
                <a:cubicBezTo>
                  <a:pt x="506" y="272"/>
                  <a:pt x="501" y="271"/>
                  <a:pt x="497" y="268"/>
                </a:cubicBezTo>
                <a:cubicBezTo>
                  <a:pt x="501" y="260"/>
                  <a:pt x="501" y="260"/>
                  <a:pt x="501" y="260"/>
                </a:cubicBezTo>
                <a:cubicBezTo>
                  <a:pt x="504" y="262"/>
                  <a:pt x="507" y="263"/>
                  <a:pt x="511" y="263"/>
                </a:cubicBezTo>
                <a:cubicBezTo>
                  <a:pt x="511" y="263"/>
                  <a:pt x="511" y="263"/>
                  <a:pt x="511" y="263"/>
                </a:cubicBezTo>
                <a:cubicBezTo>
                  <a:pt x="512" y="263"/>
                  <a:pt x="514" y="263"/>
                  <a:pt x="515" y="263"/>
                </a:cubicBezTo>
                <a:cubicBezTo>
                  <a:pt x="517" y="271"/>
                  <a:pt x="517" y="271"/>
                  <a:pt x="517" y="271"/>
                </a:cubicBezTo>
                <a:cubicBezTo>
                  <a:pt x="515" y="272"/>
                  <a:pt x="513" y="272"/>
                  <a:pt x="511" y="272"/>
                </a:cubicBezTo>
                <a:cubicBezTo>
                  <a:pt x="511" y="272"/>
                  <a:pt x="511" y="272"/>
                  <a:pt x="511" y="272"/>
                </a:cubicBezTo>
                <a:close/>
                <a:moveTo>
                  <a:pt x="528" y="267"/>
                </a:moveTo>
                <a:cubicBezTo>
                  <a:pt x="523" y="259"/>
                  <a:pt x="523" y="259"/>
                  <a:pt x="523" y="259"/>
                </a:cubicBezTo>
                <a:cubicBezTo>
                  <a:pt x="524" y="259"/>
                  <a:pt x="525" y="258"/>
                  <a:pt x="526" y="257"/>
                </a:cubicBezTo>
                <a:cubicBezTo>
                  <a:pt x="535" y="248"/>
                  <a:pt x="535" y="248"/>
                  <a:pt x="535" y="248"/>
                </a:cubicBezTo>
                <a:cubicBezTo>
                  <a:pt x="541" y="254"/>
                  <a:pt x="541" y="254"/>
                  <a:pt x="541" y="254"/>
                </a:cubicBezTo>
                <a:cubicBezTo>
                  <a:pt x="532" y="263"/>
                  <a:pt x="532" y="263"/>
                  <a:pt x="532" y="263"/>
                </a:cubicBezTo>
                <a:cubicBezTo>
                  <a:pt x="531" y="264"/>
                  <a:pt x="529" y="266"/>
                  <a:pt x="528" y="267"/>
                </a:cubicBezTo>
                <a:close/>
                <a:moveTo>
                  <a:pt x="487" y="260"/>
                </a:moveTo>
                <a:cubicBezTo>
                  <a:pt x="483" y="255"/>
                  <a:pt x="481" y="249"/>
                  <a:pt x="481" y="242"/>
                </a:cubicBezTo>
                <a:cubicBezTo>
                  <a:pt x="481" y="241"/>
                  <a:pt x="481" y="241"/>
                  <a:pt x="481" y="241"/>
                </a:cubicBezTo>
                <a:cubicBezTo>
                  <a:pt x="490" y="241"/>
                  <a:pt x="490" y="241"/>
                  <a:pt x="490" y="241"/>
                </a:cubicBezTo>
                <a:cubicBezTo>
                  <a:pt x="490" y="242"/>
                  <a:pt x="490" y="242"/>
                  <a:pt x="490" y="242"/>
                </a:cubicBezTo>
                <a:cubicBezTo>
                  <a:pt x="490" y="247"/>
                  <a:pt x="491" y="251"/>
                  <a:pt x="494" y="255"/>
                </a:cubicBezTo>
                <a:lnTo>
                  <a:pt x="487" y="260"/>
                </a:lnTo>
                <a:close/>
                <a:moveTo>
                  <a:pt x="549" y="247"/>
                </a:moveTo>
                <a:cubicBezTo>
                  <a:pt x="542" y="240"/>
                  <a:pt x="542" y="240"/>
                  <a:pt x="542" y="240"/>
                </a:cubicBezTo>
                <a:cubicBezTo>
                  <a:pt x="555" y="228"/>
                  <a:pt x="555" y="228"/>
                  <a:pt x="555" y="228"/>
                </a:cubicBezTo>
                <a:cubicBezTo>
                  <a:pt x="561" y="234"/>
                  <a:pt x="561" y="234"/>
                  <a:pt x="561" y="234"/>
                </a:cubicBezTo>
                <a:lnTo>
                  <a:pt x="549" y="247"/>
                </a:lnTo>
                <a:close/>
                <a:moveTo>
                  <a:pt x="492" y="233"/>
                </a:moveTo>
                <a:cubicBezTo>
                  <a:pt x="484" y="229"/>
                  <a:pt x="484" y="229"/>
                  <a:pt x="484" y="229"/>
                </a:cubicBezTo>
                <a:cubicBezTo>
                  <a:pt x="485" y="226"/>
                  <a:pt x="487" y="223"/>
                  <a:pt x="490" y="221"/>
                </a:cubicBezTo>
                <a:cubicBezTo>
                  <a:pt x="496" y="215"/>
                  <a:pt x="496" y="215"/>
                  <a:pt x="496" y="215"/>
                </a:cubicBezTo>
                <a:cubicBezTo>
                  <a:pt x="502" y="221"/>
                  <a:pt x="502" y="221"/>
                  <a:pt x="502" y="221"/>
                </a:cubicBezTo>
                <a:cubicBezTo>
                  <a:pt x="496" y="227"/>
                  <a:pt x="496" y="227"/>
                  <a:pt x="496" y="227"/>
                </a:cubicBezTo>
                <a:cubicBezTo>
                  <a:pt x="494" y="229"/>
                  <a:pt x="493" y="231"/>
                  <a:pt x="492" y="233"/>
                </a:cubicBezTo>
                <a:close/>
                <a:moveTo>
                  <a:pt x="569" y="227"/>
                </a:moveTo>
                <a:cubicBezTo>
                  <a:pt x="562" y="220"/>
                  <a:pt x="562" y="220"/>
                  <a:pt x="562" y="220"/>
                </a:cubicBezTo>
                <a:cubicBezTo>
                  <a:pt x="575" y="208"/>
                  <a:pt x="575" y="208"/>
                  <a:pt x="575" y="208"/>
                </a:cubicBezTo>
                <a:cubicBezTo>
                  <a:pt x="581" y="214"/>
                  <a:pt x="581" y="214"/>
                  <a:pt x="581" y="214"/>
                </a:cubicBezTo>
                <a:lnTo>
                  <a:pt x="569" y="227"/>
                </a:lnTo>
                <a:close/>
                <a:moveTo>
                  <a:pt x="510" y="213"/>
                </a:moveTo>
                <a:cubicBezTo>
                  <a:pt x="503" y="207"/>
                  <a:pt x="503" y="207"/>
                  <a:pt x="503" y="207"/>
                </a:cubicBezTo>
                <a:cubicBezTo>
                  <a:pt x="508" y="203"/>
                  <a:pt x="508" y="203"/>
                  <a:pt x="508" y="203"/>
                </a:cubicBezTo>
                <a:cubicBezTo>
                  <a:pt x="502" y="203"/>
                  <a:pt x="502" y="203"/>
                  <a:pt x="502" y="203"/>
                </a:cubicBezTo>
                <a:cubicBezTo>
                  <a:pt x="502" y="194"/>
                  <a:pt x="502" y="194"/>
                  <a:pt x="502" y="194"/>
                </a:cubicBezTo>
                <a:cubicBezTo>
                  <a:pt x="519" y="194"/>
                  <a:pt x="519" y="194"/>
                  <a:pt x="519" y="194"/>
                </a:cubicBezTo>
                <a:cubicBezTo>
                  <a:pt x="519" y="198"/>
                  <a:pt x="519" y="198"/>
                  <a:pt x="519" y="198"/>
                </a:cubicBezTo>
                <a:cubicBezTo>
                  <a:pt x="522" y="201"/>
                  <a:pt x="522" y="201"/>
                  <a:pt x="522" y="201"/>
                </a:cubicBezTo>
                <a:lnTo>
                  <a:pt x="510" y="213"/>
                </a:lnTo>
                <a:close/>
                <a:moveTo>
                  <a:pt x="588" y="207"/>
                </a:moveTo>
                <a:cubicBezTo>
                  <a:pt x="582" y="201"/>
                  <a:pt x="582" y="201"/>
                  <a:pt x="582" y="201"/>
                </a:cubicBezTo>
                <a:cubicBezTo>
                  <a:pt x="594" y="188"/>
                  <a:pt x="594" y="188"/>
                  <a:pt x="594" y="188"/>
                </a:cubicBezTo>
                <a:cubicBezTo>
                  <a:pt x="601" y="195"/>
                  <a:pt x="601" y="195"/>
                  <a:pt x="601" y="195"/>
                </a:cubicBezTo>
                <a:lnTo>
                  <a:pt x="588" y="207"/>
                </a:lnTo>
                <a:close/>
                <a:moveTo>
                  <a:pt x="492" y="203"/>
                </a:moveTo>
                <a:cubicBezTo>
                  <a:pt x="474" y="202"/>
                  <a:pt x="474" y="202"/>
                  <a:pt x="474" y="202"/>
                </a:cubicBezTo>
                <a:cubicBezTo>
                  <a:pt x="474" y="193"/>
                  <a:pt x="474" y="193"/>
                  <a:pt x="474" y="193"/>
                </a:cubicBezTo>
                <a:cubicBezTo>
                  <a:pt x="492" y="194"/>
                  <a:pt x="492" y="194"/>
                  <a:pt x="492" y="194"/>
                </a:cubicBezTo>
                <a:lnTo>
                  <a:pt x="492" y="203"/>
                </a:lnTo>
                <a:close/>
                <a:moveTo>
                  <a:pt x="463" y="202"/>
                </a:moveTo>
                <a:cubicBezTo>
                  <a:pt x="446" y="202"/>
                  <a:pt x="446" y="202"/>
                  <a:pt x="446" y="202"/>
                </a:cubicBezTo>
                <a:cubicBezTo>
                  <a:pt x="446" y="193"/>
                  <a:pt x="446" y="193"/>
                  <a:pt x="446" y="193"/>
                </a:cubicBezTo>
                <a:cubicBezTo>
                  <a:pt x="463" y="193"/>
                  <a:pt x="463" y="193"/>
                  <a:pt x="463" y="193"/>
                </a:cubicBezTo>
                <a:lnTo>
                  <a:pt x="463" y="202"/>
                </a:lnTo>
                <a:close/>
                <a:moveTo>
                  <a:pt x="435" y="202"/>
                </a:moveTo>
                <a:cubicBezTo>
                  <a:pt x="418" y="202"/>
                  <a:pt x="418" y="202"/>
                  <a:pt x="418" y="202"/>
                </a:cubicBezTo>
                <a:cubicBezTo>
                  <a:pt x="418" y="193"/>
                  <a:pt x="418" y="193"/>
                  <a:pt x="418" y="193"/>
                </a:cubicBezTo>
                <a:cubicBezTo>
                  <a:pt x="435" y="193"/>
                  <a:pt x="435" y="193"/>
                  <a:pt x="435" y="193"/>
                </a:cubicBezTo>
                <a:lnTo>
                  <a:pt x="435" y="202"/>
                </a:lnTo>
                <a:close/>
                <a:moveTo>
                  <a:pt x="407" y="202"/>
                </a:moveTo>
                <a:cubicBezTo>
                  <a:pt x="390" y="202"/>
                  <a:pt x="390" y="202"/>
                  <a:pt x="390" y="202"/>
                </a:cubicBezTo>
                <a:cubicBezTo>
                  <a:pt x="390" y="193"/>
                  <a:pt x="390" y="193"/>
                  <a:pt x="390" y="193"/>
                </a:cubicBezTo>
                <a:cubicBezTo>
                  <a:pt x="407" y="193"/>
                  <a:pt x="407" y="193"/>
                  <a:pt x="407" y="193"/>
                </a:cubicBezTo>
                <a:lnTo>
                  <a:pt x="407" y="202"/>
                </a:lnTo>
                <a:close/>
                <a:moveTo>
                  <a:pt x="378" y="201"/>
                </a:moveTo>
                <a:cubicBezTo>
                  <a:pt x="373" y="200"/>
                  <a:pt x="368" y="198"/>
                  <a:pt x="364" y="195"/>
                </a:cubicBezTo>
                <a:cubicBezTo>
                  <a:pt x="361" y="192"/>
                  <a:pt x="361" y="192"/>
                  <a:pt x="361" y="192"/>
                </a:cubicBezTo>
                <a:cubicBezTo>
                  <a:pt x="367" y="185"/>
                  <a:pt x="367" y="185"/>
                  <a:pt x="367" y="185"/>
                </a:cubicBezTo>
                <a:cubicBezTo>
                  <a:pt x="370" y="187"/>
                  <a:pt x="370" y="187"/>
                  <a:pt x="370" y="187"/>
                </a:cubicBezTo>
                <a:cubicBezTo>
                  <a:pt x="373" y="190"/>
                  <a:pt x="376" y="192"/>
                  <a:pt x="380" y="193"/>
                </a:cubicBezTo>
                <a:lnTo>
                  <a:pt x="378" y="201"/>
                </a:lnTo>
                <a:close/>
                <a:moveTo>
                  <a:pt x="353" y="186"/>
                </a:moveTo>
                <a:cubicBezTo>
                  <a:pt x="339" y="175"/>
                  <a:pt x="339" y="175"/>
                  <a:pt x="339" y="175"/>
                </a:cubicBezTo>
                <a:cubicBezTo>
                  <a:pt x="344" y="168"/>
                  <a:pt x="344" y="168"/>
                  <a:pt x="344" y="168"/>
                </a:cubicBezTo>
                <a:cubicBezTo>
                  <a:pt x="358" y="179"/>
                  <a:pt x="358" y="179"/>
                  <a:pt x="358" y="179"/>
                </a:cubicBezTo>
                <a:lnTo>
                  <a:pt x="353" y="186"/>
                </a:lnTo>
                <a:close/>
                <a:moveTo>
                  <a:pt x="608" y="185"/>
                </a:moveTo>
                <a:cubicBezTo>
                  <a:pt x="600" y="181"/>
                  <a:pt x="600" y="181"/>
                  <a:pt x="600" y="181"/>
                </a:cubicBezTo>
                <a:cubicBezTo>
                  <a:pt x="601" y="178"/>
                  <a:pt x="602" y="175"/>
                  <a:pt x="602" y="172"/>
                </a:cubicBezTo>
                <a:cubicBezTo>
                  <a:pt x="602" y="171"/>
                  <a:pt x="601" y="169"/>
                  <a:pt x="601" y="167"/>
                </a:cubicBezTo>
                <a:cubicBezTo>
                  <a:pt x="610" y="165"/>
                  <a:pt x="610" y="165"/>
                  <a:pt x="610" y="165"/>
                </a:cubicBezTo>
                <a:cubicBezTo>
                  <a:pt x="610" y="167"/>
                  <a:pt x="611" y="170"/>
                  <a:pt x="611" y="172"/>
                </a:cubicBezTo>
                <a:cubicBezTo>
                  <a:pt x="611" y="177"/>
                  <a:pt x="610" y="181"/>
                  <a:pt x="608" y="185"/>
                </a:cubicBezTo>
                <a:close/>
                <a:moveTo>
                  <a:pt x="331" y="169"/>
                </a:moveTo>
                <a:cubicBezTo>
                  <a:pt x="317" y="158"/>
                  <a:pt x="317" y="158"/>
                  <a:pt x="317" y="158"/>
                </a:cubicBezTo>
                <a:cubicBezTo>
                  <a:pt x="322" y="151"/>
                  <a:pt x="322" y="151"/>
                  <a:pt x="322" y="151"/>
                </a:cubicBezTo>
                <a:cubicBezTo>
                  <a:pt x="336" y="162"/>
                  <a:pt x="336" y="162"/>
                  <a:pt x="336" y="162"/>
                </a:cubicBezTo>
                <a:lnTo>
                  <a:pt x="331" y="169"/>
                </a:lnTo>
                <a:close/>
                <a:moveTo>
                  <a:pt x="597" y="159"/>
                </a:moveTo>
                <a:cubicBezTo>
                  <a:pt x="597" y="159"/>
                  <a:pt x="596" y="158"/>
                  <a:pt x="595" y="157"/>
                </a:cubicBezTo>
                <a:cubicBezTo>
                  <a:pt x="585" y="147"/>
                  <a:pt x="585" y="147"/>
                  <a:pt x="585" y="147"/>
                </a:cubicBezTo>
                <a:cubicBezTo>
                  <a:pt x="591" y="141"/>
                  <a:pt x="591" y="141"/>
                  <a:pt x="591" y="141"/>
                </a:cubicBezTo>
                <a:cubicBezTo>
                  <a:pt x="602" y="151"/>
                  <a:pt x="602" y="151"/>
                  <a:pt x="602" y="151"/>
                </a:cubicBezTo>
                <a:cubicBezTo>
                  <a:pt x="603" y="152"/>
                  <a:pt x="603" y="153"/>
                  <a:pt x="604" y="154"/>
                </a:cubicBezTo>
                <a:lnTo>
                  <a:pt x="597" y="159"/>
                </a:lnTo>
                <a:close/>
                <a:moveTo>
                  <a:pt x="308" y="152"/>
                </a:moveTo>
                <a:cubicBezTo>
                  <a:pt x="294" y="141"/>
                  <a:pt x="294" y="141"/>
                  <a:pt x="294" y="141"/>
                </a:cubicBezTo>
                <a:cubicBezTo>
                  <a:pt x="300" y="134"/>
                  <a:pt x="300" y="134"/>
                  <a:pt x="300" y="134"/>
                </a:cubicBezTo>
                <a:cubicBezTo>
                  <a:pt x="314" y="145"/>
                  <a:pt x="314" y="145"/>
                  <a:pt x="314" y="145"/>
                </a:cubicBezTo>
                <a:lnTo>
                  <a:pt x="308" y="152"/>
                </a:lnTo>
                <a:close/>
                <a:moveTo>
                  <a:pt x="506" y="149"/>
                </a:moveTo>
                <a:cubicBezTo>
                  <a:pt x="489" y="148"/>
                  <a:pt x="489" y="148"/>
                  <a:pt x="489" y="148"/>
                </a:cubicBezTo>
                <a:cubicBezTo>
                  <a:pt x="489" y="139"/>
                  <a:pt x="489" y="139"/>
                  <a:pt x="489" y="139"/>
                </a:cubicBezTo>
                <a:cubicBezTo>
                  <a:pt x="505" y="140"/>
                  <a:pt x="505" y="140"/>
                  <a:pt x="505" y="140"/>
                </a:cubicBezTo>
                <a:cubicBezTo>
                  <a:pt x="500" y="135"/>
                  <a:pt x="500" y="135"/>
                  <a:pt x="500" y="135"/>
                </a:cubicBezTo>
                <a:cubicBezTo>
                  <a:pt x="507" y="128"/>
                  <a:pt x="507" y="128"/>
                  <a:pt x="507" y="128"/>
                </a:cubicBezTo>
                <a:cubicBezTo>
                  <a:pt x="519" y="141"/>
                  <a:pt x="519" y="141"/>
                  <a:pt x="519" y="141"/>
                </a:cubicBezTo>
                <a:cubicBezTo>
                  <a:pt x="513" y="147"/>
                  <a:pt x="513" y="147"/>
                  <a:pt x="513" y="147"/>
                </a:cubicBezTo>
                <a:cubicBezTo>
                  <a:pt x="507" y="141"/>
                  <a:pt x="507" y="141"/>
                  <a:pt x="507" y="141"/>
                </a:cubicBezTo>
                <a:lnTo>
                  <a:pt x="506" y="149"/>
                </a:lnTo>
                <a:close/>
                <a:moveTo>
                  <a:pt x="478" y="148"/>
                </a:moveTo>
                <a:cubicBezTo>
                  <a:pt x="461" y="148"/>
                  <a:pt x="461" y="148"/>
                  <a:pt x="461" y="148"/>
                </a:cubicBezTo>
                <a:cubicBezTo>
                  <a:pt x="461" y="139"/>
                  <a:pt x="461" y="139"/>
                  <a:pt x="461" y="139"/>
                </a:cubicBezTo>
                <a:cubicBezTo>
                  <a:pt x="478" y="139"/>
                  <a:pt x="478" y="139"/>
                  <a:pt x="478" y="139"/>
                </a:cubicBezTo>
                <a:lnTo>
                  <a:pt x="478" y="148"/>
                </a:lnTo>
                <a:close/>
                <a:moveTo>
                  <a:pt x="450" y="148"/>
                </a:moveTo>
                <a:cubicBezTo>
                  <a:pt x="433" y="147"/>
                  <a:pt x="433" y="147"/>
                  <a:pt x="433" y="147"/>
                </a:cubicBezTo>
                <a:cubicBezTo>
                  <a:pt x="433" y="138"/>
                  <a:pt x="433" y="138"/>
                  <a:pt x="433" y="138"/>
                </a:cubicBezTo>
                <a:cubicBezTo>
                  <a:pt x="450" y="139"/>
                  <a:pt x="450" y="139"/>
                  <a:pt x="450" y="139"/>
                </a:cubicBezTo>
                <a:lnTo>
                  <a:pt x="450" y="148"/>
                </a:lnTo>
                <a:close/>
                <a:moveTo>
                  <a:pt x="422" y="147"/>
                </a:moveTo>
                <a:cubicBezTo>
                  <a:pt x="405" y="147"/>
                  <a:pt x="405" y="147"/>
                  <a:pt x="405" y="147"/>
                </a:cubicBezTo>
                <a:cubicBezTo>
                  <a:pt x="405" y="138"/>
                  <a:pt x="405" y="138"/>
                  <a:pt x="405" y="138"/>
                </a:cubicBezTo>
                <a:cubicBezTo>
                  <a:pt x="422" y="138"/>
                  <a:pt x="422" y="138"/>
                  <a:pt x="422" y="138"/>
                </a:cubicBezTo>
                <a:lnTo>
                  <a:pt x="422" y="147"/>
                </a:lnTo>
                <a:close/>
                <a:moveTo>
                  <a:pt x="392" y="145"/>
                </a:moveTo>
                <a:cubicBezTo>
                  <a:pt x="378" y="134"/>
                  <a:pt x="378" y="134"/>
                  <a:pt x="378" y="134"/>
                </a:cubicBezTo>
                <a:cubicBezTo>
                  <a:pt x="383" y="127"/>
                  <a:pt x="383" y="127"/>
                  <a:pt x="383" y="127"/>
                </a:cubicBezTo>
                <a:cubicBezTo>
                  <a:pt x="397" y="138"/>
                  <a:pt x="397" y="138"/>
                  <a:pt x="397" y="138"/>
                </a:cubicBezTo>
                <a:lnTo>
                  <a:pt x="392" y="145"/>
                </a:lnTo>
                <a:close/>
                <a:moveTo>
                  <a:pt x="578" y="140"/>
                </a:moveTo>
                <a:cubicBezTo>
                  <a:pt x="565" y="127"/>
                  <a:pt x="565" y="127"/>
                  <a:pt x="565" y="127"/>
                </a:cubicBezTo>
                <a:cubicBezTo>
                  <a:pt x="572" y="121"/>
                  <a:pt x="572" y="121"/>
                  <a:pt x="572" y="121"/>
                </a:cubicBezTo>
                <a:cubicBezTo>
                  <a:pt x="584" y="133"/>
                  <a:pt x="584" y="133"/>
                  <a:pt x="584" y="133"/>
                </a:cubicBezTo>
                <a:lnTo>
                  <a:pt x="578" y="140"/>
                </a:lnTo>
                <a:close/>
                <a:moveTo>
                  <a:pt x="286" y="135"/>
                </a:moveTo>
                <a:cubicBezTo>
                  <a:pt x="272" y="124"/>
                  <a:pt x="272" y="124"/>
                  <a:pt x="272" y="124"/>
                </a:cubicBezTo>
                <a:cubicBezTo>
                  <a:pt x="277" y="117"/>
                  <a:pt x="277" y="117"/>
                  <a:pt x="277" y="117"/>
                </a:cubicBezTo>
                <a:cubicBezTo>
                  <a:pt x="291" y="128"/>
                  <a:pt x="291" y="128"/>
                  <a:pt x="291" y="128"/>
                </a:cubicBezTo>
                <a:lnTo>
                  <a:pt x="286" y="135"/>
                </a:lnTo>
                <a:close/>
                <a:moveTo>
                  <a:pt x="369" y="128"/>
                </a:moveTo>
                <a:cubicBezTo>
                  <a:pt x="355" y="117"/>
                  <a:pt x="355" y="117"/>
                  <a:pt x="355" y="117"/>
                </a:cubicBezTo>
                <a:cubicBezTo>
                  <a:pt x="361" y="110"/>
                  <a:pt x="361" y="110"/>
                  <a:pt x="361" y="110"/>
                </a:cubicBezTo>
                <a:cubicBezTo>
                  <a:pt x="375" y="121"/>
                  <a:pt x="375" y="121"/>
                  <a:pt x="375" y="121"/>
                </a:cubicBezTo>
                <a:lnTo>
                  <a:pt x="369" y="128"/>
                </a:lnTo>
                <a:close/>
                <a:moveTo>
                  <a:pt x="493" y="127"/>
                </a:moveTo>
                <a:cubicBezTo>
                  <a:pt x="490" y="124"/>
                  <a:pt x="490" y="124"/>
                  <a:pt x="490" y="124"/>
                </a:cubicBezTo>
                <a:cubicBezTo>
                  <a:pt x="486" y="120"/>
                  <a:pt x="483" y="116"/>
                  <a:pt x="482" y="111"/>
                </a:cubicBezTo>
                <a:cubicBezTo>
                  <a:pt x="491" y="108"/>
                  <a:pt x="491" y="108"/>
                  <a:pt x="491" y="108"/>
                </a:cubicBezTo>
                <a:cubicBezTo>
                  <a:pt x="492" y="112"/>
                  <a:pt x="494" y="115"/>
                  <a:pt x="496" y="118"/>
                </a:cubicBezTo>
                <a:cubicBezTo>
                  <a:pt x="499" y="121"/>
                  <a:pt x="499" y="121"/>
                  <a:pt x="499" y="121"/>
                </a:cubicBezTo>
                <a:lnTo>
                  <a:pt x="493" y="127"/>
                </a:lnTo>
                <a:close/>
                <a:moveTo>
                  <a:pt x="558" y="120"/>
                </a:moveTo>
                <a:cubicBezTo>
                  <a:pt x="545" y="107"/>
                  <a:pt x="545" y="107"/>
                  <a:pt x="545" y="107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64" y="113"/>
                  <a:pt x="564" y="113"/>
                  <a:pt x="564" y="113"/>
                </a:cubicBezTo>
                <a:lnTo>
                  <a:pt x="558" y="120"/>
                </a:lnTo>
                <a:close/>
                <a:moveTo>
                  <a:pt x="264" y="118"/>
                </a:moveTo>
                <a:cubicBezTo>
                  <a:pt x="250" y="107"/>
                  <a:pt x="250" y="107"/>
                  <a:pt x="250" y="107"/>
                </a:cubicBezTo>
                <a:cubicBezTo>
                  <a:pt x="255" y="100"/>
                  <a:pt x="255" y="100"/>
                  <a:pt x="255" y="100"/>
                </a:cubicBezTo>
                <a:cubicBezTo>
                  <a:pt x="269" y="111"/>
                  <a:pt x="269" y="111"/>
                  <a:pt x="269" y="111"/>
                </a:cubicBezTo>
                <a:lnTo>
                  <a:pt x="264" y="118"/>
                </a:lnTo>
                <a:close/>
                <a:moveTo>
                  <a:pt x="347" y="111"/>
                </a:moveTo>
                <a:cubicBezTo>
                  <a:pt x="333" y="100"/>
                  <a:pt x="333" y="100"/>
                  <a:pt x="333" y="100"/>
                </a:cubicBezTo>
                <a:cubicBezTo>
                  <a:pt x="338" y="93"/>
                  <a:pt x="338" y="93"/>
                  <a:pt x="338" y="93"/>
                </a:cubicBezTo>
                <a:cubicBezTo>
                  <a:pt x="352" y="104"/>
                  <a:pt x="352" y="104"/>
                  <a:pt x="352" y="104"/>
                </a:cubicBezTo>
                <a:lnTo>
                  <a:pt x="347" y="111"/>
                </a:lnTo>
                <a:close/>
                <a:moveTo>
                  <a:pt x="241" y="101"/>
                </a:moveTo>
                <a:cubicBezTo>
                  <a:pt x="227" y="90"/>
                  <a:pt x="227" y="90"/>
                  <a:pt x="227" y="90"/>
                </a:cubicBezTo>
                <a:cubicBezTo>
                  <a:pt x="233" y="83"/>
                  <a:pt x="233" y="83"/>
                  <a:pt x="233" y="83"/>
                </a:cubicBezTo>
                <a:cubicBezTo>
                  <a:pt x="247" y="94"/>
                  <a:pt x="247" y="94"/>
                  <a:pt x="247" y="94"/>
                </a:cubicBezTo>
                <a:lnTo>
                  <a:pt x="241" y="101"/>
                </a:lnTo>
                <a:close/>
                <a:moveTo>
                  <a:pt x="538" y="100"/>
                </a:moveTo>
                <a:cubicBezTo>
                  <a:pt x="526" y="88"/>
                  <a:pt x="526" y="88"/>
                  <a:pt x="526" y="88"/>
                </a:cubicBezTo>
                <a:cubicBezTo>
                  <a:pt x="532" y="81"/>
                  <a:pt x="532" y="81"/>
                  <a:pt x="532" y="81"/>
                </a:cubicBezTo>
                <a:cubicBezTo>
                  <a:pt x="544" y="94"/>
                  <a:pt x="544" y="94"/>
                  <a:pt x="544" y="94"/>
                </a:cubicBezTo>
                <a:lnTo>
                  <a:pt x="538" y="100"/>
                </a:lnTo>
                <a:close/>
                <a:moveTo>
                  <a:pt x="490" y="100"/>
                </a:moveTo>
                <a:cubicBezTo>
                  <a:pt x="481" y="98"/>
                  <a:pt x="481" y="98"/>
                  <a:pt x="481" y="98"/>
                </a:cubicBezTo>
                <a:cubicBezTo>
                  <a:pt x="482" y="92"/>
                  <a:pt x="485" y="86"/>
                  <a:pt x="490" y="81"/>
                </a:cubicBezTo>
                <a:cubicBezTo>
                  <a:pt x="490" y="81"/>
                  <a:pt x="490" y="81"/>
                  <a:pt x="491" y="81"/>
                </a:cubicBezTo>
                <a:cubicBezTo>
                  <a:pt x="497" y="87"/>
                  <a:pt x="497" y="87"/>
                  <a:pt x="497" y="87"/>
                </a:cubicBezTo>
                <a:cubicBezTo>
                  <a:pt x="497" y="87"/>
                  <a:pt x="496" y="88"/>
                  <a:pt x="496" y="88"/>
                </a:cubicBezTo>
                <a:cubicBezTo>
                  <a:pt x="493" y="91"/>
                  <a:pt x="491" y="95"/>
                  <a:pt x="490" y="100"/>
                </a:cubicBezTo>
                <a:close/>
                <a:moveTo>
                  <a:pt x="325" y="94"/>
                </a:moveTo>
                <a:cubicBezTo>
                  <a:pt x="311" y="83"/>
                  <a:pt x="311" y="83"/>
                  <a:pt x="311" y="83"/>
                </a:cubicBezTo>
                <a:cubicBezTo>
                  <a:pt x="316" y="76"/>
                  <a:pt x="316" y="76"/>
                  <a:pt x="316" y="76"/>
                </a:cubicBezTo>
                <a:cubicBezTo>
                  <a:pt x="330" y="87"/>
                  <a:pt x="330" y="87"/>
                  <a:pt x="330" y="87"/>
                </a:cubicBezTo>
                <a:lnTo>
                  <a:pt x="325" y="94"/>
                </a:lnTo>
                <a:close/>
                <a:moveTo>
                  <a:pt x="219" y="84"/>
                </a:moveTo>
                <a:cubicBezTo>
                  <a:pt x="205" y="73"/>
                  <a:pt x="205" y="73"/>
                  <a:pt x="205" y="73"/>
                </a:cubicBezTo>
                <a:cubicBezTo>
                  <a:pt x="210" y="66"/>
                  <a:pt x="210" y="66"/>
                  <a:pt x="210" y="66"/>
                </a:cubicBezTo>
                <a:cubicBezTo>
                  <a:pt x="224" y="77"/>
                  <a:pt x="224" y="77"/>
                  <a:pt x="224" y="77"/>
                </a:cubicBezTo>
                <a:lnTo>
                  <a:pt x="219" y="84"/>
                </a:lnTo>
                <a:close/>
                <a:moveTo>
                  <a:pt x="518" y="83"/>
                </a:moveTo>
                <a:cubicBezTo>
                  <a:pt x="514" y="81"/>
                  <a:pt x="509" y="81"/>
                  <a:pt x="504" y="83"/>
                </a:cubicBezTo>
                <a:cubicBezTo>
                  <a:pt x="501" y="74"/>
                  <a:pt x="501" y="74"/>
                  <a:pt x="501" y="74"/>
                </a:cubicBezTo>
                <a:cubicBezTo>
                  <a:pt x="508" y="72"/>
                  <a:pt x="515" y="72"/>
                  <a:pt x="521" y="75"/>
                </a:cubicBezTo>
                <a:lnTo>
                  <a:pt x="518" y="83"/>
                </a:lnTo>
                <a:close/>
                <a:moveTo>
                  <a:pt x="302" y="77"/>
                </a:moveTo>
                <a:cubicBezTo>
                  <a:pt x="288" y="66"/>
                  <a:pt x="288" y="66"/>
                  <a:pt x="288" y="66"/>
                </a:cubicBezTo>
                <a:cubicBezTo>
                  <a:pt x="294" y="59"/>
                  <a:pt x="294" y="59"/>
                  <a:pt x="294" y="59"/>
                </a:cubicBezTo>
                <a:cubicBezTo>
                  <a:pt x="308" y="70"/>
                  <a:pt x="308" y="70"/>
                  <a:pt x="308" y="70"/>
                </a:cubicBezTo>
                <a:lnTo>
                  <a:pt x="302" y="77"/>
                </a:lnTo>
                <a:close/>
                <a:moveTo>
                  <a:pt x="197" y="67"/>
                </a:moveTo>
                <a:cubicBezTo>
                  <a:pt x="193" y="64"/>
                  <a:pt x="193" y="64"/>
                  <a:pt x="193" y="64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183" y="55"/>
                  <a:pt x="183" y="55"/>
                  <a:pt x="183" y="55"/>
                </a:cubicBezTo>
                <a:cubicBezTo>
                  <a:pt x="196" y="55"/>
                  <a:pt x="196" y="55"/>
                  <a:pt x="196" y="55"/>
                </a:cubicBezTo>
                <a:cubicBezTo>
                  <a:pt x="202" y="60"/>
                  <a:pt x="202" y="60"/>
                  <a:pt x="202" y="60"/>
                </a:cubicBezTo>
                <a:lnTo>
                  <a:pt x="197" y="67"/>
                </a:lnTo>
                <a:close/>
                <a:moveTo>
                  <a:pt x="172" y="64"/>
                </a:moveTo>
                <a:cubicBezTo>
                  <a:pt x="155" y="64"/>
                  <a:pt x="155" y="64"/>
                  <a:pt x="155" y="64"/>
                </a:cubicBezTo>
                <a:cubicBezTo>
                  <a:pt x="155" y="55"/>
                  <a:pt x="155" y="55"/>
                  <a:pt x="155" y="55"/>
                </a:cubicBezTo>
                <a:cubicBezTo>
                  <a:pt x="172" y="55"/>
                  <a:pt x="172" y="55"/>
                  <a:pt x="172" y="55"/>
                </a:cubicBezTo>
                <a:lnTo>
                  <a:pt x="172" y="64"/>
                </a:lnTo>
                <a:close/>
                <a:moveTo>
                  <a:pt x="144" y="64"/>
                </a:moveTo>
                <a:cubicBezTo>
                  <a:pt x="127" y="64"/>
                  <a:pt x="127" y="64"/>
                  <a:pt x="127" y="64"/>
                </a:cubicBezTo>
                <a:cubicBezTo>
                  <a:pt x="127" y="55"/>
                  <a:pt x="127" y="55"/>
                  <a:pt x="127" y="55"/>
                </a:cubicBezTo>
                <a:cubicBezTo>
                  <a:pt x="144" y="55"/>
                  <a:pt x="144" y="55"/>
                  <a:pt x="144" y="55"/>
                </a:cubicBezTo>
                <a:lnTo>
                  <a:pt x="144" y="64"/>
                </a:lnTo>
                <a:close/>
                <a:moveTo>
                  <a:pt x="116" y="64"/>
                </a:moveTo>
                <a:cubicBezTo>
                  <a:pt x="99" y="64"/>
                  <a:pt x="99" y="64"/>
                  <a:pt x="99" y="64"/>
                </a:cubicBezTo>
                <a:cubicBezTo>
                  <a:pt x="99" y="55"/>
                  <a:pt x="99" y="55"/>
                  <a:pt x="99" y="55"/>
                </a:cubicBezTo>
                <a:cubicBezTo>
                  <a:pt x="116" y="55"/>
                  <a:pt x="116" y="55"/>
                  <a:pt x="116" y="55"/>
                </a:cubicBezTo>
                <a:lnTo>
                  <a:pt x="116" y="64"/>
                </a:lnTo>
                <a:close/>
                <a:moveTo>
                  <a:pt x="88" y="64"/>
                </a:moveTo>
                <a:cubicBezTo>
                  <a:pt x="71" y="64"/>
                  <a:pt x="71" y="64"/>
                  <a:pt x="71" y="64"/>
                </a:cubicBezTo>
                <a:cubicBezTo>
                  <a:pt x="71" y="55"/>
                  <a:pt x="71" y="55"/>
                  <a:pt x="71" y="55"/>
                </a:cubicBezTo>
                <a:cubicBezTo>
                  <a:pt x="88" y="55"/>
                  <a:pt x="88" y="55"/>
                  <a:pt x="88" y="55"/>
                </a:cubicBezTo>
                <a:lnTo>
                  <a:pt x="88" y="64"/>
                </a:lnTo>
                <a:close/>
                <a:moveTo>
                  <a:pt x="60" y="64"/>
                </a:moveTo>
                <a:cubicBezTo>
                  <a:pt x="42" y="64"/>
                  <a:pt x="42" y="64"/>
                  <a:pt x="42" y="64"/>
                </a:cubicBezTo>
                <a:cubicBezTo>
                  <a:pt x="42" y="55"/>
                  <a:pt x="42" y="55"/>
                  <a:pt x="42" y="55"/>
                </a:cubicBezTo>
                <a:cubicBezTo>
                  <a:pt x="60" y="55"/>
                  <a:pt x="60" y="55"/>
                  <a:pt x="60" y="55"/>
                </a:cubicBezTo>
                <a:lnTo>
                  <a:pt x="60" y="64"/>
                </a:lnTo>
                <a:close/>
                <a:moveTo>
                  <a:pt x="32" y="64"/>
                </a:moveTo>
                <a:cubicBezTo>
                  <a:pt x="25" y="64"/>
                  <a:pt x="18" y="62"/>
                  <a:pt x="13" y="58"/>
                </a:cubicBezTo>
                <a:cubicBezTo>
                  <a:pt x="18" y="51"/>
                  <a:pt x="18" y="51"/>
                  <a:pt x="18" y="51"/>
                </a:cubicBezTo>
                <a:cubicBezTo>
                  <a:pt x="22" y="54"/>
                  <a:pt x="27" y="55"/>
                  <a:pt x="32" y="55"/>
                </a:cubicBezTo>
                <a:lnTo>
                  <a:pt x="32" y="64"/>
                </a:lnTo>
                <a:close/>
                <a:moveTo>
                  <a:pt x="280" y="60"/>
                </a:moveTo>
                <a:cubicBezTo>
                  <a:pt x="266" y="49"/>
                  <a:pt x="266" y="49"/>
                  <a:pt x="266" y="49"/>
                </a:cubicBezTo>
                <a:cubicBezTo>
                  <a:pt x="272" y="42"/>
                  <a:pt x="272" y="42"/>
                  <a:pt x="272" y="42"/>
                </a:cubicBezTo>
                <a:cubicBezTo>
                  <a:pt x="285" y="53"/>
                  <a:pt x="285" y="53"/>
                  <a:pt x="285" y="53"/>
                </a:cubicBezTo>
                <a:lnTo>
                  <a:pt x="280" y="60"/>
                </a:lnTo>
                <a:close/>
                <a:moveTo>
                  <a:pt x="5" y="49"/>
                </a:moveTo>
                <a:cubicBezTo>
                  <a:pt x="2" y="44"/>
                  <a:pt x="0" y="38"/>
                  <a:pt x="0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1"/>
                  <a:pt x="9" y="31"/>
                  <a:pt x="9" y="32"/>
                </a:cubicBezTo>
                <a:cubicBezTo>
                  <a:pt x="9" y="36"/>
                  <a:pt x="10" y="40"/>
                  <a:pt x="12" y="44"/>
                </a:cubicBezTo>
                <a:lnTo>
                  <a:pt x="5" y="49"/>
                </a:lnTo>
                <a:close/>
                <a:moveTo>
                  <a:pt x="258" y="43"/>
                </a:moveTo>
                <a:cubicBezTo>
                  <a:pt x="244" y="32"/>
                  <a:pt x="244" y="32"/>
                  <a:pt x="244" y="32"/>
                </a:cubicBezTo>
                <a:cubicBezTo>
                  <a:pt x="249" y="25"/>
                  <a:pt x="249" y="25"/>
                  <a:pt x="249" y="25"/>
                </a:cubicBezTo>
                <a:cubicBezTo>
                  <a:pt x="263" y="36"/>
                  <a:pt x="263" y="36"/>
                  <a:pt x="263" y="36"/>
                </a:cubicBezTo>
                <a:lnTo>
                  <a:pt x="258" y="43"/>
                </a:lnTo>
                <a:close/>
                <a:moveTo>
                  <a:pt x="235" y="26"/>
                </a:moveTo>
                <a:cubicBezTo>
                  <a:pt x="221" y="15"/>
                  <a:pt x="221" y="15"/>
                  <a:pt x="221" y="15"/>
                </a:cubicBezTo>
                <a:cubicBezTo>
                  <a:pt x="227" y="8"/>
                  <a:pt x="227" y="8"/>
                  <a:pt x="227" y="8"/>
                </a:cubicBezTo>
                <a:cubicBezTo>
                  <a:pt x="241" y="19"/>
                  <a:pt x="241" y="19"/>
                  <a:pt x="241" y="19"/>
                </a:cubicBezTo>
                <a:lnTo>
                  <a:pt x="235" y="26"/>
                </a:lnTo>
                <a:close/>
                <a:moveTo>
                  <a:pt x="11" y="22"/>
                </a:moveTo>
                <a:cubicBezTo>
                  <a:pt x="3" y="18"/>
                  <a:pt x="3" y="18"/>
                  <a:pt x="3" y="18"/>
                </a:cubicBezTo>
                <a:cubicBezTo>
                  <a:pt x="6" y="12"/>
                  <a:pt x="11" y="6"/>
                  <a:pt x="17" y="3"/>
                </a:cubicBezTo>
                <a:cubicBezTo>
                  <a:pt x="22" y="11"/>
                  <a:pt x="22" y="11"/>
                  <a:pt x="22" y="11"/>
                </a:cubicBezTo>
                <a:cubicBezTo>
                  <a:pt x="17" y="14"/>
                  <a:pt x="14" y="17"/>
                  <a:pt x="11" y="22"/>
                </a:cubicBezTo>
                <a:close/>
                <a:moveTo>
                  <a:pt x="214" y="10"/>
                </a:moveTo>
                <a:cubicBezTo>
                  <a:pt x="211" y="9"/>
                  <a:pt x="208" y="9"/>
                  <a:pt x="205" y="9"/>
                </a:cubicBezTo>
                <a:cubicBezTo>
                  <a:pt x="198" y="9"/>
                  <a:pt x="198" y="9"/>
                  <a:pt x="198" y="9"/>
                </a:cubicBezTo>
                <a:cubicBezTo>
                  <a:pt x="198" y="0"/>
                  <a:pt x="198" y="0"/>
                  <a:pt x="198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9" y="0"/>
                  <a:pt x="213" y="0"/>
                  <a:pt x="217" y="2"/>
                </a:cubicBezTo>
                <a:lnTo>
                  <a:pt x="214" y="10"/>
                </a:lnTo>
                <a:close/>
                <a:moveTo>
                  <a:pt x="30" y="9"/>
                </a:moveTo>
                <a:cubicBezTo>
                  <a:pt x="29" y="0"/>
                  <a:pt x="29" y="0"/>
                  <a:pt x="29" y="0"/>
                </a:cubicBezTo>
                <a:cubicBezTo>
                  <a:pt x="30" y="0"/>
                  <a:pt x="31" y="0"/>
                  <a:pt x="3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9"/>
                  <a:pt x="47" y="9"/>
                  <a:pt x="47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1" y="9"/>
                  <a:pt x="31" y="9"/>
                  <a:pt x="30" y="9"/>
                </a:cubicBezTo>
                <a:close/>
                <a:moveTo>
                  <a:pt x="187" y="9"/>
                </a:moveTo>
                <a:cubicBezTo>
                  <a:pt x="170" y="9"/>
                  <a:pt x="170" y="9"/>
                  <a:pt x="170" y="9"/>
                </a:cubicBezTo>
                <a:cubicBezTo>
                  <a:pt x="170" y="0"/>
                  <a:pt x="170" y="0"/>
                  <a:pt x="170" y="0"/>
                </a:cubicBezTo>
                <a:cubicBezTo>
                  <a:pt x="187" y="0"/>
                  <a:pt x="187" y="0"/>
                  <a:pt x="187" y="0"/>
                </a:cubicBezTo>
                <a:lnTo>
                  <a:pt x="187" y="9"/>
                </a:lnTo>
                <a:close/>
                <a:moveTo>
                  <a:pt x="159" y="9"/>
                </a:moveTo>
                <a:cubicBezTo>
                  <a:pt x="142" y="9"/>
                  <a:pt x="142" y="9"/>
                  <a:pt x="142" y="9"/>
                </a:cubicBezTo>
                <a:cubicBezTo>
                  <a:pt x="142" y="0"/>
                  <a:pt x="142" y="0"/>
                  <a:pt x="142" y="0"/>
                </a:cubicBezTo>
                <a:cubicBezTo>
                  <a:pt x="159" y="0"/>
                  <a:pt x="159" y="0"/>
                  <a:pt x="159" y="0"/>
                </a:cubicBezTo>
                <a:lnTo>
                  <a:pt x="159" y="9"/>
                </a:lnTo>
                <a:close/>
                <a:moveTo>
                  <a:pt x="131" y="9"/>
                </a:moveTo>
                <a:cubicBezTo>
                  <a:pt x="114" y="9"/>
                  <a:pt x="114" y="9"/>
                  <a:pt x="114" y="9"/>
                </a:cubicBezTo>
                <a:cubicBezTo>
                  <a:pt x="114" y="0"/>
                  <a:pt x="114" y="0"/>
                  <a:pt x="114" y="0"/>
                </a:cubicBezTo>
                <a:cubicBezTo>
                  <a:pt x="131" y="0"/>
                  <a:pt x="131" y="0"/>
                  <a:pt x="131" y="0"/>
                </a:cubicBezTo>
                <a:lnTo>
                  <a:pt x="131" y="9"/>
                </a:lnTo>
                <a:close/>
                <a:moveTo>
                  <a:pt x="103" y="9"/>
                </a:moveTo>
                <a:cubicBezTo>
                  <a:pt x="86" y="9"/>
                  <a:pt x="86" y="9"/>
                  <a:pt x="86" y="9"/>
                </a:cubicBezTo>
                <a:cubicBezTo>
                  <a:pt x="86" y="0"/>
                  <a:pt x="86" y="0"/>
                  <a:pt x="86" y="0"/>
                </a:cubicBezTo>
                <a:cubicBezTo>
                  <a:pt x="103" y="0"/>
                  <a:pt x="103" y="0"/>
                  <a:pt x="103" y="0"/>
                </a:cubicBezTo>
                <a:lnTo>
                  <a:pt x="103" y="9"/>
                </a:lnTo>
                <a:close/>
                <a:moveTo>
                  <a:pt x="75" y="9"/>
                </a:moveTo>
                <a:cubicBezTo>
                  <a:pt x="58" y="9"/>
                  <a:pt x="58" y="9"/>
                  <a:pt x="58" y="9"/>
                </a:cubicBezTo>
                <a:cubicBezTo>
                  <a:pt x="58" y="0"/>
                  <a:pt x="58" y="0"/>
                  <a:pt x="58" y="0"/>
                </a:cubicBezTo>
                <a:cubicBezTo>
                  <a:pt x="75" y="0"/>
                  <a:pt x="75" y="0"/>
                  <a:pt x="75" y="0"/>
                </a:cubicBezTo>
                <a:lnTo>
                  <a:pt x="75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291040" y="6525720"/>
            <a:ext cx="74772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E2FA9E6B-92B3-4D9D-B08A-87DD6C6D3D26}" type="slidenum">
              <a:rPr lang="en-US" sz="8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49" name="Line 2"/>
          <p:cNvSpPr/>
          <p:nvPr/>
        </p:nvSpPr>
        <p:spPr>
          <a:xfrm>
            <a:off x="370080" y="504720"/>
            <a:ext cx="11448360" cy="360"/>
          </a:xfrm>
          <a:prstGeom prst="line">
            <a:avLst/>
          </a:prstGeom>
          <a:ln w="47520">
            <a:solidFill>
              <a:srgbClr val="008E9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291040" y="6525720"/>
            <a:ext cx="74772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778DCDD3-0386-4837-924E-54F788C45369}" type="slidenum">
              <a:rPr lang="en-US" sz="8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040" y="6472440"/>
            <a:ext cx="4352760" cy="315720"/>
          </a:xfrm>
          <a:custGeom>
            <a:avLst/>
            <a:gdLst/>
            <a:ahLst/>
            <a:cxnLst/>
            <a:rect l="l" t="t" r="r" b="b"/>
            <a:pathLst>
              <a:path w="3325531" h="1412152">
                <a:moveTo>
                  <a:pt x="77116" y="106448"/>
                </a:moveTo>
                <a:lnTo>
                  <a:pt x="3284011" y="0"/>
                </a:lnTo>
                <a:lnTo>
                  <a:pt x="3325531" y="1412152"/>
                </a:lnTo>
                <a:lnTo>
                  <a:pt x="0" y="1369879"/>
                </a:lnTo>
                <a:lnTo>
                  <a:pt x="77116" y="106448"/>
                </a:lnTo>
                <a:close/>
              </a:path>
            </a:pathLst>
          </a:custGeom>
          <a:gradFill>
            <a:gsLst>
              <a:gs pos="0">
                <a:srgbClr val="143C66"/>
              </a:gs>
              <a:gs pos="100000">
                <a:srgbClr val="008E9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3"/>
          <p:cNvSpPr/>
          <p:nvPr/>
        </p:nvSpPr>
        <p:spPr>
          <a:xfrm>
            <a:off x="374760" y="502920"/>
            <a:ext cx="11430000" cy="36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6400" y="4825080"/>
            <a:ext cx="123120" cy="96120"/>
          </a:xfrm>
          <a:custGeom>
            <a:avLst/>
            <a:gdLst/>
            <a:ahLst/>
            <a:cxnLst/>
            <a:rect l="l" t="t" r="r" b="b"/>
            <a:pathLst>
              <a:path w="33" h="26">
                <a:moveTo>
                  <a:pt x="20" y="26"/>
                </a:moveTo>
                <a:cubicBezTo>
                  <a:pt x="13" y="26"/>
                  <a:pt x="13" y="26"/>
                  <a:pt x="13" y="26"/>
                </a:cubicBezTo>
                <a:cubicBezTo>
                  <a:pt x="6" y="26"/>
                  <a:pt x="0" y="20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3"/>
                  <a:pt x="33" y="13"/>
                  <a:pt x="33" y="13"/>
                </a:cubicBezTo>
                <a:cubicBezTo>
                  <a:pt x="33" y="20"/>
                  <a:pt x="28" y="26"/>
                  <a:pt x="20" y="26"/>
                </a:cubicBezTo>
                <a:close/>
                <a:moveTo>
                  <a:pt x="5" y="5"/>
                </a:moveTo>
                <a:cubicBezTo>
                  <a:pt x="5" y="13"/>
                  <a:pt x="5" y="13"/>
                  <a:pt x="5" y="13"/>
                </a:cubicBezTo>
                <a:cubicBezTo>
                  <a:pt x="5" y="18"/>
                  <a:pt x="9" y="21"/>
                  <a:pt x="13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5" y="21"/>
                  <a:pt x="28" y="18"/>
                  <a:pt x="28" y="13"/>
                </a:cubicBezTo>
                <a:cubicBezTo>
                  <a:pt x="28" y="5"/>
                  <a:pt x="28" y="5"/>
                  <a:pt x="28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10398600" y="4910760"/>
            <a:ext cx="18360" cy="31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6"/>
          <p:cNvSpPr/>
          <p:nvPr/>
        </p:nvSpPr>
        <p:spPr>
          <a:xfrm>
            <a:off x="10409760" y="4128120"/>
            <a:ext cx="273960" cy="662760"/>
          </a:xfrm>
          <a:custGeom>
            <a:avLst/>
            <a:gdLst/>
            <a:ahLst/>
            <a:cxnLst/>
            <a:rect l="l" t="t" r="r" b="b"/>
            <a:pathLst>
              <a:path w="73" h="177">
                <a:moveTo>
                  <a:pt x="16" y="177"/>
                </a:moveTo>
                <a:cubicBezTo>
                  <a:pt x="8" y="177"/>
                  <a:pt x="8" y="177"/>
                  <a:pt x="8" y="177"/>
                </a:cubicBezTo>
                <a:cubicBezTo>
                  <a:pt x="8" y="174"/>
                  <a:pt x="8" y="174"/>
                  <a:pt x="8" y="174"/>
                </a:cubicBezTo>
                <a:cubicBezTo>
                  <a:pt x="10" y="166"/>
                  <a:pt x="16" y="159"/>
                  <a:pt x="23" y="151"/>
                </a:cubicBezTo>
                <a:cubicBezTo>
                  <a:pt x="35" y="136"/>
                  <a:pt x="52" y="117"/>
                  <a:pt x="53" y="73"/>
                </a:cubicBezTo>
                <a:cubicBezTo>
                  <a:pt x="53" y="72"/>
                  <a:pt x="53" y="70"/>
                  <a:pt x="53" y="69"/>
                </a:cubicBezTo>
                <a:cubicBezTo>
                  <a:pt x="53" y="34"/>
                  <a:pt x="29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0" y="0"/>
                  <a:pt x="73" y="31"/>
                  <a:pt x="73" y="69"/>
                </a:cubicBezTo>
                <a:cubicBezTo>
                  <a:pt x="73" y="70"/>
                  <a:pt x="73" y="72"/>
                  <a:pt x="72" y="73"/>
                </a:cubicBezTo>
                <a:cubicBezTo>
                  <a:pt x="71" y="119"/>
                  <a:pt x="49" y="139"/>
                  <a:pt x="32" y="154"/>
                </a:cubicBezTo>
                <a:cubicBezTo>
                  <a:pt x="24" y="162"/>
                  <a:pt x="18" y="168"/>
                  <a:pt x="16" y="175"/>
                </a:cubicBezTo>
                <a:lnTo>
                  <a:pt x="16" y="177"/>
                </a:lnTo>
                <a:close/>
                <a:moveTo>
                  <a:pt x="37" y="16"/>
                </a:moveTo>
                <a:cubicBezTo>
                  <a:pt x="50" y="29"/>
                  <a:pt x="59" y="48"/>
                  <a:pt x="59" y="69"/>
                </a:cubicBezTo>
                <a:cubicBezTo>
                  <a:pt x="59" y="70"/>
                  <a:pt x="59" y="72"/>
                  <a:pt x="58" y="73"/>
                </a:cubicBezTo>
                <a:cubicBezTo>
                  <a:pt x="57" y="113"/>
                  <a:pt x="44" y="133"/>
                  <a:pt x="32" y="148"/>
                </a:cubicBezTo>
                <a:cubicBezTo>
                  <a:pt x="47" y="134"/>
                  <a:pt x="66" y="114"/>
                  <a:pt x="67" y="73"/>
                </a:cubicBezTo>
                <a:cubicBezTo>
                  <a:pt x="67" y="72"/>
                  <a:pt x="67" y="70"/>
                  <a:pt x="67" y="69"/>
                </a:cubicBezTo>
                <a:cubicBezTo>
                  <a:pt x="67" y="47"/>
                  <a:pt x="55" y="28"/>
                  <a:pt x="3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7"/>
          <p:cNvSpPr/>
          <p:nvPr/>
        </p:nvSpPr>
        <p:spPr>
          <a:xfrm>
            <a:off x="10136880" y="4128120"/>
            <a:ext cx="272160" cy="662760"/>
          </a:xfrm>
          <a:custGeom>
            <a:avLst/>
            <a:gdLst/>
            <a:ahLst/>
            <a:cxnLst/>
            <a:rect l="l" t="t" r="r" b="b"/>
            <a:pathLst>
              <a:path w="73" h="177">
                <a:moveTo>
                  <a:pt x="65" y="177"/>
                </a:moveTo>
                <a:cubicBezTo>
                  <a:pt x="57" y="177"/>
                  <a:pt x="57" y="177"/>
                  <a:pt x="57" y="177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55" y="168"/>
                  <a:pt x="48" y="162"/>
                  <a:pt x="40" y="154"/>
                </a:cubicBezTo>
                <a:cubicBezTo>
                  <a:pt x="24" y="139"/>
                  <a:pt x="2" y="119"/>
                  <a:pt x="0" y="73"/>
                </a:cubicBezTo>
                <a:cubicBezTo>
                  <a:pt x="0" y="72"/>
                  <a:pt x="0" y="70"/>
                  <a:pt x="0" y="69"/>
                </a:cubicBezTo>
                <a:cubicBezTo>
                  <a:pt x="0" y="31"/>
                  <a:pt x="33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5"/>
                  <a:pt x="73" y="5"/>
                  <a:pt x="73" y="5"/>
                </a:cubicBezTo>
                <a:cubicBezTo>
                  <a:pt x="43" y="5"/>
                  <a:pt x="19" y="34"/>
                  <a:pt x="19" y="69"/>
                </a:cubicBezTo>
                <a:cubicBezTo>
                  <a:pt x="19" y="70"/>
                  <a:pt x="19" y="72"/>
                  <a:pt x="19" y="73"/>
                </a:cubicBezTo>
                <a:cubicBezTo>
                  <a:pt x="21" y="117"/>
                  <a:pt x="38" y="136"/>
                  <a:pt x="50" y="151"/>
                </a:cubicBezTo>
                <a:cubicBezTo>
                  <a:pt x="57" y="159"/>
                  <a:pt x="63" y="166"/>
                  <a:pt x="64" y="174"/>
                </a:cubicBezTo>
                <a:lnTo>
                  <a:pt x="65" y="177"/>
                </a:lnTo>
                <a:close/>
                <a:moveTo>
                  <a:pt x="36" y="16"/>
                </a:moveTo>
                <a:cubicBezTo>
                  <a:pt x="17" y="27"/>
                  <a:pt x="5" y="47"/>
                  <a:pt x="5" y="69"/>
                </a:cubicBezTo>
                <a:cubicBezTo>
                  <a:pt x="5" y="70"/>
                  <a:pt x="5" y="72"/>
                  <a:pt x="5" y="73"/>
                </a:cubicBezTo>
                <a:cubicBezTo>
                  <a:pt x="7" y="115"/>
                  <a:pt x="26" y="135"/>
                  <a:pt x="42" y="149"/>
                </a:cubicBezTo>
                <a:cubicBezTo>
                  <a:pt x="30" y="134"/>
                  <a:pt x="16" y="113"/>
                  <a:pt x="14" y="73"/>
                </a:cubicBezTo>
                <a:cubicBezTo>
                  <a:pt x="14" y="72"/>
                  <a:pt x="14" y="70"/>
                  <a:pt x="14" y="69"/>
                </a:cubicBezTo>
                <a:cubicBezTo>
                  <a:pt x="14" y="48"/>
                  <a:pt x="23" y="28"/>
                  <a:pt x="3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8"/>
          <p:cNvSpPr/>
          <p:nvPr/>
        </p:nvSpPr>
        <p:spPr>
          <a:xfrm>
            <a:off x="10293840" y="4128120"/>
            <a:ext cx="227880" cy="662760"/>
          </a:xfrm>
          <a:custGeom>
            <a:avLst/>
            <a:gdLst/>
            <a:ahLst/>
            <a:cxnLst/>
            <a:rect l="l" t="t" r="r" b="b"/>
            <a:pathLst>
              <a:path w="61" h="177">
                <a:moveTo>
                  <a:pt x="39" y="177"/>
                </a:moveTo>
                <a:cubicBezTo>
                  <a:pt x="23" y="177"/>
                  <a:pt x="23" y="177"/>
                  <a:pt x="23" y="177"/>
                </a:cubicBezTo>
                <a:cubicBezTo>
                  <a:pt x="23" y="175"/>
                  <a:pt x="23" y="175"/>
                  <a:pt x="23" y="175"/>
                </a:cubicBezTo>
                <a:cubicBezTo>
                  <a:pt x="22" y="167"/>
                  <a:pt x="20" y="161"/>
                  <a:pt x="16" y="154"/>
                </a:cubicBezTo>
                <a:cubicBezTo>
                  <a:pt x="10" y="139"/>
                  <a:pt x="1" y="118"/>
                  <a:pt x="0" y="73"/>
                </a:cubicBezTo>
                <a:cubicBezTo>
                  <a:pt x="0" y="71"/>
                  <a:pt x="0" y="70"/>
                  <a:pt x="0" y="69"/>
                </a:cubicBezTo>
                <a:cubicBezTo>
                  <a:pt x="0" y="31"/>
                  <a:pt x="14" y="0"/>
                  <a:pt x="31" y="0"/>
                </a:cubicBezTo>
                <a:cubicBezTo>
                  <a:pt x="48" y="0"/>
                  <a:pt x="61" y="31"/>
                  <a:pt x="61" y="69"/>
                </a:cubicBezTo>
                <a:cubicBezTo>
                  <a:pt x="61" y="70"/>
                  <a:pt x="61" y="72"/>
                  <a:pt x="61" y="73"/>
                </a:cubicBezTo>
                <a:cubicBezTo>
                  <a:pt x="61" y="118"/>
                  <a:pt x="52" y="139"/>
                  <a:pt x="46" y="154"/>
                </a:cubicBezTo>
                <a:cubicBezTo>
                  <a:pt x="42" y="161"/>
                  <a:pt x="40" y="167"/>
                  <a:pt x="39" y="175"/>
                </a:cubicBezTo>
                <a:lnTo>
                  <a:pt x="39" y="177"/>
                </a:lnTo>
                <a:close/>
                <a:moveTo>
                  <a:pt x="28" y="172"/>
                </a:moveTo>
                <a:cubicBezTo>
                  <a:pt x="34" y="172"/>
                  <a:pt x="34" y="172"/>
                  <a:pt x="34" y="172"/>
                </a:cubicBezTo>
                <a:cubicBezTo>
                  <a:pt x="35" y="165"/>
                  <a:pt x="38" y="159"/>
                  <a:pt x="41" y="152"/>
                </a:cubicBezTo>
                <a:cubicBezTo>
                  <a:pt x="47" y="137"/>
                  <a:pt x="55" y="117"/>
                  <a:pt x="56" y="73"/>
                </a:cubicBezTo>
                <a:cubicBezTo>
                  <a:pt x="56" y="72"/>
                  <a:pt x="56" y="70"/>
                  <a:pt x="56" y="69"/>
                </a:cubicBezTo>
                <a:cubicBezTo>
                  <a:pt x="56" y="35"/>
                  <a:pt x="45" y="5"/>
                  <a:pt x="31" y="5"/>
                </a:cubicBezTo>
                <a:cubicBezTo>
                  <a:pt x="17" y="5"/>
                  <a:pt x="5" y="35"/>
                  <a:pt x="5" y="69"/>
                </a:cubicBezTo>
                <a:cubicBezTo>
                  <a:pt x="5" y="70"/>
                  <a:pt x="5" y="71"/>
                  <a:pt x="6" y="72"/>
                </a:cubicBezTo>
                <a:cubicBezTo>
                  <a:pt x="6" y="117"/>
                  <a:pt x="15" y="137"/>
                  <a:pt x="21" y="152"/>
                </a:cubicBezTo>
                <a:cubicBezTo>
                  <a:pt x="24" y="159"/>
                  <a:pt x="27" y="165"/>
                  <a:pt x="28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9"/>
          <p:cNvSpPr/>
          <p:nvPr/>
        </p:nvSpPr>
        <p:spPr>
          <a:xfrm>
            <a:off x="10774800" y="4016520"/>
            <a:ext cx="751680" cy="505800"/>
          </a:xfrm>
          <a:custGeom>
            <a:avLst/>
            <a:gdLst/>
            <a:ahLst/>
            <a:cxnLst/>
            <a:rect l="l" t="t" r="r" b="b"/>
            <a:pathLst>
              <a:path w="201" h="135">
                <a:moveTo>
                  <a:pt x="162" y="135"/>
                </a:moveTo>
                <a:cubicBezTo>
                  <a:pt x="39" y="135"/>
                  <a:pt x="39" y="135"/>
                  <a:pt x="39" y="135"/>
                </a:cubicBezTo>
                <a:cubicBezTo>
                  <a:pt x="18" y="135"/>
                  <a:pt x="0" y="118"/>
                  <a:pt x="0" y="96"/>
                </a:cubicBezTo>
                <a:cubicBezTo>
                  <a:pt x="0" y="75"/>
                  <a:pt x="18" y="57"/>
                  <a:pt x="39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6" y="25"/>
                  <a:pt x="74" y="0"/>
                  <a:pt x="107" y="0"/>
                </a:cubicBezTo>
                <a:cubicBezTo>
                  <a:pt x="141" y="0"/>
                  <a:pt x="169" y="25"/>
                  <a:pt x="174" y="59"/>
                </a:cubicBezTo>
                <a:cubicBezTo>
                  <a:pt x="190" y="64"/>
                  <a:pt x="201" y="79"/>
                  <a:pt x="201" y="96"/>
                </a:cubicBezTo>
                <a:cubicBezTo>
                  <a:pt x="201" y="118"/>
                  <a:pt x="184" y="135"/>
                  <a:pt x="162" y="135"/>
                </a:cubicBezTo>
                <a:close/>
                <a:moveTo>
                  <a:pt x="39" y="62"/>
                </a:moveTo>
                <a:cubicBezTo>
                  <a:pt x="21" y="62"/>
                  <a:pt x="6" y="77"/>
                  <a:pt x="6" y="96"/>
                </a:cubicBezTo>
                <a:cubicBezTo>
                  <a:pt x="6" y="115"/>
                  <a:pt x="21" y="130"/>
                  <a:pt x="39" y="130"/>
                </a:cubicBezTo>
                <a:cubicBezTo>
                  <a:pt x="162" y="130"/>
                  <a:pt x="162" y="130"/>
                  <a:pt x="162" y="130"/>
                </a:cubicBezTo>
                <a:cubicBezTo>
                  <a:pt x="181" y="130"/>
                  <a:pt x="196" y="115"/>
                  <a:pt x="196" y="96"/>
                </a:cubicBezTo>
                <a:cubicBezTo>
                  <a:pt x="196" y="81"/>
                  <a:pt x="186" y="67"/>
                  <a:pt x="171" y="63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6" y="29"/>
                  <a:pt x="139" y="6"/>
                  <a:pt x="107" y="6"/>
                </a:cubicBezTo>
                <a:cubicBezTo>
                  <a:pt x="76" y="6"/>
                  <a:pt x="49" y="29"/>
                  <a:pt x="45" y="60"/>
                </a:cubicBezTo>
                <a:cubicBezTo>
                  <a:pt x="45" y="63"/>
                  <a:pt x="45" y="63"/>
                  <a:pt x="45" y="6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2"/>
                  <a:pt x="40" y="62"/>
                  <a:pt x="39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0"/>
          <p:cNvSpPr/>
          <p:nvPr/>
        </p:nvSpPr>
        <p:spPr>
          <a:xfrm>
            <a:off x="11059200" y="3743640"/>
            <a:ext cx="18360" cy="123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1"/>
          <p:cNvSpPr/>
          <p:nvPr/>
        </p:nvSpPr>
        <p:spPr>
          <a:xfrm>
            <a:off x="10893960" y="3683160"/>
            <a:ext cx="123120" cy="18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12"/>
          <p:cNvSpPr/>
          <p:nvPr/>
        </p:nvSpPr>
        <p:spPr>
          <a:xfrm>
            <a:off x="10938600" y="3721320"/>
            <a:ext cx="100800" cy="104040"/>
          </a:xfrm>
          <a:custGeom>
            <a:avLst/>
            <a:gdLst/>
            <a:ahLst/>
            <a:cxnLst/>
            <a:rect l="l" t="t" r="r" b="b"/>
            <a:pathLst>
              <a:path w="64" h="66">
                <a:moveTo>
                  <a:pt x="8" y="66"/>
                </a:moveTo>
                <a:lnTo>
                  <a:pt x="0" y="56"/>
                </a:lnTo>
                <a:lnTo>
                  <a:pt x="55" y="0"/>
                </a:lnTo>
                <a:lnTo>
                  <a:pt x="64" y="9"/>
                </a:lnTo>
                <a:lnTo>
                  <a:pt x="8" y="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3"/>
          <p:cNvSpPr/>
          <p:nvPr/>
        </p:nvSpPr>
        <p:spPr>
          <a:xfrm>
            <a:off x="10938600" y="3562560"/>
            <a:ext cx="100800" cy="100800"/>
          </a:xfrm>
          <a:custGeom>
            <a:avLst/>
            <a:gdLst/>
            <a:ahLst/>
            <a:cxnLst/>
            <a:rect l="l" t="t" r="r" b="b"/>
            <a:pathLst>
              <a:path w="64" h="64">
                <a:moveTo>
                  <a:pt x="57" y="64"/>
                </a:moveTo>
                <a:lnTo>
                  <a:pt x="0" y="10"/>
                </a:lnTo>
                <a:lnTo>
                  <a:pt x="8" y="0"/>
                </a:lnTo>
                <a:lnTo>
                  <a:pt x="64" y="57"/>
                </a:lnTo>
                <a:lnTo>
                  <a:pt x="57" y="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4"/>
          <p:cNvSpPr/>
          <p:nvPr/>
        </p:nvSpPr>
        <p:spPr>
          <a:xfrm>
            <a:off x="10901880" y="3619800"/>
            <a:ext cx="123120" cy="62640"/>
          </a:xfrm>
          <a:custGeom>
            <a:avLst/>
            <a:gdLst/>
            <a:ahLst/>
            <a:cxnLst/>
            <a:rect l="l" t="t" r="r" b="b"/>
            <a:pathLst>
              <a:path w="78" h="40">
                <a:moveTo>
                  <a:pt x="73" y="40"/>
                </a:moveTo>
                <a:lnTo>
                  <a:pt x="0" y="12"/>
                </a:lnTo>
                <a:lnTo>
                  <a:pt x="5" y="0"/>
                </a:lnTo>
                <a:lnTo>
                  <a:pt x="78" y="28"/>
                </a:lnTo>
                <a:lnTo>
                  <a:pt x="73" y="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5"/>
          <p:cNvSpPr/>
          <p:nvPr/>
        </p:nvSpPr>
        <p:spPr>
          <a:xfrm>
            <a:off x="10995480" y="3735720"/>
            <a:ext cx="62640" cy="123120"/>
          </a:xfrm>
          <a:custGeom>
            <a:avLst/>
            <a:gdLst/>
            <a:ahLst/>
            <a:cxnLst/>
            <a:rect l="l" t="t" r="r" b="b"/>
            <a:pathLst>
              <a:path w="40" h="78">
                <a:moveTo>
                  <a:pt x="12" y="78"/>
                </a:moveTo>
                <a:lnTo>
                  <a:pt x="0" y="73"/>
                </a:lnTo>
                <a:lnTo>
                  <a:pt x="28" y="0"/>
                </a:lnTo>
                <a:lnTo>
                  <a:pt x="40" y="5"/>
                </a:lnTo>
                <a:lnTo>
                  <a:pt x="12" y="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6"/>
          <p:cNvSpPr/>
          <p:nvPr/>
        </p:nvSpPr>
        <p:spPr>
          <a:xfrm>
            <a:off x="10992600" y="3529440"/>
            <a:ext cx="65880" cy="119880"/>
          </a:xfrm>
          <a:custGeom>
            <a:avLst/>
            <a:gdLst/>
            <a:ahLst/>
            <a:cxnLst/>
            <a:rect l="l" t="t" r="r" b="b"/>
            <a:pathLst>
              <a:path w="42" h="76">
                <a:moveTo>
                  <a:pt x="30" y="76"/>
                </a:moveTo>
                <a:lnTo>
                  <a:pt x="0" y="5"/>
                </a:lnTo>
                <a:lnTo>
                  <a:pt x="11" y="0"/>
                </a:lnTo>
                <a:lnTo>
                  <a:pt x="42" y="71"/>
                </a:lnTo>
                <a:lnTo>
                  <a:pt x="30" y="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7"/>
          <p:cNvSpPr/>
          <p:nvPr/>
        </p:nvSpPr>
        <p:spPr>
          <a:xfrm>
            <a:off x="10905120" y="3705480"/>
            <a:ext cx="119880" cy="62640"/>
          </a:xfrm>
          <a:custGeom>
            <a:avLst/>
            <a:gdLst/>
            <a:ahLst/>
            <a:cxnLst/>
            <a:rect l="l" t="t" r="r" b="b"/>
            <a:pathLst>
              <a:path w="76" h="40">
                <a:moveTo>
                  <a:pt x="5" y="40"/>
                </a:moveTo>
                <a:lnTo>
                  <a:pt x="0" y="31"/>
                </a:lnTo>
                <a:lnTo>
                  <a:pt x="71" y="0"/>
                </a:lnTo>
                <a:lnTo>
                  <a:pt x="76" y="10"/>
                </a:lnTo>
                <a:lnTo>
                  <a:pt x="5" y="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8"/>
          <p:cNvSpPr/>
          <p:nvPr/>
        </p:nvSpPr>
        <p:spPr>
          <a:xfrm>
            <a:off x="11119320" y="3683160"/>
            <a:ext cx="126360" cy="18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9"/>
          <p:cNvSpPr/>
          <p:nvPr/>
        </p:nvSpPr>
        <p:spPr>
          <a:xfrm>
            <a:off x="11097360" y="3721320"/>
            <a:ext cx="104040" cy="104040"/>
          </a:xfrm>
          <a:custGeom>
            <a:avLst/>
            <a:gdLst/>
            <a:ahLst/>
            <a:cxnLst/>
            <a:rect l="l" t="t" r="r" b="b"/>
            <a:pathLst>
              <a:path w="66" h="66">
                <a:moveTo>
                  <a:pt x="56" y="66"/>
                </a:moveTo>
                <a:lnTo>
                  <a:pt x="0" y="9"/>
                </a:lnTo>
                <a:lnTo>
                  <a:pt x="9" y="0"/>
                </a:lnTo>
                <a:lnTo>
                  <a:pt x="66" y="56"/>
                </a:lnTo>
                <a:lnTo>
                  <a:pt x="56" y="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0"/>
          <p:cNvSpPr/>
          <p:nvPr/>
        </p:nvSpPr>
        <p:spPr>
          <a:xfrm>
            <a:off x="11097360" y="3562560"/>
            <a:ext cx="104040" cy="100800"/>
          </a:xfrm>
          <a:custGeom>
            <a:avLst/>
            <a:gdLst/>
            <a:ahLst/>
            <a:cxnLst/>
            <a:rect l="l" t="t" r="r" b="b"/>
            <a:pathLst>
              <a:path w="66" h="64">
                <a:moveTo>
                  <a:pt x="9" y="64"/>
                </a:moveTo>
                <a:lnTo>
                  <a:pt x="0" y="57"/>
                </a:lnTo>
                <a:lnTo>
                  <a:pt x="56" y="0"/>
                </a:lnTo>
                <a:lnTo>
                  <a:pt x="66" y="10"/>
                </a:lnTo>
                <a:lnTo>
                  <a:pt x="9" y="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1"/>
          <p:cNvSpPr/>
          <p:nvPr/>
        </p:nvSpPr>
        <p:spPr>
          <a:xfrm>
            <a:off x="11111400" y="3619800"/>
            <a:ext cx="123120" cy="62640"/>
          </a:xfrm>
          <a:custGeom>
            <a:avLst/>
            <a:gdLst/>
            <a:ahLst/>
            <a:cxnLst/>
            <a:rect l="l" t="t" r="r" b="b"/>
            <a:pathLst>
              <a:path w="78" h="40">
                <a:moveTo>
                  <a:pt x="5" y="40"/>
                </a:moveTo>
                <a:lnTo>
                  <a:pt x="0" y="28"/>
                </a:lnTo>
                <a:lnTo>
                  <a:pt x="73" y="0"/>
                </a:lnTo>
                <a:lnTo>
                  <a:pt x="78" y="12"/>
                </a:lnTo>
                <a:lnTo>
                  <a:pt x="5" y="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2"/>
          <p:cNvSpPr/>
          <p:nvPr/>
        </p:nvSpPr>
        <p:spPr>
          <a:xfrm>
            <a:off x="11081520" y="3735720"/>
            <a:ext cx="62640" cy="123120"/>
          </a:xfrm>
          <a:custGeom>
            <a:avLst/>
            <a:gdLst/>
            <a:ahLst/>
            <a:cxnLst/>
            <a:rect l="l" t="t" r="r" b="b"/>
            <a:pathLst>
              <a:path w="40" h="78">
                <a:moveTo>
                  <a:pt x="29" y="78"/>
                </a:moveTo>
                <a:lnTo>
                  <a:pt x="0" y="5"/>
                </a:lnTo>
                <a:lnTo>
                  <a:pt x="10" y="0"/>
                </a:lnTo>
                <a:lnTo>
                  <a:pt x="40" y="73"/>
                </a:lnTo>
                <a:lnTo>
                  <a:pt x="29" y="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3"/>
          <p:cNvSpPr/>
          <p:nvPr/>
        </p:nvSpPr>
        <p:spPr>
          <a:xfrm>
            <a:off x="11081520" y="3529440"/>
            <a:ext cx="67680" cy="119880"/>
          </a:xfrm>
          <a:custGeom>
            <a:avLst/>
            <a:gdLst/>
            <a:ahLst/>
            <a:cxnLst/>
            <a:rect l="l" t="t" r="r" b="b"/>
            <a:pathLst>
              <a:path w="43" h="76">
                <a:moveTo>
                  <a:pt x="12" y="76"/>
                </a:moveTo>
                <a:lnTo>
                  <a:pt x="0" y="71"/>
                </a:lnTo>
                <a:lnTo>
                  <a:pt x="31" y="0"/>
                </a:lnTo>
                <a:lnTo>
                  <a:pt x="43" y="5"/>
                </a:lnTo>
                <a:lnTo>
                  <a:pt x="12" y="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4"/>
          <p:cNvSpPr/>
          <p:nvPr/>
        </p:nvSpPr>
        <p:spPr>
          <a:xfrm>
            <a:off x="11111400" y="3705480"/>
            <a:ext cx="123120" cy="62640"/>
          </a:xfrm>
          <a:custGeom>
            <a:avLst/>
            <a:gdLst/>
            <a:ahLst/>
            <a:cxnLst/>
            <a:rect l="l" t="t" r="r" b="b"/>
            <a:pathLst>
              <a:path w="78" h="40">
                <a:moveTo>
                  <a:pt x="73" y="40"/>
                </a:moveTo>
                <a:lnTo>
                  <a:pt x="0" y="10"/>
                </a:lnTo>
                <a:lnTo>
                  <a:pt x="5" y="0"/>
                </a:lnTo>
                <a:lnTo>
                  <a:pt x="78" y="31"/>
                </a:lnTo>
                <a:lnTo>
                  <a:pt x="73" y="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5"/>
          <p:cNvSpPr/>
          <p:nvPr/>
        </p:nvSpPr>
        <p:spPr>
          <a:xfrm>
            <a:off x="11006640" y="3634200"/>
            <a:ext cx="123120" cy="11988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8" y="32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5" y="0"/>
                  <a:pt x="33" y="7"/>
                  <a:pt x="33" y="16"/>
                </a:cubicBezTo>
                <a:cubicBezTo>
                  <a:pt x="33" y="25"/>
                  <a:pt x="25" y="32"/>
                  <a:pt x="17" y="32"/>
                </a:cubicBezTo>
                <a:close/>
                <a:moveTo>
                  <a:pt x="17" y="5"/>
                </a:moveTo>
                <a:cubicBezTo>
                  <a:pt x="11" y="5"/>
                  <a:pt x="6" y="10"/>
                  <a:pt x="6" y="16"/>
                </a:cubicBezTo>
                <a:cubicBezTo>
                  <a:pt x="6" y="22"/>
                  <a:pt x="11" y="27"/>
                  <a:pt x="17" y="27"/>
                </a:cubicBezTo>
                <a:cubicBezTo>
                  <a:pt x="23" y="27"/>
                  <a:pt x="28" y="22"/>
                  <a:pt x="28" y="16"/>
                </a:cubicBezTo>
                <a:cubicBezTo>
                  <a:pt x="28" y="10"/>
                  <a:pt x="23" y="5"/>
                  <a:pt x="17" y="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6"/>
          <p:cNvSpPr/>
          <p:nvPr/>
        </p:nvSpPr>
        <p:spPr>
          <a:xfrm>
            <a:off x="11059200" y="3518280"/>
            <a:ext cx="18360" cy="123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7"/>
          <p:cNvSpPr/>
          <p:nvPr/>
        </p:nvSpPr>
        <p:spPr>
          <a:xfrm>
            <a:off x="9096840" y="3889800"/>
            <a:ext cx="626400" cy="403920"/>
          </a:xfrm>
          <a:custGeom>
            <a:avLst/>
            <a:gdLst/>
            <a:ahLst/>
            <a:cxnLst/>
            <a:rect l="l" t="t" r="r" b="b"/>
            <a:pathLst>
              <a:path w="167" h="108">
                <a:moveTo>
                  <a:pt x="142" y="108"/>
                </a:moveTo>
                <a:cubicBezTo>
                  <a:pt x="31" y="108"/>
                  <a:pt x="31" y="108"/>
                  <a:pt x="31" y="108"/>
                </a:cubicBezTo>
                <a:cubicBezTo>
                  <a:pt x="14" y="108"/>
                  <a:pt x="0" y="94"/>
                  <a:pt x="0" y="76"/>
                </a:cubicBezTo>
                <a:cubicBezTo>
                  <a:pt x="0" y="59"/>
                  <a:pt x="14" y="44"/>
                  <a:pt x="31" y="44"/>
                </a:cubicBezTo>
                <a:cubicBezTo>
                  <a:pt x="32" y="44"/>
                  <a:pt x="34" y="45"/>
                  <a:pt x="35" y="45"/>
                </a:cubicBezTo>
                <a:cubicBezTo>
                  <a:pt x="39" y="19"/>
                  <a:pt x="62" y="0"/>
                  <a:pt x="89" y="0"/>
                </a:cubicBezTo>
                <a:cubicBezTo>
                  <a:pt x="118" y="0"/>
                  <a:pt x="143" y="24"/>
                  <a:pt x="143" y="54"/>
                </a:cubicBezTo>
                <a:cubicBezTo>
                  <a:pt x="143" y="55"/>
                  <a:pt x="143" y="56"/>
                  <a:pt x="143" y="57"/>
                </a:cubicBezTo>
                <a:cubicBezTo>
                  <a:pt x="156" y="58"/>
                  <a:pt x="167" y="69"/>
                  <a:pt x="167" y="83"/>
                </a:cubicBezTo>
                <a:cubicBezTo>
                  <a:pt x="167" y="97"/>
                  <a:pt x="156" y="108"/>
                  <a:pt x="142" y="108"/>
                </a:cubicBezTo>
                <a:close/>
                <a:moveTo>
                  <a:pt x="31" y="50"/>
                </a:moveTo>
                <a:cubicBezTo>
                  <a:pt x="17" y="50"/>
                  <a:pt x="5" y="62"/>
                  <a:pt x="5" y="76"/>
                </a:cubicBezTo>
                <a:cubicBezTo>
                  <a:pt x="5" y="91"/>
                  <a:pt x="17" y="103"/>
                  <a:pt x="31" y="103"/>
                </a:cubicBezTo>
                <a:cubicBezTo>
                  <a:pt x="142" y="103"/>
                  <a:pt x="142" y="103"/>
                  <a:pt x="142" y="103"/>
                </a:cubicBezTo>
                <a:cubicBezTo>
                  <a:pt x="153" y="103"/>
                  <a:pt x="162" y="94"/>
                  <a:pt x="162" y="83"/>
                </a:cubicBezTo>
                <a:cubicBezTo>
                  <a:pt x="162" y="72"/>
                  <a:pt x="153" y="63"/>
                  <a:pt x="142" y="63"/>
                </a:cubicBezTo>
                <a:cubicBezTo>
                  <a:pt x="141" y="63"/>
                  <a:pt x="140" y="63"/>
                  <a:pt x="140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0"/>
                  <a:pt x="137" y="60"/>
                  <a:pt x="137" y="60"/>
                </a:cubicBezTo>
                <a:cubicBezTo>
                  <a:pt x="138" y="58"/>
                  <a:pt x="138" y="56"/>
                  <a:pt x="138" y="54"/>
                </a:cubicBezTo>
                <a:cubicBezTo>
                  <a:pt x="138" y="27"/>
                  <a:pt x="116" y="5"/>
                  <a:pt x="89" y="5"/>
                </a:cubicBezTo>
                <a:cubicBezTo>
                  <a:pt x="64" y="5"/>
                  <a:pt x="43" y="23"/>
                  <a:pt x="40" y="48"/>
                </a:cubicBezTo>
                <a:cubicBezTo>
                  <a:pt x="39" y="51"/>
                  <a:pt x="39" y="51"/>
                  <a:pt x="39" y="51"/>
                </a:cubicBezTo>
                <a:cubicBezTo>
                  <a:pt x="37" y="50"/>
                  <a:pt x="37" y="50"/>
                  <a:pt x="37" y="50"/>
                </a:cubicBezTo>
                <a:cubicBezTo>
                  <a:pt x="36" y="50"/>
                  <a:pt x="33" y="50"/>
                  <a:pt x="31" y="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8"/>
          <p:cNvSpPr/>
          <p:nvPr/>
        </p:nvSpPr>
        <p:spPr>
          <a:xfrm>
            <a:off x="9427320" y="3611880"/>
            <a:ext cx="1289880" cy="842400"/>
          </a:xfrm>
          <a:custGeom>
            <a:avLst/>
            <a:gdLst/>
            <a:ahLst/>
            <a:cxnLst/>
            <a:rect l="l" t="t" r="r" b="b"/>
            <a:pathLst>
              <a:path w="344" h="225">
                <a:moveTo>
                  <a:pt x="277" y="83"/>
                </a:moveTo>
                <a:cubicBezTo>
                  <a:pt x="279" y="78"/>
                  <a:pt x="279" y="73"/>
                  <a:pt x="279" y="68"/>
                </a:cubicBezTo>
                <a:cubicBezTo>
                  <a:pt x="279" y="30"/>
                  <a:pt x="248" y="0"/>
                  <a:pt x="210" y="0"/>
                </a:cubicBezTo>
                <a:cubicBezTo>
                  <a:pt x="183" y="0"/>
                  <a:pt x="159" y="16"/>
                  <a:pt x="148" y="41"/>
                </a:cubicBezTo>
                <a:cubicBezTo>
                  <a:pt x="142" y="39"/>
                  <a:pt x="136" y="38"/>
                  <a:pt x="130" y="38"/>
                </a:cubicBezTo>
                <a:cubicBezTo>
                  <a:pt x="105" y="38"/>
                  <a:pt x="84" y="57"/>
                  <a:pt x="81" y="83"/>
                </a:cubicBezTo>
                <a:cubicBezTo>
                  <a:pt x="71" y="83"/>
                  <a:pt x="71" y="83"/>
                  <a:pt x="71" y="83"/>
                </a:cubicBezTo>
                <a:cubicBezTo>
                  <a:pt x="32" y="83"/>
                  <a:pt x="0" y="115"/>
                  <a:pt x="0" y="154"/>
                </a:cubicBezTo>
                <a:cubicBezTo>
                  <a:pt x="0" y="193"/>
                  <a:pt x="32" y="225"/>
                  <a:pt x="58" y="225"/>
                </a:cubicBezTo>
                <a:cubicBezTo>
                  <a:pt x="168" y="225"/>
                  <a:pt x="168" y="225"/>
                  <a:pt x="168" y="225"/>
                </a:cubicBezTo>
                <a:cubicBezTo>
                  <a:pt x="175" y="225"/>
                  <a:pt x="175" y="225"/>
                  <a:pt x="175" y="225"/>
                </a:cubicBezTo>
                <a:cubicBezTo>
                  <a:pt x="277" y="225"/>
                  <a:pt x="277" y="225"/>
                  <a:pt x="277" y="225"/>
                </a:cubicBezTo>
                <a:cubicBezTo>
                  <a:pt x="285" y="225"/>
                  <a:pt x="285" y="225"/>
                  <a:pt x="285" y="225"/>
                </a:cubicBezTo>
                <a:cubicBezTo>
                  <a:pt x="311" y="225"/>
                  <a:pt x="344" y="193"/>
                  <a:pt x="344" y="154"/>
                </a:cubicBezTo>
                <a:cubicBezTo>
                  <a:pt x="344" y="116"/>
                  <a:pt x="315" y="85"/>
                  <a:pt x="277" y="83"/>
                </a:cubicBezTo>
                <a:close/>
                <a:moveTo>
                  <a:pt x="285" y="220"/>
                </a:moveTo>
                <a:cubicBezTo>
                  <a:pt x="58" y="220"/>
                  <a:pt x="58" y="220"/>
                  <a:pt x="58" y="220"/>
                </a:cubicBezTo>
                <a:cubicBezTo>
                  <a:pt x="34" y="220"/>
                  <a:pt x="5" y="190"/>
                  <a:pt x="5" y="154"/>
                </a:cubicBezTo>
                <a:cubicBezTo>
                  <a:pt x="5" y="117"/>
                  <a:pt x="34" y="88"/>
                  <a:pt x="71" y="88"/>
                </a:cubicBezTo>
                <a:cubicBezTo>
                  <a:pt x="86" y="88"/>
                  <a:pt x="86" y="88"/>
                  <a:pt x="86" y="88"/>
                </a:cubicBezTo>
                <a:cubicBezTo>
                  <a:pt x="87" y="85"/>
                  <a:pt x="87" y="85"/>
                  <a:pt x="87" y="85"/>
                </a:cubicBezTo>
                <a:cubicBezTo>
                  <a:pt x="87" y="61"/>
                  <a:pt x="107" y="43"/>
                  <a:pt x="130" y="43"/>
                </a:cubicBezTo>
                <a:cubicBezTo>
                  <a:pt x="136" y="43"/>
                  <a:pt x="142" y="44"/>
                  <a:pt x="148" y="46"/>
                </a:cubicBezTo>
                <a:cubicBezTo>
                  <a:pt x="150" y="47"/>
                  <a:pt x="150" y="47"/>
                  <a:pt x="150" y="47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61" y="21"/>
                  <a:pt x="184" y="5"/>
                  <a:pt x="210" y="5"/>
                </a:cubicBezTo>
                <a:cubicBezTo>
                  <a:pt x="245" y="5"/>
                  <a:pt x="274" y="33"/>
                  <a:pt x="274" y="68"/>
                </a:cubicBezTo>
                <a:cubicBezTo>
                  <a:pt x="274" y="74"/>
                  <a:pt x="273" y="79"/>
                  <a:pt x="272" y="85"/>
                </a:cubicBezTo>
                <a:cubicBezTo>
                  <a:pt x="271" y="88"/>
                  <a:pt x="271" y="88"/>
                  <a:pt x="271" y="88"/>
                </a:cubicBezTo>
                <a:cubicBezTo>
                  <a:pt x="274" y="88"/>
                  <a:pt x="274" y="88"/>
                  <a:pt x="274" y="88"/>
                </a:cubicBezTo>
                <a:cubicBezTo>
                  <a:pt x="310" y="89"/>
                  <a:pt x="338" y="118"/>
                  <a:pt x="338" y="154"/>
                </a:cubicBezTo>
                <a:cubicBezTo>
                  <a:pt x="338" y="190"/>
                  <a:pt x="309" y="220"/>
                  <a:pt x="285" y="2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9"/>
          <p:cNvSpPr/>
          <p:nvPr/>
        </p:nvSpPr>
        <p:spPr>
          <a:xfrm>
            <a:off x="9951840" y="5225040"/>
            <a:ext cx="936000" cy="835920"/>
          </a:xfrm>
          <a:custGeom>
            <a:avLst/>
            <a:gdLst/>
            <a:ahLst/>
            <a:cxnLst/>
            <a:rect l="l" t="t" r="r" b="b"/>
            <a:pathLst>
              <a:path w="250" h="223">
                <a:moveTo>
                  <a:pt x="250" y="112"/>
                </a:moveTo>
                <a:cubicBezTo>
                  <a:pt x="215" y="92"/>
                  <a:pt x="215" y="92"/>
                  <a:pt x="215" y="92"/>
                </a:cubicBezTo>
                <a:cubicBezTo>
                  <a:pt x="215" y="109"/>
                  <a:pt x="215" y="109"/>
                  <a:pt x="215" y="109"/>
                </a:cubicBezTo>
                <a:cubicBezTo>
                  <a:pt x="156" y="109"/>
                  <a:pt x="156" y="109"/>
                  <a:pt x="156" y="109"/>
                </a:cubicBezTo>
                <a:cubicBezTo>
                  <a:pt x="155" y="106"/>
                  <a:pt x="155" y="103"/>
                  <a:pt x="154" y="101"/>
                </a:cubicBezTo>
                <a:cubicBezTo>
                  <a:pt x="176" y="91"/>
                  <a:pt x="176" y="91"/>
                  <a:pt x="176" y="91"/>
                </a:cubicBezTo>
                <a:cubicBezTo>
                  <a:pt x="174" y="87"/>
                  <a:pt x="174" y="87"/>
                  <a:pt x="174" y="87"/>
                </a:cubicBezTo>
                <a:cubicBezTo>
                  <a:pt x="152" y="96"/>
                  <a:pt x="152" y="96"/>
                  <a:pt x="152" y="96"/>
                </a:cubicBezTo>
                <a:cubicBezTo>
                  <a:pt x="151" y="94"/>
                  <a:pt x="149" y="91"/>
                  <a:pt x="148" y="89"/>
                </a:cubicBezTo>
                <a:cubicBezTo>
                  <a:pt x="177" y="61"/>
                  <a:pt x="177" y="61"/>
                  <a:pt x="177" y="61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79" y="62"/>
                  <a:pt x="184" y="62"/>
                  <a:pt x="186" y="59"/>
                </a:cubicBezTo>
                <a:cubicBezTo>
                  <a:pt x="190" y="56"/>
                  <a:pt x="190" y="50"/>
                  <a:pt x="186" y="47"/>
                </a:cubicBezTo>
                <a:cubicBezTo>
                  <a:pt x="183" y="44"/>
                  <a:pt x="178" y="44"/>
                  <a:pt x="175" y="47"/>
                </a:cubicBezTo>
                <a:cubicBezTo>
                  <a:pt x="175" y="46"/>
                  <a:pt x="176" y="45"/>
                  <a:pt x="175" y="47"/>
                </a:cubicBezTo>
                <a:cubicBezTo>
                  <a:pt x="173" y="49"/>
                  <a:pt x="174" y="48"/>
                  <a:pt x="175" y="47"/>
                </a:cubicBezTo>
                <a:cubicBezTo>
                  <a:pt x="172" y="50"/>
                  <a:pt x="171" y="54"/>
                  <a:pt x="173" y="57"/>
                </a:cubicBezTo>
                <a:cubicBezTo>
                  <a:pt x="173" y="57"/>
                  <a:pt x="173" y="57"/>
                  <a:pt x="173" y="57"/>
                </a:cubicBezTo>
                <a:cubicBezTo>
                  <a:pt x="144" y="86"/>
                  <a:pt x="144" y="86"/>
                  <a:pt x="144" y="86"/>
                </a:cubicBezTo>
                <a:cubicBezTo>
                  <a:pt x="142" y="84"/>
                  <a:pt x="139" y="82"/>
                  <a:pt x="137" y="80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29" y="77"/>
                  <a:pt x="126" y="77"/>
                  <a:pt x="123" y="77"/>
                </a:cubicBezTo>
                <a:cubicBezTo>
                  <a:pt x="123" y="17"/>
                  <a:pt x="123" y="17"/>
                  <a:pt x="123" y="17"/>
                </a:cubicBezTo>
                <a:cubicBezTo>
                  <a:pt x="127" y="16"/>
                  <a:pt x="129" y="12"/>
                  <a:pt x="129" y="9"/>
                </a:cubicBezTo>
                <a:cubicBezTo>
                  <a:pt x="129" y="4"/>
                  <a:pt x="125" y="0"/>
                  <a:pt x="121" y="0"/>
                </a:cubicBezTo>
                <a:cubicBezTo>
                  <a:pt x="116" y="0"/>
                  <a:pt x="112" y="4"/>
                  <a:pt x="112" y="9"/>
                </a:cubicBezTo>
                <a:cubicBezTo>
                  <a:pt x="112" y="12"/>
                  <a:pt x="115" y="16"/>
                  <a:pt x="118" y="17"/>
                </a:cubicBezTo>
                <a:cubicBezTo>
                  <a:pt x="118" y="77"/>
                  <a:pt x="118" y="77"/>
                  <a:pt x="118" y="77"/>
                </a:cubicBezTo>
                <a:cubicBezTo>
                  <a:pt x="115" y="77"/>
                  <a:pt x="113" y="77"/>
                  <a:pt x="110" y="78"/>
                </a:cubicBezTo>
                <a:cubicBezTo>
                  <a:pt x="101" y="56"/>
                  <a:pt x="101" y="56"/>
                  <a:pt x="101" y="56"/>
                </a:cubicBezTo>
                <a:cubicBezTo>
                  <a:pt x="96" y="58"/>
                  <a:pt x="96" y="58"/>
                  <a:pt x="96" y="58"/>
                </a:cubicBezTo>
                <a:cubicBezTo>
                  <a:pt x="105" y="80"/>
                  <a:pt x="105" y="80"/>
                  <a:pt x="105" y="80"/>
                </a:cubicBezTo>
                <a:cubicBezTo>
                  <a:pt x="102" y="82"/>
                  <a:pt x="100" y="84"/>
                  <a:pt x="97" y="86"/>
                </a:cubicBezTo>
                <a:cubicBezTo>
                  <a:pt x="69" y="57"/>
                  <a:pt x="69" y="57"/>
                  <a:pt x="69" y="57"/>
                </a:cubicBezTo>
                <a:cubicBezTo>
                  <a:pt x="68" y="57"/>
                  <a:pt x="68" y="57"/>
                  <a:pt x="68" y="57"/>
                </a:cubicBezTo>
                <a:cubicBezTo>
                  <a:pt x="70" y="54"/>
                  <a:pt x="70" y="50"/>
                  <a:pt x="67" y="47"/>
                </a:cubicBezTo>
                <a:cubicBezTo>
                  <a:pt x="64" y="44"/>
                  <a:pt x="59" y="44"/>
                  <a:pt x="55" y="47"/>
                </a:cubicBezTo>
                <a:cubicBezTo>
                  <a:pt x="52" y="50"/>
                  <a:pt x="52" y="56"/>
                  <a:pt x="55" y="59"/>
                </a:cubicBezTo>
                <a:cubicBezTo>
                  <a:pt x="58" y="62"/>
                  <a:pt x="62" y="62"/>
                  <a:pt x="66" y="60"/>
                </a:cubicBezTo>
                <a:cubicBezTo>
                  <a:pt x="65" y="61"/>
                  <a:pt x="65" y="61"/>
                  <a:pt x="65" y="61"/>
                </a:cubicBezTo>
                <a:cubicBezTo>
                  <a:pt x="94" y="89"/>
                  <a:pt x="94" y="89"/>
                  <a:pt x="94" y="89"/>
                </a:cubicBezTo>
                <a:cubicBezTo>
                  <a:pt x="92" y="91"/>
                  <a:pt x="91" y="94"/>
                  <a:pt x="90" y="96"/>
                </a:cubicBezTo>
                <a:cubicBezTo>
                  <a:pt x="67" y="87"/>
                  <a:pt x="67" y="87"/>
                  <a:pt x="67" y="87"/>
                </a:cubicBezTo>
                <a:cubicBezTo>
                  <a:pt x="66" y="91"/>
                  <a:pt x="66" y="91"/>
                  <a:pt x="66" y="91"/>
                </a:cubicBezTo>
                <a:cubicBezTo>
                  <a:pt x="88" y="101"/>
                  <a:pt x="88" y="101"/>
                  <a:pt x="88" y="101"/>
                </a:cubicBezTo>
                <a:cubicBezTo>
                  <a:pt x="87" y="103"/>
                  <a:pt x="86" y="106"/>
                  <a:pt x="86" y="109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35" y="99"/>
                  <a:pt x="35" y="99"/>
                  <a:pt x="35" y="99"/>
                </a:cubicBezTo>
                <a:cubicBezTo>
                  <a:pt x="0" y="99"/>
                  <a:pt x="0" y="99"/>
                  <a:pt x="0" y="99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0" y="124"/>
                  <a:pt x="0" y="124"/>
                  <a:pt x="0" y="124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44" y="114"/>
                  <a:pt x="44" y="114"/>
                  <a:pt x="4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86" y="117"/>
                  <a:pt x="87" y="120"/>
                  <a:pt x="88" y="123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90" y="127"/>
                  <a:pt x="90" y="127"/>
                  <a:pt x="90" y="127"/>
                </a:cubicBezTo>
                <a:cubicBezTo>
                  <a:pt x="91" y="130"/>
                  <a:pt x="93" y="133"/>
                  <a:pt x="95" y="135"/>
                </a:cubicBezTo>
                <a:cubicBezTo>
                  <a:pt x="65" y="165"/>
                  <a:pt x="65" y="165"/>
                  <a:pt x="65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2" y="163"/>
                  <a:pt x="58" y="163"/>
                  <a:pt x="55" y="166"/>
                </a:cubicBezTo>
                <a:cubicBezTo>
                  <a:pt x="52" y="170"/>
                  <a:pt x="52" y="175"/>
                  <a:pt x="55" y="178"/>
                </a:cubicBezTo>
                <a:cubicBezTo>
                  <a:pt x="58" y="182"/>
                  <a:pt x="64" y="182"/>
                  <a:pt x="67" y="178"/>
                </a:cubicBezTo>
                <a:cubicBezTo>
                  <a:pt x="70" y="175"/>
                  <a:pt x="70" y="171"/>
                  <a:pt x="68" y="168"/>
                </a:cubicBezTo>
                <a:cubicBezTo>
                  <a:pt x="69" y="168"/>
                  <a:pt x="69" y="168"/>
                  <a:pt x="69" y="168"/>
                </a:cubicBezTo>
                <a:cubicBezTo>
                  <a:pt x="99" y="138"/>
                  <a:pt x="99" y="138"/>
                  <a:pt x="99" y="138"/>
                </a:cubicBezTo>
                <a:cubicBezTo>
                  <a:pt x="101" y="140"/>
                  <a:pt x="103" y="142"/>
                  <a:pt x="105" y="143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101" y="167"/>
                  <a:pt x="101" y="167"/>
                  <a:pt x="101" y="167"/>
                </a:cubicBezTo>
                <a:cubicBezTo>
                  <a:pt x="110" y="145"/>
                  <a:pt x="110" y="145"/>
                  <a:pt x="110" y="145"/>
                </a:cubicBezTo>
                <a:cubicBezTo>
                  <a:pt x="113" y="146"/>
                  <a:pt x="115" y="146"/>
                  <a:pt x="118" y="146"/>
                </a:cubicBezTo>
                <a:cubicBezTo>
                  <a:pt x="118" y="206"/>
                  <a:pt x="118" y="206"/>
                  <a:pt x="118" y="206"/>
                </a:cubicBezTo>
                <a:cubicBezTo>
                  <a:pt x="118" y="206"/>
                  <a:pt x="118" y="206"/>
                  <a:pt x="118" y="206"/>
                </a:cubicBezTo>
                <a:cubicBezTo>
                  <a:pt x="115" y="207"/>
                  <a:pt x="112" y="211"/>
                  <a:pt x="112" y="214"/>
                </a:cubicBezTo>
                <a:cubicBezTo>
                  <a:pt x="112" y="219"/>
                  <a:pt x="116" y="223"/>
                  <a:pt x="121" y="223"/>
                </a:cubicBezTo>
                <a:cubicBezTo>
                  <a:pt x="125" y="223"/>
                  <a:pt x="129" y="219"/>
                  <a:pt x="129" y="214"/>
                </a:cubicBezTo>
                <a:cubicBezTo>
                  <a:pt x="129" y="211"/>
                  <a:pt x="127" y="207"/>
                  <a:pt x="123" y="206"/>
                </a:cubicBezTo>
                <a:cubicBezTo>
                  <a:pt x="123" y="206"/>
                  <a:pt x="123" y="206"/>
                  <a:pt x="123" y="20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6" y="146"/>
                  <a:pt x="129" y="146"/>
                  <a:pt x="132" y="145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6" y="165"/>
                  <a:pt x="146" y="165"/>
                  <a:pt x="146" y="165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9" y="142"/>
                  <a:pt x="141" y="140"/>
                  <a:pt x="143" y="138"/>
                </a:cubicBezTo>
                <a:cubicBezTo>
                  <a:pt x="173" y="168"/>
                  <a:pt x="173" y="168"/>
                  <a:pt x="173" y="168"/>
                </a:cubicBezTo>
                <a:cubicBezTo>
                  <a:pt x="173" y="168"/>
                  <a:pt x="173" y="168"/>
                  <a:pt x="173" y="168"/>
                </a:cubicBezTo>
                <a:cubicBezTo>
                  <a:pt x="171" y="171"/>
                  <a:pt x="172" y="175"/>
                  <a:pt x="175" y="178"/>
                </a:cubicBezTo>
                <a:cubicBezTo>
                  <a:pt x="178" y="182"/>
                  <a:pt x="183" y="182"/>
                  <a:pt x="187" y="178"/>
                </a:cubicBezTo>
                <a:cubicBezTo>
                  <a:pt x="190" y="175"/>
                  <a:pt x="190" y="170"/>
                  <a:pt x="187" y="166"/>
                </a:cubicBezTo>
                <a:cubicBezTo>
                  <a:pt x="184" y="164"/>
                  <a:pt x="179" y="163"/>
                  <a:pt x="176" y="165"/>
                </a:cubicBezTo>
                <a:cubicBezTo>
                  <a:pt x="177" y="165"/>
                  <a:pt x="177" y="165"/>
                  <a:pt x="177" y="165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49" y="133"/>
                  <a:pt x="151" y="130"/>
                  <a:pt x="152" y="127"/>
                </a:cubicBezTo>
                <a:cubicBezTo>
                  <a:pt x="174" y="136"/>
                  <a:pt x="174" y="136"/>
                  <a:pt x="174" y="136"/>
                </a:cubicBezTo>
                <a:cubicBezTo>
                  <a:pt x="176" y="132"/>
                  <a:pt x="176" y="132"/>
                  <a:pt x="176" y="132"/>
                </a:cubicBezTo>
                <a:cubicBezTo>
                  <a:pt x="154" y="123"/>
                  <a:pt x="154" y="123"/>
                  <a:pt x="154" y="123"/>
                </a:cubicBezTo>
                <a:cubicBezTo>
                  <a:pt x="155" y="120"/>
                  <a:pt x="155" y="117"/>
                  <a:pt x="156" y="114"/>
                </a:cubicBezTo>
                <a:cubicBezTo>
                  <a:pt x="215" y="114"/>
                  <a:pt x="215" y="114"/>
                  <a:pt x="215" y="114"/>
                </a:cubicBezTo>
                <a:cubicBezTo>
                  <a:pt x="215" y="131"/>
                  <a:pt x="215" y="131"/>
                  <a:pt x="215" y="131"/>
                </a:cubicBezTo>
                <a:lnTo>
                  <a:pt x="250" y="112"/>
                </a:lnTo>
                <a:close/>
                <a:moveTo>
                  <a:pt x="121" y="130"/>
                </a:moveTo>
                <a:cubicBezTo>
                  <a:pt x="110" y="130"/>
                  <a:pt x="102" y="122"/>
                  <a:pt x="102" y="112"/>
                </a:cubicBezTo>
                <a:cubicBezTo>
                  <a:pt x="102" y="101"/>
                  <a:pt x="110" y="93"/>
                  <a:pt x="121" y="93"/>
                </a:cubicBezTo>
                <a:cubicBezTo>
                  <a:pt x="131" y="93"/>
                  <a:pt x="140" y="101"/>
                  <a:pt x="140" y="112"/>
                </a:cubicBezTo>
                <a:cubicBezTo>
                  <a:pt x="140" y="122"/>
                  <a:pt x="131" y="130"/>
                  <a:pt x="121" y="13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0"/>
          <p:cNvSpPr/>
          <p:nvPr/>
        </p:nvSpPr>
        <p:spPr>
          <a:xfrm>
            <a:off x="10194840" y="5394960"/>
            <a:ext cx="7200" cy="5760"/>
          </a:xfrm>
          <a:custGeom>
            <a:avLst/>
            <a:gdLst/>
            <a:ahLst/>
            <a:cxnLst/>
            <a:rect l="l" t="t" r="r" b="b"/>
            <a:pathLst>
              <a:path w="2" h="2">
                <a:moveTo>
                  <a:pt x="2" y="2"/>
                </a:moveTo>
                <a:cubicBezTo>
                  <a:pt x="2" y="2"/>
                  <a:pt x="2" y="2"/>
                  <a:pt x="2" y="2"/>
                </a:cubicBezTo>
                <a:cubicBezTo>
                  <a:pt x="2" y="1"/>
                  <a:pt x="0" y="0"/>
                  <a:pt x="2" y="2"/>
                </a:cubicBezTo>
              </a:path>
            </a:pathLst>
          </a:custGeom>
          <a:solidFill>
            <a:srgbClr val="FCB6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1"/>
          <p:cNvSpPr/>
          <p:nvPr/>
        </p:nvSpPr>
        <p:spPr>
          <a:xfrm>
            <a:off x="10648800" y="5847480"/>
            <a:ext cx="2520" cy="360"/>
          </a:xfrm>
          <a:custGeom>
            <a:avLst/>
            <a:gdLst/>
            <a:ahLst/>
            <a:cxnLst/>
            <a:rect l="l" t="t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CB6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32"/>
          <p:cNvSpPr/>
          <p:nvPr/>
        </p:nvSpPr>
        <p:spPr>
          <a:xfrm>
            <a:off x="10356840" y="5596560"/>
            <a:ext cx="92880" cy="928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3"/>
          <p:cNvSpPr/>
          <p:nvPr/>
        </p:nvSpPr>
        <p:spPr>
          <a:xfrm>
            <a:off x="9927360" y="5150520"/>
            <a:ext cx="985320" cy="98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34"/>
          <p:cNvSpPr/>
          <p:nvPr/>
        </p:nvSpPr>
        <p:spPr>
          <a:xfrm>
            <a:off x="384840" y="4825080"/>
            <a:ext cx="9346680" cy="70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0" anchor="b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For more information on Qualcomm, visit us at: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www.qualcomm.com &amp; www.qualcomm.com/blog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20" name="CustomShape 35"/>
          <p:cNvSpPr/>
          <p:nvPr/>
        </p:nvSpPr>
        <p:spPr>
          <a:xfrm>
            <a:off x="289440" y="5752080"/>
            <a:ext cx="579996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b="0" strike="noStrike" spc="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Light"/>
                <a:ea typeface="DejaVu Sans"/>
              </a:rPr>
              <a:t>Qualcomm is a trademark of Qualcomm Incorporated, registered in the United States and other countries.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95000"/>
              </a:lnSpc>
            </a:pPr>
            <a:r>
              <a:rPr lang="en-US" sz="1000" b="0" strike="noStrike" spc="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Light"/>
                <a:ea typeface="DejaVu Sans"/>
              </a:rPr>
              <a:t>Other products and brand names may be trademarks or registered trademarks of their respective owners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21" name="CustomShape 36"/>
          <p:cNvSpPr/>
          <p:nvPr/>
        </p:nvSpPr>
        <p:spPr>
          <a:xfrm>
            <a:off x="283320" y="3388680"/>
            <a:ext cx="736236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U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Bold"/>
                <a:ea typeface="DejaVu Sans"/>
              </a:rPr>
              <a:t>Thank 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22" name="CustomShape 37"/>
          <p:cNvSpPr/>
          <p:nvPr/>
        </p:nvSpPr>
        <p:spPr>
          <a:xfrm>
            <a:off x="284040" y="4310640"/>
            <a:ext cx="4833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Follow us 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23" name="CustomShape 38"/>
          <p:cNvSpPr/>
          <p:nvPr/>
        </p:nvSpPr>
        <p:spPr>
          <a:xfrm>
            <a:off x="2305440" y="4349160"/>
            <a:ext cx="426960" cy="346680"/>
          </a:xfrm>
          <a:custGeom>
            <a:avLst/>
            <a:gdLst/>
            <a:ahLst/>
            <a:cxnLst/>
            <a:rect l="l" t="t" r="r" b="b"/>
            <a:pathLst>
              <a:path w="800" h="650">
                <a:moveTo>
                  <a:pt x="800" y="77"/>
                </a:moveTo>
                <a:cubicBezTo>
                  <a:pt x="771" y="90"/>
                  <a:pt x="739" y="99"/>
                  <a:pt x="706" y="103"/>
                </a:cubicBezTo>
                <a:cubicBezTo>
                  <a:pt x="740" y="82"/>
                  <a:pt x="766" y="50"/>
                  <a:pt x="778" y="12"/>
                </a:cubicBezTo>
                <a:cubicBezTo>
                  <a:pt x="746" y="31"/>
                  <a:pt x="711" y="44"/>
                  <a:pt x="674" y="52"/>
                </a:cubicBezTo>
                <a:cubicBezTo>
                  <a:pt x="644" y="20"/>
                  <a:pt x="601" y="0"/>
                  <a:pt x="554" y="0"/>
                </a:cubicBezTo>
                <a:cubicBezTo>
                  <a:pt x="463" y="0"/>
                  <a:pt x="390" y="73"/>
                  <a:pt x="390" y="164"/>
                </a:cubicBezTo>
                <a:cubicBezTo>
                  <a:pt x="390" y="177"/>
                  <a:pt x="391" y="189"/>
                  <a:pt x="394" y="201"/>
                </a:cubicBezTo>
                <a:cubicBezTo>
                  <a:pt x="258" y="195"/>
                  <a:pt x="137" y="129"/>
                  <a:pt x="56" y="30"/>
                </a:cubicBezTo>
                <a:cubicBezTo>
                  <a:pt x="42" y="54"/>
                  <a:pt x="33" y="82"/>
                  <a:pt x="33" y="112"/>
                </a:cubicBezTo>
                <a:cubicBezTo>
                  <a:pt x="33" y="169"/>
                  <a:pt x="62" y="220"/>
                  <a:pt x="106" y="249"/>
                </a:cubicBezTo>
                <a:cubicBezTo>
                  <a:pt x="80" y="248"/>
                  <a:pt x="54" y="241"/>
                  <a:pt x="32" y="229"/>
                </a:cubicBezTo>
                <a:cubicBezTo>
                  <a:pt x="32" y="229"/>
                  <a:pt x="32" y="230"/>
                  <a:pt x="32" y="231"/>
                </a:cubicBezTo>
                <a:cubicBezTo>
                  <a:pt x="32" y="310"/>
                  <a:pt x="89" y="376"/>
                  <a:pt x="164" y="392"/>
                </a:cubicBezTo>
                <a:cubicBezTo>
                  <a:pt x="150" y="395"/>
                  <a:pt x="136" y="397"/>
                  <a:pt x="121" y="397"/>
                </a:cubicBezTo>
                <a:cubicBezTo>
                  <a:pt x="110" y="397"/>
                  <a:pt x="100" y="396"/>
                  <a:pt x="90" y="394"/>
                </a:cubicBezTo>
                <a:cubicBezTo>
                  <a:pt x="111" y="460"/>
                  <a:pt x="171" y="507"/>
                  <a:pt x="243" y="508"/>
                </a:cubicBezTo>
                <a:cubicBezTo>
                  <a:pt x="187" y="552"/>
                  <a:pt x="116" y="579"/>
                  <a:pt x="39" y="579"/>
                </a:cubicBezTo>
                <a:cubicBezTo>
                  <a:pt x="26" y="579"/>
                  <a:pt x="13" y="578"/>
                  <a:pt x="0" y="576"/>
                </a:cubicBezTo>
                <a:cubicBezTo>
                  <a:pt x="73" y="623"/>
                  <a:pt x="159" y="650"/>
                  <a:pt x="252" y="650"/>
                </a:cubicBezTo>
                <a:cubicBezTo>
                  <a:pt x="553" y="650"/>
                  <a:pt x="719" y="400"/>
                  <a:pt x="719" y="183"/>
                </a:cubicBezTo>
                <a:cubicBezTo>
                  <a:pt x="719" y="176"/>
                  <a:pt x="718" y="169"/>
                  <a:pt x="718" y="162"/>
                </a:cubicBezTo>
                <a:cubicBezTo>
                  <a:pt x="750" y="139"/>
                  <a:pt x="778" y="110"/>
                  <a:pt x="800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2"/>
          <p:cNvPicPr/>
          <p:nvPr/>
        </p:nvPicPr>
        <p:blipFill>
          <a:blip r:embed="rId14"/>
          <a:stretch/>
        </p:blipFill>
        <p:spPr>
          <a:xfrm>
            <a:off x="1966680" y="4349160"/>
            <a:ext cx="161640" cy="346680"/>
          </a:xfrm>
          <a:prstGeom prst="rect">
            <a:avLst/>
          </a:prstGeom>
          <a:ln>
            <a:noFill/>
          </a:ln>
        </p:spPr>
      </p:pic>
      <p:sp>
        <p:nvSpPr>
          <p:cNvPr id="125" name="PlaceHolder 39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26" name="PlaceHolder 4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08880" y="2519640"/>
            <a:ext cx="9437760" cy="181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800" b="0" strike="noStrike" spc="-1" dirty="0">
                <a:uFill>
                  <a:solidFill>
                    <a:srgbClr val="FFFFFF"/>
                  </a:solidFill>
                </a:uFill>
                <a:latin typeface="Qualcomm Office Bold"/>
              </a:rPr>
              <a:t>Fast I/O Library for </a:t>
            </a:r>
            <a:r>
              <a:rPr lang="en-US" sz="4800" b="0" strike="noStrike" spc="-1" dirty="0" err="1">
                <a:uFill>
                  <a:solidFill>
                    <a:srgbClr val="FFFFFF"/>
                  </a:solidFill>
                </a:uFill>
                <a:latin typeface="Qualcomm Office Bold"/>
              </a:rPr>
              <a:t>Icestick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r>
              <a:rPr lang="en-US" sz="4400" b="0" strike="noStrike" spc="-1" dirty="0">
                <a:uFill>
                  <a:solidFill>
                    <a:srgbClr val="FFFFFF"/>
                  </a:solidFill>
                </a:uFill>
                <a:latin typeface="Qualcomm Office Bold"/>
              </a:rPr>
              <a:t>Midpoint Presentation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85000"/>
              </a:lnSpc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Qualcomm Office Bold"/>
              </a:rPr>
              <a:t>Benjamin Braun &amp; Nate Chizgi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5760" y="1828800"/>
            <a:ext cx="8321040" cy="466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//”Hello world” for procedural graphics using Icestick Fast-IO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magma.main()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conn = ifio_connection(UART) //use UART (only option for now)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display = ifio_simpledisplay(conn, 640, 480, 60) //width, height, framerate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def my_procedural_graphics():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return AnonCircuit(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in16 X,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in16 Y,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in32 frameCount,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//dynamic black-and-white diagonal gradient     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Out32 out = X + Y + FrameCount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)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gfx = my_procedural_graphics()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gfx(display.X,display.Y,display.FrameCount)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wire(gfx.out, display.pixelOut)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magma.compile()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 Fast-IO Library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492240" y="3383280"/>
            <a:ext cx="3383280" cy="292608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FFFFFF"/>
              </a:gs>
            </a:gsLst>
            <a:lin ang="3600000"/>
          </a:gra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94480" y="1806480"/>
            <a:ext cx="8251200" cy="44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</a:t>
            </a:r>
            <a:r>
              <a:rPr lang="en-US" sz="3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flow chart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Example compilation flow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67" y="525515"/>
            <a:ext cx="7221255" cy="6332485"/>
          </a:xfrm>
          <a:prstGeom prst="rect">
            <a:avLst/>
          </a:prstGeom>
        </p:spPr>
      </p:pic>
      <p:sp>
        <p:nvSpPr>
          <p:cNvPr id="10" name="CustomShape 1"/>
          <p:cNvSpPr/>
          <p:nvPr/>
        </p:nvSpPr>
        <p:spPr>
          <a:xfrm>
            <a:off x="446880" y="1958880"/>
            <a:ext cx="4225328" cy="44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446880" y="1958880"/>
            <a:ext cx="4269169" cy="44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CPU side program</a:t>
            </a:r>
          </a:p>
          <a:p>
            <a:pPr marL="800280" lvl="1" indent="-342360">
              <a:buBlip>
                <a:blip r:embed="rId3"/>
              </a:buBlip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Hold bulk of message</a:t>
            </a: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Flatten pre-processed </a:t>
            </a:r>
            <a:r>
              <a:rPr lang="en-US" sz="2400" b="0" strike="noStrike" spc="-1" dirty="0" err="1">
                <a:uFill>
                  <a:solidFill>
                    <a:srgbClr val="FFFFFF"/>
                  </a:solidFill>
                </a:uFill>
                <a:latin typeface="Qualcomm Office Regular"/>
              </a:rPr>
              <a:t>args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800280" lvl="1" indent="-342360">
              <a:buBlip>
                <a:blip r:embed="rId3"/>
              </a:buBlip>
            </a:pP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Qualcomm Office Regular"/>
              </a:rPr>
              <a:t>Arg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 count &amp;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Qualcomm Office Regular"/>
              </a:rPr>
              <a:t>bitwidth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343080" indent="-342360">
              <a:buBlip>
                <a:blip r:embed="rId3"/>
              </a:buBlip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FPGA side program</a:t>
            </a: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Control header </a:t>
            </a:r>
          </a:p>
          <a:p>
            <a:pPr marL="1257480" lvl="2" indent="-342360">
              <a:buBlip>
                <a:blip r:embed="rId3"/>
              </a:buBlip>
            </a:pP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Qualcomm Office Regular"/>
              </a:rPr>
              <a:t>msg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Qualcomm Office Regular"/>
              </a:rPr>
              <a:t>idx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 (tie w/CPU)</a:t>
            </a:r>
          </a:p>
          <a:p>
            <a:pPr marL="1257480" lvl="2" indent="-342360">
              <a:buBlip>
                <a:blip r:embed="rId3"/>
              </a:buBlip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Length</a:t>
            </a:r>
          </a:p>
          <a:p>
            <a:pPr marL="1257480" lvl="2" indent="-342360">
              <a:buBlip>
                <a:blip r:embed="rId3"/>
              </a:buBlip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Drop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Qualcomm Office Regular"/>
              </a:rPr>
              <a:t>ind.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 (conflict)</a:t>
            </a:r>
          </a:p>
          <a:p>
            <a:pPr marL="800280" lvl="1" indent="-342360">
              <a:buBlip>
                <a:blip r:embed="rId3"/>
              </a:buBlip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Argument body</a:t>
            </a:r>
          </a:p>
          <a:p>
            <a:pPr marL="1257480" lvl="2" indent="-342360">
              <a:buBlip>
                <a:blip r:embed="rId3"/>
              </a:buBlip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Concatenated body</a:t>
            </a: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Print at some event</a:t>
            </a:r>
          </a:p>
          <a:p>
            <a:pPr marL="343080" indent="-342360">
              <a:buBlip>
                <a:blip r:embed="rId3"/>
              </a:buBlip>
            </a:pPr>
            <a:endParaRPr lang="en-US" b="0" strike="noStrike" spc="-1" dirty="0"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859645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94480" y="1806480"/>
            <a:ext cx="11429280" cy="29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ifio_connection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(...)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Define connection properties. Pass result as argument to below: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ifio_simpledisplay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width,height,framerate,details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make a width x height display @ framerate, other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args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in “details”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ifio_display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()</a:t>
            </a: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“Advanced” version of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simpledisplay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(details omitted)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ifio_printf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(format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string,arg_description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Prints data to CPU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stdout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on any clock cycle where “valid” line transition -&gt; 1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ifio_stream_process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(“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file_in.txt”,”file_out.txt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”)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Exposes data from “file_in.txt” to FPGA whenever FPGA sets “ready”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Exposes FPGA output to “file_out.txt” whenever FPGA sets “valid”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+ more communication patterns?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83320" y="74232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 Fast-IO Library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94480" y="1806480"/>
            <a:ext cx="11429280" cy="29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Few choices for an I/O primitive to unmodified Icestick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Fast reliable UART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Library abstracts away I/O primitive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Complex semantics of different communication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Library API is specialized for a set of common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Easy to use, at the expense of some flexibility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Challenges Addressed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90754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1820520"/>
            <a:ext cx="4412880" cy="357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IOSpec(&lt;type&gt;, paramList)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Support various simple streaming types with user defined transforms/callbacks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DisplayInOut(x_res, y_res, fps, fd…)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DisplayOut(x_res, y_res, fps, fd)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Printf(numPort)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ReadLines(userCB, numPort, fd)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WriteLines(userCB, fd)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 Fast-IO Library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Fast-IO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185" name="Picture 5"/>
          <p:cNvPicPr/>
          <p:nvPr/>
        </p:nvPicPr>
        <p:blipFill>
          <a:blip r:embed="rId4"/>
          <a:stretch/>
        </p:blipFill>
        <p:spPr>
          <a:xfrm>
            <a:off x="4413600" y="1602000"/>
            <a:ext cx="7774560" cy="398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968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94480" y="1806480"/>
            <a:ext cx="11893680" cy="23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For demonstration purposes, implementing overclocked UART RX/TX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UART support is built in to Icestick device without any device level modifications 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Other (parallel/faster) protocols available through device level soldering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Able to achieve 0.715 MBps with overclocked UART (12MHz baud)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Good for 640x480 2 FPS 8-bit / pixel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Other future enhancements discussed in ‘future work’ to improve throughput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Streaming Protocol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Design Decisions - Modified UART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189" name="Picture 7"/>
          <p:cNvPicPr/>
          <p:nvPr/>
        </p:nvPicPr>
        <p:blipFill>
          <a:blip r:embed="rId4"/>
          <a:stretch/>
        </p:blipFill>
        <p:spPr>
          <a:xfrm>
            <a:off x="0" y="4518360"/>
            <a:ext cx="12188160" cy="2338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552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94480" y="1806480"/>
            <a:ext cx="8251200" cy="44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 Rendered Stream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(Time-varying gradient video)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Output pixel brightness = f(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x,y,time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) =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x+baud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 =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DisplayOut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x_res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=640,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y_res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=480, fps=60, playback)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userCirc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=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userRenderGradient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display.x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display.y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, baud)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Output time-stamped debug trace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to bin file (waveform viewer)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Output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concat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(data, timestamp) from several (5)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usr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defined modules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userCB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= counter(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timestamp_res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, baud)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Write =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writeLines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userCB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numPort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, binary)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UserModA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dbgOut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=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Write.port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[0]) …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UserModZ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dbgOut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=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Write.port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[N])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Output print statements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from several User modules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=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numPort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UserModA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dbgOut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=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printf.port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[0]) …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UserModZ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dbgOut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=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printf.port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[N])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Streaming 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Simplified support for common use cases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236" name="Picture 4"/>
          <p:cNvPicPr/>
          <p:nvPr/>
        </p:nvPicPr>
        <p:blipFill>
          <a:blip r:embed="rId4"/>
          <a:stretch/>
        </p:blipFill>
        <p:spPr>
          <a:xfrm>
            <a:off x="9011160" y="1244520"/>
            <a:ext cx="3177000" cy="1854000"/>
          </a:xfrm>
          <a:prstGeom prst="rect">
            <a:avLst/>
          </a:prstGeom>
          <a:ln>
            <a:noFill/>
          </a:ln>
        </p:spPr>
      </p:pic>
      <p:pic>
        <p:nvPicPr>
          <p:cNvPr id="237" name="Picture 7"/>
          <p:cNvPicPr/>
          <p:nvPr/>
        </p:nvPicPr>
        <p:blipFill>
          <a:blip r:embed="rId5"/>
          <a:stretch/>
        </p:blipFill>
        <p:spPr>
          <a:xfrm>
            <a:off x="9011160" y="3365280"/>
            <a:ext cx="3070440" cy="18651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8" name="Picture 8"/>
          <p:cNvPicPr/>
          <p:nvPr/>
        </p:nvPicPr>
        <p:blipFill>
          <a:blip r:embed="rId6"/>
          <a:stretch/>
        </p:blipFill>
        <p:spPr>
          <a:xfrm>
            <a:off x="9011160" y="5497560"/>
            <a:ext cx="1342440" cy="894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94480" y="1806480"/>
            <a:ext cx="11429280" cy="29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Implement a library in magma for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FPGA ↔ CPU I/O…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Currently, communicating between the CPU and a running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is hard!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… that makes common communication patterns easy: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Visual Data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: graphics rendered on FPGA displayed on CPU screen in real-time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Debugging / Log Data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: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() “statements” in magma show in CPU terminal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Stream Data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: file on CPU read to FPGA program, output written back to file.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Disclosure: we hope to have a demo for one, possibly two, of these patterns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Goals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94480" y="1806480"/>
            <a:ext cx="11429280" cy="29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Few choices for an I/O primitive to unmodified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UART is the only primitive that doesn’t require hardware mod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… but it’s slow and unreliable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Complex semantics of different communication patterns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What should the library look like?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94480" y="1806480"/>
            <a:ext cx="11893680" cy="23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Demo UART runs at 115,200 baud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~7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KBps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Visual data cap: 64x64 1 FPS @ 8-bits/pixel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buBlip>
                <a:blip r:embed="rId3"/>
              </a:buBlip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343080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We found the FTDI chip will support up to 12,000,000 baud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Results in 0.715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MBps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streaming FPGA→CPU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Visual data cap: 640x480 2 FPS @ 8-bits/pixel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I/O Primitive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UART is slow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94480" y="1806480"/>
            <a:ext cx="11893680" cy="23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Problem: FPGA→CPU data dropped if buffers on FTDI chip overflow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As far as we know, they are silently dropped without notifying CPU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Solution: Add backpressure mechanism</a:t>
            </a: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Require CPU to signal “ACK” of received data to FPGA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FPGA will wait to send more data unless earlier data was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ACKed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Effectively limits the amount of in-flight data FPGA→CPU at any time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I/O Primitive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UART is unreliable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I/O Primitive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Reliable UART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3"/>
          <a:stretch/>
        </p:blipFill>
        <p:spPr>
          <a:xfrm>
            <a:off x="3084835" y="2011680"/>
            <a:ext cx="6413760" cy="446976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283320" y="3622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Reliable UART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(fast version)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1188720" y="6217920"/>
            <a:ext cx="223812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IF= # in-flight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Implementing Communication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931920" y="2061360"/>
            <a:ext cx="320040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Magma code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requiring visual display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097360" y="3970080"/>
            <a:ext cx="2286000" cy="1645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FPGA layout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103200" y="4701600"/>
            <a:ext cx="1280160" cy="914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Fast-IO
circuitry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6858000" y="4302720"/>
            <a:ext cx="24688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Generated binary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(with GUI)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5" name="Line 6"/>
          <p:cNvSpPr/>
          <p:nvPr/>
        </p:nvSpPr>
        <p:spPr>
          <a:xfrm flipV="1">
            <a:off x="4383360" y="4759920"/>
            <a:ext cx="2474640" cy="4572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TextShape 7"/>
          <p:cNvSpPr txBox="1"/>
          <p:nvPr/>
        </p:nvSpPr>
        <p:spPr>
          <a:xfrm rot="20935800">
            <a:off x="4570560" y="4630320"/>
            <a:ext cx="198360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Communication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7" name="Line 8"/>
          <p:cNvSpPr/>
          <p:nvPr/>
        </p:nvSpPr>
        <p:spPr>
          <a:xfrm flipV="1">
            <a:off x="5577840" y="288432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TextShape 9"/>
          <p:cNvSpPr txBox="1"/>
          <p:nvPr/>
        </p:nvSpPr>
        <p:spPr>
          <a:xfrm rot="21565800">
            <a:off x="3659040" y="3075480"/>
            <a:ext cx="175356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Implementing Communication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931920" y="2061360"/>
            <a:ext cx="320040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Magma code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with “printfs”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097360" y="3970080"/>
            <a:ext cx="2286000" cy="1645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FPGA layout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103200" y="4701600"/>
            <a:ext cx="1280160" cy="914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Fast-IO
circuitry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858000" y="4302720"/>
            <a:ext cx="24688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Generated binary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(outputs to stdout)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4" name="Line 6"/>
          <p:cNvSpPr/>
          <p:nvPr/>
        </p:nvSpPr>
        <p:spPr>
          <a:xfrm flipV="1">
            <a:off x="4383360" y="4759920"/>
            <a:ext cx="2474640" cy="4572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TextShape 7"/>
          <p:cNvSpPr txBox="1"/>
          <p:nvPr/>
        </p:nvSpPr>
        <p:spPr>
          <a:xfrm rot="20935800">
            <a:off x="4570560" y="4630320"/>
            <a:ext cx="198360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Communication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6" name="Line 8"/>
          <p:cNvSpPr/>
          <p:nvPr/>
        </p:nvSpPr>
        <p:spPr>
          <a:xfrm flipV="1">
            <a:off x="5577840" y="288432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Shape 9"/>
          <p:cNvSpPr txBox="1"/>
          <p:nvPr/>
        </p:nvSpPr>
        <p:spPr>
          <a:xfrm rot="21565800">
            <a:off x="3659040" y="3075480"/>
            <a:ext cx="175356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931920" y="1269360"/>
            <a:ext cx="320040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Magma code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using Fast-IO library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217920" y="2705040"/>
            <a:ext cx="3108960" cy="914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“.iospec” file
(produced as side-effect)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468880" y="2705040"/>
            <a:ext cx="24688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Verilog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1" name="Line 4"/>
          <p:cNvSpPr/>
          <p:nvPr/>
        </p:nvSpPr>
        <p:spPr>
          <a:xfrm flipV="1">
            <a:off x="5577840" y="204264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TextShape 5"/>
          <p:cNvSpPr txBox="1"/>
          <p:nvPr/>
        </p:nvSpPr>
        <p:spPr>
          <a:xfrm rot="21565800">
            <a:off x="3570480" y="2053080"/>
            <a:ext cx="2188080" cy="91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
(magma)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3" name="TextShape 6"/>
          <p:cNvSpPr txBox="1"/>
          <p:nvPr/>
        </p:nvSpPr>
        <p:spPr>
          <a:xfrm rot="21565800">
            <a:off x="5349600" y="2799000"/>
            <a:ext cx="499320" cy="62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+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4" name="TextShape 7"/>
          <p:cNvSpPr txBox="1"/>
          <p:nvPr/>
        </p:nvSpPr>
        <p:spPr>
          <a:xfrm rot="21565800">
            <a:off x="1830600" y="3610800"/>
            <a:ext cx="2188080" cy="91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
(icestorm)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5" name="TextShape 8"/>
          <p:cNvSpPr txBox="1"/>
          <p:nvPr/>
        </p:nvSpPr>
        <p:spPr>
          <a:xfrm rot="21565800">
            <a:off x="5765040" y="3699000"/>
            <a:ext cx="2831040" cy="91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
(our own “iocc” script)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6" name="Line 9"/>
          <p:cNvSpPr/>
          <p:nvPr/>
        </p:nvSpPr>
        <p:spPr>
          <a:xfrm flipV="1">
            <a:off x="3826800" y="352800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Line 10"/>
          <p:cNvSpPr/>
          <p:nvPr/>
        </p:nvSpPr>
        <p:spPr>
          <a:xfrm flipV="1">
            <a:off x="8595360" y="361944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1"/>
          <p:cNvSpPr/>
          <p:nvPr/>
        </p:nvSpPr>
        <p:spPr>
          <a:xfrm>
            <a:off x="2468880" y="4259520"/>
            <a:ext cx="24688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FPGA layout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9" name="CustomShape 12"/>
          <p:cNvSpPr/>
          <p:nvPr/>
        </p:nvSpPr>
        <p:spPr>
          <a:xfrm>
            <a:off x="7223760" y="4350960"/>
            <a:ext cx="256032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C++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0" name="TextShape 13"/>
          <p:cNvSpPr txBox="1"/>
          <p:nvPr/>
        </p:nvSpPr>
        <p:spPr>
          <a:xfrm rot="21565800">
            <a:off x="5765400" y="3699000"/>
            <a:ext cx="2831040" cy="91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
(our own “iocc” script)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1" name="Line 14"/>
          <p:cNvSpPr/>
          <p:nvPr/>
        </p:nvSpPr>
        <p:spPr>
          <a:xfrm flipV="1">
            <a:off x="8595720" y="361944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7224120" y="4350960"/>
            <a:ext cx="256032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C++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3" name="TextShape 16"/>
          <p:cNvSpPr txBox="1"/>
          <p:nvPr/>
        </p:nvSpPr>
        <p:spPr>
          <a:xfrm rot="21565800">
            <a:off x="5576760" y="4821840"/>
            <a:ext cx="2831040" cy="91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
(gcc)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4" name="Line 17"/>
          <p:cNvSpPr/>
          <p:nvPr/>
        </p:nvSpPr>
        <p:spPr>
          <a:xfrm flipV="1">
            <a:off x="8595360" y="484632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18"/>
          <p:cNvSpPr/>
          <p:nvPr/>
        </p:nvSpPr>
        <p:spPr>
          <a:xfrm>
            <a:off x="7223760" y="5577840"/>
            <a:ext cx="256032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Generated Binary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Qualcomm_Template_Standard</Template>
  <TotalTime>93506</TotalTime>
  <Words>1094</Words>
  <Application>Microsoft Office PowerPoint</Application>
  <PresentationFormat>Custom</PresentationFormat>
  <Paragraphs>181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Calibre Regular</vt:lpstr>
      <vt:lpstr>DejaVu Sans</vt:lpstr>
      <vt:lpstr>DejaVu Sans Mono</vt:lpstr>
      <vt:lpstr>DejaVu Serif</vt:lpstr>
      <vt:lpstr>Qualcomm Office Bold</vt:lpstr>
      <vt:lpstr>Qualcomm Office Light</vt:lpstr>
      <vt:lpstr>Qualcomm Office Regular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Qualcomm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Qualcomm User</dc:creator>
  <dc:description/>
  <cp:lastModifiedBy>Nate Chizgi</cp:lastModifiedBy>
  <cp:revision>1022</cp:revision>
  <dcterms:created xsi:type="dcterms:W3CDTF">2013-08-06T18:06:07Z</dcterms:created>
  <dcterms:modified xsi:type="dcterms:W3CDTF">2017-03-09T21:14:11Z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Qualcomm Incorporated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  <property fmtid="{D5CDD505-2E9C-101B-9397-08002B2CF9AE}" pid="13" name="_AdHocReviewCycleID">
    <vt:i4>-2139727409</vt:i4>
  </property>
  <property fmtid="{D5CDD505-2E9C-101B-9397-08002B2CF9AE}" pid="14" name="_AuthorEmail">
    <vt:lpwstr>achaudhu@qti.qualcomm.com</vt:lpwstr>
  </property>
  <property fmtid="{D5CDD505-2E9C-101B-9397-08002B2CF9AE}" pid="15" name="_AuthorEmailDisplayName">
    <vt:lpwstr>Chaudhuri, Arunava</vt:lpwstr>
  </property>
  <property fmtid="{D5CDD505-2E9C-101B-9397-08002B2CF9AE}" pid="16" name="_EmailSubject">
    <vt:lpwstr>Slides</vt:lpwstr>
  </property>
  <property fmtid="{D5CDD505-2E9C-101B-9397-08002B2CF9AE}" pid="17" name="_NewReviewCycle">
    <vt:lpwstr/>
  </property>
  <property fmtid="{D5CDD505-2E9C-101B-9397-08002B2CF9AE}" pid="18" name="_PreviousAdHocReviewCycleID">
    <vt:i4>111486327</vt:i4>
  </property>
</Properties>
</file>