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1" r:id="rId9"/>
    <p:sldId id="264" r:id="rId10"/>
    <p:sldId id="262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3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6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2B81-D97D-4152-B1BF-25130D06E00A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63" y="920063"/>
            <a:ext cx="8439150" cy="506730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10068104" y="335172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101445" y="3396971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0323813" y="3143065"/>
            <a:ext cx="1465860" cy="52249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1x12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Trans Line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9557748" y="550171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594658" y="6000041"/>
            <a:ext cx="756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114538" y="5721750"/>
            <a:ext cx="1752468" cy="62171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1x12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 / App Boot /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604182" y="5544357"/>
            <a:ext cx="0" cy="455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연결자 14"/>
          <p:cNvSpPr/>
          <p:nvPr/>
        </p:nvSpPr>
        <p:spPr>
          <a:xfrm>
            <a:off x="7551294" y="554326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85434" y="5458456"/>
            <a:ext cx="1049289" cy="25489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 LED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9" name="직선 연결선 18"/>
          <p:cNvCxnSpPr>
            <a:endCxn id="15" idx="2"/>
          </p:cNvCxnSpPr>
          <p:nvPr/>
        </p:nvCxnSpPr>
        <p:spPr>
          <a:xfrm>
            <a:off x="7134723" y="5585904"/>
            <a:ext cx="416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066532" y="4940941"/>
            <a:ext cx="1049289" cy="3775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Indicate LED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7532392" y="508952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115821" y="5132164"/>
            <a:ext cx="416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중괄호 23"/>
          <p:cNvSpPr/>
          <p:nvPr/>
        </p:nvSpPr>
        <p:spPr>
          <a:xfrm>
            <a:off x="7534627" y="4800599"/>
            <a:ext cx="92869" cy="66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78928" y="4143048"/>
            <a:ext cx="1465860" cy="521528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Main MCU 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W7500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6151189" y="331233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375002" y="3342020"/>
            <a:ext cx="0" cy="884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75002" y="3351727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4148079" y="2383702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181420" y="2425771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410337" y="2271322"/>
            <a:ext cx="1045583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013774" y="1669268"/>
            <a:ext cx="1237189" cy="28881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" name="순서도: 연결자 36"/>
          <p:cNvSpPr/>
          <p:nvPr/>
        </p:nvSpPr>
        <p:spPr>
          <a:xfrm>
            <a:off x="6505941" y="177066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021704" y="1813305"/>
            <a:ext cx="561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연결자 40"/>
          <p:cNvSpPr/>
          <p:nvPr/>
        </p:nvSpPr>
        <p:spPr>
          <a:xfrm>
            <a:off x="6432149" y="1238761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947912" y="1281402"/>
            <a:ext cx="561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625341" y="1123853"/>
            <a:ext cx="1625622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26059" y="4525392"/>
            <a:ext cx="1049289" cy="25489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EEPROM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순서도: 연결자 43"/>
          <p:cNvSpPr/>
          <p:nvPr/>
        </p:nvSpPr>
        <p:spPr>
          <a:xfrm>
            <a:off x="8707696" y="4992328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8758893" y="4698298"/>
            <a:ext cx="0" cy="343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연결자 45"/>
          <p:cNvSpPr/>
          <p:nvPr/>
        </p:nvSpPr>
        <p:spPr>
          <a:xfrm>
            <a:off x="2426510" y="334438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459851" y="3389630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2644118" y="3135724"/>
            <a:ext cx="1661181" cy="52249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1x12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Network Trans Line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" name="포인트가 10개인 별 38"/>
          <p:cNvSpPr/>
          <p:nvPr/>
        </p:nvSpPr>
        <p:spPr>
          <a:xfrm>
            <a:off x="5742533" y="4107094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포인트가 10개인 별 48"/>
          <p:cNvSpPr/>
          <p:nvPr/>
        </p:nvSpPr>
        <p:spPr>
          <a:xfrm>
            <a:off x="5160730" y="2152700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포인트가 10개인 별 49"/>
          <p:cNvSpPr/>
          <p:nvPr/>
        </p:nvSpPr>
        <p:spPr>
          <a:xfrm>
            <a:off x="9061076" y="4405088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1" name="포인트가 10개인 별 50"/>
          <p:cNvSpPr/>
          <p:nvPr/>
        </p:nvSpPr>
        <p:spPr>
          <a:xfrm>
            <a:off x="5779842" y="4914798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5779842" y="5403688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98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97" y="2464149"/>
            <a:ext cx="6128951" cy="368013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865348" y="1561800"/>
            <a:ext cx="4791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547259" y="1318764"/>
            <a:ext cx="509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489760" y="2060798"/>
            <a:ext cx="4166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177777" y="1814587"/>
            <a:ext cx="4478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117620" y="2561801"/>
            <a:ext cx="3538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05929" y="2318765"/>
            <a:ext cx="3850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7071186" y="26734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6759495" y="26734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6445423" y="267347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6137303" y="26734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5824422" y="26734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5510350" y="26734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869071" y="1550971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80167" y="1804825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489760" y="2049969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06271" y="2311046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연결자 29"/>
          <p:cNvSpPr/>
          <p:nvPr/>
        </p:nvSpPr>
        <p:spPr>
          <a:xfrm>
            <a:off x="8170264" y="15153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8166436" y="17687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32324" y="1457452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8167089" y="201118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8166436" y="226778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8165502" y="251536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232324" y="1698665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232324" y="1952690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32324" y="2198403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34290" y="2458410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66378" y="1688666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66379" y="1949987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212991" y="1208912"/>
            <a:ext cx="886906" cy="1464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3" name="순서도: 연결자 42"/>
          <p:cNvSpPr/>
          <p:nvPr/>
        </p:nvSpPr>
        <p:spPr>
          <a:xfrm>
            <a:off x="8164663" y="12696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226723" y="121173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556784" y="1324249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20596" y="2552346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7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2089" r="13494" b="20944"/>
          <a:stretch/>
        </p:blipFill>
        <p:spPr>
          <a:xfrm>
            <a:off x="2833816" y="1276864"/>
            <a:ext cx="6397575" cy="3772931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2405449" y="3295136"/>
            <a:ext cx="42836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13687" y="4135396"/>
            <a:ext cx="42836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1755" y="3033526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RJ-45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Connector</a:t>
            </a:r>
            <a:endParaRPr lang="ko-KR" altLang="en-US" sz="1400">
              <a:solidFill>
                <a:srgbClr val="00206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4421" y="381835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Adapter</a:t>
            </a:r>
            <a:endParaRPr lang="ko-KR" altLang="en-US" sz="1400">
              <a:solidFill>
                <a:srgbClr val="00206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514335" y="4720280"/>
            <a:ext cx="0" cy="5107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9212" y="5239265"/>
            <a:ext cx="112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</a:t>
            </a:r>
            <a:r>
              <a:rPr lang="ko-KR" altLang="en-US" sz="140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Switch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231391" y="3048001"/>
            <a:ext cx="44806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79460" y="2678669"/>
            <a:ext cx="9348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RS-232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Connector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(D-SUB9)</a:t>
            </a:r>
            <a:endParaRPr lang="ko-KR" altLang="en-US" sz="1400">
              <a:solidFill>
                <a:srgbClr val="00206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783323" y="4273895"/>
            <a:ext cx="89613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17276" y="4012285"/>
            <a:ext cx="142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Micro USB B type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Debug/ISP Port</a:t>
            </a:r>
            <a:endParaRPr lang="ko-KR" altLang="en-US" sz="1400">
              <a:solidFill>
                <a:srgbClr val="00206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554097" y="4300150"/>
            <a:ext cx="51898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2068" y="5130457"/>
            <a:ext cx="1031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 Switch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21643" y="1334530"/>
            <a:ext cx="3352800" cy="116153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133968" y="889686"/>
            <a:ext cx="0" cy="444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8179" y="58185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65837" y="1334530"/>
            <a:ext cx="1655805" cy="116153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506098" y="1112108"/>
            <a:ext cx="0" cy="2224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84873" y="332199"/>
            <a:ext cx="2017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Indicate LED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(10/100_LED(ACT/LINK))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(COL LED)</a:t>
            </a:r>
            <a:r>
              <a:rPr lang="en-US" altLang="ko-KR" sz="1400" dirty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etc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947720" y="4374638"/>
            <a:ext cx="271848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7720" y="4374638"/>
            <a:ext cx="0" cy="9286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02858" y="5239265"/>
            <a:ext cx="1269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Mode Switch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Normal/Config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7554095" y="4634981"/>
            <a:ext cx="263869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809471" y="4630011"/>
            <a:ext cx="0" cy="10840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073082" y="4300150"/>
            <a:ext cx="0" cy="10031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98271" y="556019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Switch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7797995" y="5714084"/>
            <a:ext cx="784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064545" y="5303278"/>
            <a:ext cx="5192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572756" y="4720280"/>
            <a:ext cx="0" cy="3295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564518" y="5049795"/>
            <a:ext cx="59004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154566" y="5042873"/>
            <a:ext cx="0" cy="2414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60280" y="5239265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</a:p>
          <a:p>
            <a:pPr algn="ctr"/>
            <a:r>
              <a:rPr lang="en-US" altLang="ko-KR" sz="1400" dirty="0" smtClean="0">
                <a:solidFill>
                  <a:srgbClr val="00206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60846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857250"/>
            <a:ext cx="8486775" cy="5143500"/>
          </a:xfrm>
          <a:prstGeom prst="rect">
            <a:avLst/>
          </a:prstGeom>
        </p:spPr>
      </p:pic>
      <p:sp>
        <p:nvSpPr>
          <p:cNvPr id="3" name="순서도: 연결자 2"/>
          <p:cNvSpPr/>
          <p:nvPr/>
        </p:nvSpPr>
        <p:spPr>
          <a:xfrm>
            <a:off x="3271786" y="380923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318220" y="2996320"/>
            <a:ext cx="0" cy="840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507124" y="2790275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Qurdruple</a:t>
            </a:r>
            <a:endParaRPr lang="en-US" altLang="ko-KR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3-state Buffer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11870" y="3003060"/>
            <a:ext cx="797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5877826" y="351205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924260" y="3119386"/>
            <a:ext cx="0" cy="420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916640" y="3120166"/>
            <a:ext cx="797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5085" y="2964764"/>
            <a:ext cx="1320512" cy="30924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Not Gate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8517196" y="4795228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568393" y="4501198"/>
            <a:ext cx="0" cy="343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826167" y="4113933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PNP Transistor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5976348" y="558553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13258" y="6083861"/>
            <a:ext cx="756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409084" y="5877686"/>
            <a:ext cx="146786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Flash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022782" y="5628177"/>
            <a:ext cx="0" cy="455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포인트가 10개인 별 19"/>
          <p:cNvSpPr/>
          <p:nvPr/>
        </p:nvSpPr>
        <p:spPr>
          <a:xfrm>
            <a:off x="4849155" y="2810686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" name="포인트가 10개인 별 20"/>
          <p:cNvSpPr/>
          <p:nvPr/>
        </p:nvSpPr>
        <p:spPr>
          <a:xfrm>
            <a:off x="7278609" y="2853933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" name="포인트가 10개인 별 21"/>
          <p:cNvSpPr/>
          <p:nvPr/>
        </p:nvSpPr>
        <p:spPr>
          <a:xfrm>
            <a:off x="9223860" y="4096039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3" name="포인트가 10개인 별 22"/>
          <p:cNvSpPr/>
          <p:nvPr/>
        </p:nvSpPr>
        <p:spPr>
          <a:xfrm>
            <a:off x="7662674" y="5884877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4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63" y="920063"/>
            <a:ext cx="8439150" cy="506730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10068104" y="335172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101445" y="3396971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0323813" y="3143065"/>
            <a:ext cx="1465860" cy="52249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1x12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Trans Line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9557748" y="550171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594658" y="6000041"/>
            <a:ext cx="756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114538" y="5721750"/>
            <a:ext cx="1752468" cy="62171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1x12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 / App Boot /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604182" y="5544357"/>
            <a:ext cx="0" cy="455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연결자 14"/>
          <p:cNvSpPr/>
          <p:nvPr/>
        </p:nvSpPr>
        <p:spPr>
          <a:xfrm>
            <a:off x="7551294" y="554326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85434" y="5458456"/>
            <a:ext cx="1049289" cy="25489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 LED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9" name="직선 연결선 18"/>
          <p:cNvCxnSpPr>
            <a:endCxn id="15" idx="2"/>
          </p:cNvCxnSpPr>
          <p:nvPr/>
        </p:nvCxnSpPr>
        <p:spPr>
          <a:xfrm>
            <a:off x="7134723" y="5585904"/>
            <a:ext cx="416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066532" y="4940941"/>
            <a:ext cx="1049289" cy="3775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Indicate LED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7532392" y="508952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115821" y="5132164"/>
            <a:ext cx="416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중괄호 23"/>
          <p:cNvSpPr/>
          <p:nvPr/>
        </p:nvSpPr>
        <p:spPr>
          <a:xfrm>
            <a:off x="7534627" y="4800599"/>
            <a:ext cx="92869" cy="66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78928" y="4143048"/>
            <a:ext cx="1465860" cy="521528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Main MCU 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W7500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6151189" y="331233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375002" y="3342020"/>
            <a:ext cx="0" cy="884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75002" y="3351727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4148079" y="2383702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181420" y="2425771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410337" y="2271322"/>
            <a:ext cx="1045583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013774" y="1669268"/>
            <a:ext cx="1237189" cy="28881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" name="순서도: 연결자 36"/>
          <p:cNvSpPr/>
          <p:nvPr/>
        </p:nvSpPr>
        <p:spPr>
          <a:xfrm>
            <a:off x="6505941" y="177066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021704" y="1813305"/>
            <a:ext cx="561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연결자 40"/>
          <p:cNvSpPr/>
          <p:nvPr/>
        </p:nvSpPr>
        <p:spPr>
          <a:xfrm>
            <a:off x="6432149" y="1238761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947912" y="1281402"/>
            <a:ext cx="561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625341" y="1123853"/>
            <a:ext cx="1625622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26059" y="4525392"/>
            <a:ext cx="1049289" cy="25489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EEPROM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순서도: 연결자 43"/>
          <p:cNvSpPr/>
          <p:nvPr/>
        </p:nvSpPr>
        <p:spPr>
          <a:xfrm>
            <a:off x="8707696" y="4992328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8758893" y="4698298"/>
            <a:ext cx="0" cy="343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연결자 45"/>
          <p:cNvSpPr/>
          <p:nvPr/>
        </p:nvSpPr>
        <p:spPr>
          <a:xfrm>
            <a:off x="2426510" y="334438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459851" y="3389630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2644118" y="3135724"/>
            <a:ext cx="1661181" cy="52249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1x12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Network Trans Line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" name="순서도: 연결자 38"/>
          <p:cNvSpPr/>
          <p:nvPr/>
        </p:nvSpPr>
        <p:spPr>
          <a:xfrm>
            <a:off x="3228292" y="435074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261633" y="4395988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482657" y="4388368"/>
            <a:ext cx="0" cy="552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2937582" y="4939800"/>
            <a:ext cx="1049289" cy="3775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UART TX/RX LED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6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857250"/>
            <a:ext cx="8486775" cy="5143500"/>
          </a:xfrm>
          <a:prstGeom prst="rect">
            <a:avLst/>
          </a:prstGeom>
        </p:spPr>
      </p:pic>
      <p:sp>
        <p:nvSpPr>
          <p:cNvPr id="3" name="순서도: 연결자 2"/>
          <p:cNvSpPr/>
          <p:nvPr/>
        </p:nvSpPr>
        <p:spPr>
          <a:xfrm>
            <a:off x="3271786" y="380923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318220" y="2996320"/>
            <a:ext cx="0" cy="840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507124" y="2790275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Qurdruple</a:t>
            </a:r>
            <a:endParaRPr lang="en-US" altLang="ko-KR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3-state Buffer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11870" y="3003060"/>
            <a:ext cx="797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5877826" y="351205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924260" y="3119386"/>
            <a:ext cx="0" cy="420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916640" y="3120166"/>
            <a:ext cx="797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5085" y="2964764"/>
            <a:ext cx="1320512" cy="30924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Not Gate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8517196" y="4795228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568393" y="4501198"/>
            <a:ext cx="0" cy="343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826167" y="4113933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PNP Transistor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5976348" y="558553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13258" y="6083861"/>
            <a:ext cx="756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409084" y="5877686"/>
            <a:ext cx="146786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Flash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022782" y="5628177"/>
            <a:ext cx="0" cy="455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17" y="1265619"/>
            <a:ext cx="6258598" cy="3757984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>
            <a:off x="6886840" y="375551"/>
            <a:ext cx="4791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6568751" y="132515"/>
            <a:ext cx="509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7511252" y="874549"/>
            <a:ext cx="4166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7199269" y="628338"/>
            <a:ext cx="4478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8139112" y="1375552"/>
            <a:ext cx="3538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7827421" y="1132516"/>
            <a:ext cx="3850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/>
          <p:cNvSpPr/>
          <p:nvPr/>
        </p:nvSpPr>
        <p:spPr>
          <a:xfrm>
            <a:off x="8917112" y="197214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70690" y="2016579"/>
            <a:ext cx="2842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/>
          <p:cNvSpPr/>
          <p:nvPr/>
        </p:nvSpPr>
        <p:spPr>
          <a:xfrm>
            <a:off x="8920288" y="172434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969103" y="1773543"/>
            <a:ext cx="28443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/>
          <p:cNvSpPr/>
          <p:nvPr/>
        </p:nvSpPr>
        <p:spPr>
          <a:xfrm>
            <a:off x="9209198" y="171894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9205370" y="197237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271258" y="1661033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STATUS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8917112" y="247114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8970690" y="2515577"/>
            <a:ext cx="2842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/>
          <p:cNvSpPr/>
          <p:nvPr/>
        </p:nvSpPr>
        <p:spPr>
          <a:xfrm>
            <a:off x="8917113" y="22201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962753" y="2269366"/>
            <a:ext cx="28507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/>
          <p:cNvSpPr/>
          <p:nvPr/>
        </p:nvSpPr>
        <p:spPr>
          <a:xfrm>
            <a:off x="9206023" y="221476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9205370" y="247136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순서도: 연결자 42"/>
          <p:cNvSpPr/>
          <p:nvPr/>
        </p:nvSpPr>
        <p:spPr>
          <a:xfrm>
            <a:off x="8912350" y="297214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965928" y="3016580"/>
            <a:ext cx="2847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연결자 44"/>
          <p:cNvSpPr/>
          <p:nvPr/>
        </p:nvSpPr>
        <p:spPr>
          <a:xfrm>
            <a:off x="8915526" y="27243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964341" y="2773544"/>
            <a:ext cx="2849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연결자 46"/>
          <p:cNvSpPr/>
          <p:nvPr/>
        </p:nvSpPr>
        <p:spPr>
          <a:xfrm>
            <a:off x="9204436" y="271894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순서도: 연결자 47"/>
          <p:cNvSpPr/>
          <p:nvPr/>
        </p:nvSpPr>
        <p:spPr>
          <a:xfrm>
            <a:off x="9200608" y="29723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순서도: 연결자 48"/>
          <p:cNvSpPr/>
          <p:nvPr/>
        </p:nvSpPr>
        <p:spPr>
          <a:xfrm>
            <a:off x="8912350" y="34711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8965928" y="3515578"/>
            <a:ext cx="2847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연결자 50"/>
          <p:cNvSpPr/>
          <p:nvPr/>
        </p:nvSpPr>
        <p:spPr>
          <a:xfrm>
            <a:off x="8912351" y="322017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957991" y="3269367"/>
            <a:ext cx="2855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연결자 52"/>
          <p:cNvSpPr/>
          <p:nvPr/>
        </p:nvSpPr>
        <p:spPr>
          <a:xfrm>
            <a:off x="9201261" y="321476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순서도: 연결자 53"/>
          <p:cNvSpPr/>
          <p:nvPr/>
        </p:nvSpPr>
        <p:spPr>
          <a:xfrm>
            <a:off x="9200608" y="34713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순서도: 연결자 54"/>
          <p:cNvSpPr/>
          <p:nvPr/>
        </p:nvSpPr>
        <p:spPr>
          <a:xfrm>
            <a:off x="8907587" y="39685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8953228" y="4011293"/>
            <a:ext cx="2860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연결자 56"/>
          <p:cNvSpPr/>
          <p:nvPr/>
        </p:nvSpPr>
        <p:spPr>
          <a:xfrm>
            <a:off x="8910763" y="372076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959578" y="3769958"/>
            <a:ext cx="2853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연결자 58"/>
          <p:cNvSpPr/>
          <p:nvPr/>
        </p:nvSpPr>
        <p:spPr>
          <a:xfrm>
            <a:off x="9199673" y="371535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순서도: 연결자 59"/>
          <p:cNvSpPr/>
          <p:nvPr/>
        </p:nvSpPr>
        <p:spPr>
          <a:xfrm>
            <a:off x="9195845" y="396878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8907587" y="446756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8961165" y="4511992"/>
            <a:ext cx="285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/>
          <p:cNvSpPr/>
          <p:nvPr/>
        </p:nvSpPr>
        <p:spPr>
          <a:xfrm>
            <a:off x="8907588" y="421658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953228" y="4265781"/>
            <a:ext cx="2860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9196498" y="421118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9195845" y="446778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271258" y="1902246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271258" y="215627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U_DSR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9271258" y="2401984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U_CTS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73224" y="266199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273224" y="290406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9273224" y="315352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U_DTR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273224" y="365257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73224" y="339510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73224" y="3898783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273224" y="413636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9273224" y="4382570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2" name="순서도: 연결자 151"/>
          <p:cNvSpPr/>
          <p:nvPr/>
        </p:nvSpPr>
        <p:spPr>
          <a:xfrm>
            <a:off x="2929062" y="196579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3" name="순서도: 연결자 152"/>
          <p:cNvSpPr/>
          <p:nvPr/>
        </p:nvSpPr>
        <p:spPr>
          <a:xfrm>
            <a:off x="2932238" y="171799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4" name="순서도: 연결자 153"/>
          <p:cNvSpPr/>
          <p:nvPr/>
        </p:nvSpPr>
        <p:spPr>
          <a:xfrm>
            <a:off x="3221148" y="17125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순서도: 연결자 154"/>
          <p:cNvSpPr/>
          <p:nvPr/>
        </p:nvSpPr>
        <p:spPr>
          <a:xfrm>
            <a:off x="3217320" y="19660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순서도: 연결자 155"/>
          <p:cNvSpPr/>
          <p:nvPr/>
        </p:nvSpPr>
        <p:spPr>
          <a:xfrm>
            <a:off x="2929062" y="24647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7" name="순서도: 연결자 156"/>
          <p:cNvSpPr/>
          <p:nvPr/>
        </p:nvSpPr>
        <p:spPr>
          <a:xfrm>
            <a:off x="2929063" y="22138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8" name="순서도: 연결자 157"/>
          <p:cNvSpPr/>
          <p:nvPr/>
        </p:nvSpPr>
        <p:spPr>
          <a:xfrm>
            <a:off x="3217973" y="220841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9" name="순서도: 연결자 158"/>
          <p:cNvSpPr/>
          <p:nvPr/>
        </p:nvSpPr>
        <p:spPr>
          <a:xfrm>
            <a:off x="3217320" y="246501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0" name="순서도: 연결자 159"/>
          <p:cNvSpPr/>
          <p:nvPr/>
        </p:nvSpPr>
        <p:spPr>
          <a:xfrm>
            <a:off x="2924300" y="296579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1" name="순서도: 연결자 160"/>
          <p:cNvSpPr/>
          <p:nvPr/>
        </p:nvSpPr>
        <p:spPr>
          <a:xfrm>
            <a:off x="2927476" y="271799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2" name="순서도: 연결자 161"/>
          <p:cNvSpPr/>
          <p:nvPr/>
        </p:nvSpPr>
        <p:spPr>
          <a:xfrm>
            <a:off x="3216386" y="271259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3" name="순서도: 연결자 162"/>
          <p:cNvSpPr/>
          <p:nvPr/>
        </p:nvSpPr>
        <p:spPr>
          <a:xfrm>
            <a:off x="3212558" y="29660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4" name="순서도: 연결자 163"/>
          <p:cNvSpPr/>
          <p:nvPr/>
        </p:nvSpPr>
        <p:spPr>
          <a:xfrm>
            <a:off x="2924300" y="346479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5" name="순서도: 연결자 164"/>
          <p:cNvSpPr/>
          <p:nvPr/>
        </p:nvSpPr>
        <p:spPr>
          <a:xfrm>
            <a:off x="2924301" y="32138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6" name="순서도: 연결자 165"/>
          <p:cNvSpPr/>
          <p:nvPr/>
        </p:nvSpPr>
        <p:spPr>
          <a:xfrm>
            <a:off x="3213211" y="320841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7" name="순서도: 연결자 166"/>
          <p:cNvSpPr/>
          <p:nvPr/>
        </p:nvSpPr>
        <p:spPr>
          <a:xfrm>
            <a:off x="3212558" y="346501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8" name="순서도: 연결자 167"/>
          <p:cNvSpPr/>
          <p:nvPr/>
        </p:nvSpPr>
        <p:spPr>
          <a:xfrm>
            <a:off x="2919537" y="396221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9" name="순서도: 연결자 168"/>
          <p:cNvSpPr/>
          <p:nvPr/>
        </p:nvSpPr>
        <p:spPr>
          <a:xfrm>
            <a:off x="2922713" y="371441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0" name="순서도: 연결자 169"/>
          <p:cNvSpPr/>
          <p:nvPr/>
        </p:nvSpPr>
        <p:spPr>
          <a:xfrm>
            <a:off x="3211623" y="370900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1" name="순서도: 연결자 170"/>
          <p:cNvSpPr/>
          <p:nvPr/>
        </p:nvSpPr>
        <p:spPr>
          <a:xfrm>
            <a:off x="3207795" y="396243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순서도: 연결자 171"/>
          <p:cNvSpPr/>
          <p:nvPr/>
        </p:nvSpPr>
        <p:spPr>
          <a:xfrm>
            <a:off x="2919537" y="446121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순서도: 연결자 172"/>
          <p:cNvSpPr/>
          <p:nvPr/>
        </p:nvSpPr>
        <p:spPr>
          <a:xfrm>
            <a:off x="2919538" y="421023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순서도: 연결자 173"/>
          <p:cNvSpPr/>
          <p:nvPr/>
        </p:nvSpPr>
        <p:spPr>
          <a:xfrm>
            <a:off x="3208448" y="420483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순서도: 연결자 174"/>
          <p:cNvSpPr/>
          <p:nvPr/>
        </p:nvSpPr>
        <p:spPr>
          <a:xfrm>
            <a:off x="3207795" y="446143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8" name="직선 연결선 177"/>
          <p:cNvCxnSpPr/>
          <p:nvPr/>
        </p:nvCxnSpPr>
        <p:spPr>
          <a:xfrm>
            <a:off x="404069" y="2016579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04069" y="1773543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모서리가 둥근 직사각형 182"/>
          <p:cNvSpPr/>
          <p:nvPr/>
        </p:nvSpPr>
        <p:spPr>
          <a:xfrm>
            <a:off x="2043151" y="1661033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404069" y="2515577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404069" y="2269366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04069" y="3016580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404069" y="2773544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404069" y="3515578"/>
            <a:ext cx="2899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404069" y="3269367"/>
            <a:ext cx="2877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04069" y="4011293"/>
            <a:ext cx="2899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404069" y="3769958"/>
            <a:ext cx="2899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404069" y="4511992"/>
            <a:ext cx="2899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404069" y="4265781"/>
            <a:ext cx="2899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2043151" y="1902246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COL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043151" y="2156271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PHY_AD3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2043151" y="2401984"/>
            <a:ext cx="885896" cy="2250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045117" y="2661991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PHY_AD0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2045117" y="290406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045117" y="315352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MDI_TP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2045117" y="3652573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2045117" y="3395101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MDI_TN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2045117" y="389878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MDI_RP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2045117" y="4136360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MDI_RN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2045117" y="4382570"/>
            <a:ext cx="885896" cy="2250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149290" y="1902246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PB_05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0305313" y="1658205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PA_07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10305313" y="2153568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PA_09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10303767" y="2398192"/>
            <a:ext cx="787467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10313254" y="2655855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0313254" y="3148580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10313254" y="3394533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10313549" y="3655854"/>
            <a:ext cx="777685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1238843" y="1658204"/>
            <a:ext cx="895492" cy="29493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Line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523" y="1658205"/>
            <a:ext cx="966482" cy="29493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Network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Line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(10/100M) Ethernet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70" name="순서도: 연결자 269"/>
          <p:cNvSpPr/>
          <p:nvPr/>
        </p:nvSpPr>
        <p:spPr>
          <a:xfrm>
            <a:off x="7147944" y="188562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1" name="순서도: 연결자 270"/>
          <p:cNvSpPr/>
          <p:nvPr/>
        </p:nvSpPr>
        <p:spPr>
          <a:xfrm>
            <a:off x="6986272" y="18864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2" name="순서도: 연결자 271"/>
          <p:cNvSpPr/>
          <p:nvPr/>
        </p:nvSpPr>
        <p:spPr>
          <a:xfrm>
            <a:off x="6830284" y="188562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3" name="순서도: 연결자 272"/>
          <p:cNvSpPr/>
          <p:nvPr/>
        </p:nvSpPr>
        <p:spPr>
          <a:xfrm>
            <a:off x="6672552" y="18832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4" name="순서도: 연결자 273"/>
          <p:cNvSpPr/>
          <p:nvPr/>
        </p:nvSpPr>
        <p:spPr>
          <a:xfrm>
            <a:off x="6513389" y="18832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>
            <a:off x="7192505" y="1957897"/>
            <a:ext cx="0" cy="37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7032706" y="1951547"/>
            <a:ext cx="0" cy="317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6876718" y="1956483"/>
            <a:ext cx="0" cy="24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6559298" y="1950363"/>
            <a:ext cx="342" cy="1206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5887931" y="2130442"/>
            <a:ext cx="840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5795476" y="2194441"/>
            <a:ext cx="1091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5700226" y="2261096"/>
            <a:ext cx="13437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5601801" y="2323260"/>
            <a:ext cx="1597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5601801" y="1403032"/>
            <a:ext cx="0" cy="932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6718986" y="1915630"/>
            <a:ext cx="0" cy="211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5973276" y="2065001"/>
            <a:ext cx="596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5700226" y="1156821"/>
            <a:ext cx="0" cy="1111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795476" y="902333"/>
            <a:ext cx="0" cy="130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887931" y="660998"/>
            <a:ext cx="0" cy="1480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5967306" y="406618"/>
            <a:ext cx="0" cy="1668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순서도: 연결자 308"/>
          <p:cNvSpPr/>
          <p:nvPr/>
        </p:nvSpPr>
        <p:spPr>
          <a:xfrm>
            <a:off x="2919552" y="6093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0" name="순서도: 연결자 309"/>
          <p:cNvSpPr/>
          <p:nvPr/>
        </p:nvSpPr>
        <p:spPr>
          <a:xfrm>
            <a:off x="2922728" y="36154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1" name="순서도: 연결자 310"/>
          <p:cNvSpPr/>
          <p:nvPr/>
        </p:nvSpPr>
        <p:spPr>
          <a:xfrm>
            <a:off x="2919552" y="110834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2" name="순서도: 연결자 311"/>
          <p:cNvSpPr/>
          <p:nvPr/>
        </p:nvSpPr>
        <p:spPr>
          <a:xfrm>
            <a:off x="2919553" y="85737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3" name="순서도: 연결자 312"/>
          <p:cNvSpPr/>
          <p:nvPr/>
        </p:nvSpPr>
        <p:spPr>
          <a:xfrm>
            <a:off x="2917966" y="136154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20" name="직선 연결선 319"/>
          <p:cNvCxnSpPr/>
          <p:nvPr/>
        </p:nvCxnSpPr>
        <p:spPr>
          <a:xfrm>
            <a:off x="826601" y="406618"/>
            <a:ext cx="51407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/>
          <p:nvPr/>
        </p:nvCxnSpPr>
        <p:spPr>
          <a:xfrm>
            <a:off x="826601" y="902333"/>
            <a:ext cx="497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896451" y="660998"/>
            <a:ext cx="5001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/>
          <p:nvPr/>
        </p:nvCxnSpPr>
        <p:spPr>
          <a:xfrm>
            <a:off x="540851" y="1403032"/>
            <a:ext cx="5070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>
            <a:off x="731351" y="1156821"/>
            <a:ext cx="49784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모서리가 둥근 직사각형 335"/>
          <p:cNvSpPr/>
          <p:nvPr/>
        </p:nvSpPr>
        <p:spPr>
          <a:xfrm>
            <a:off x="26821" y="319982"/>
            <a:ext cx="966482" cy="12122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2033641" y="304582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5" name="모서리가 둥근 직사각형 314"/>
          <p:cNvSpPr/>
          <p:nvPr/>
        </p:nvSpPr>
        <p:spPr>
          <a:xfrm>
            <a:off x="2033641" y="545795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SWDIO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2033641" y="799820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SWCLK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2033641" y="1045533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2035607" y="1305540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2" name="모서리가 둥근 직사각형 341"/>
          <p:cNvSpPr/>
          <p:nvPr/>
        </p:nvSpPr>
        <p:spPr>
          <a:xfrm>
            <a:off x="1119888" y="546787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1119888" y="806067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1" name="순서도: 연결자 370"/>
          <p:cNvSpPr/>
          <p:nvPr/>
        </p:nvSpPr>
        <p:spPr>
          <a:xfrm>
            <a:off x="8092678" y="14872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2" name="순서도: 연결자 371"/>
          <p:cNvSpPr/>
          <p:nvPr/>
        </p:nvSpPr>
        <p:spPr>
          <a:xfrm>
            <a:off x="7780987" y="14872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3" name="순서도: 연결자 372"/>
          <p:cNvSpPr/>
          <p:nvPr/>
        </p:nvSpPr>
        <p:spPr>
          <a:xfrm>
            <a:off x="7466915" y="14872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4" name="순서도: 연결자 373"/>
          <p:cNvSpPr/>
          <p:nvPr/>
        </p:nvSpPr>
        <p:spPr>
          <a:xfrm>
            <a:off x="7158795" y="14872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5" name="순서도: 연결자 374"/>
          <p:cNvSpPr/>
          <p:nvPr/>
        </p:nvSpPr>
        <p:spPr>
          <a:xfrm>
            <a:off x="6845914" y="14872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6" name="순서도: 연결자 375"/>
          <p:cNvSpPr/>
          <p:nvPr/>
        </p:nvSpPr>
        <p:spPr>
          <a:xfrm>
            <a:off x="6531842" y="14872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5" name="직선 연결선 384"/>
          <p:cNvCxnSpPr/>
          <p:nvPr/>
        </p:nvCxnSpPr>
        <p:spPr>
          <a:xfrm>
            <a:off x="6890563" y="364722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7201659" y="618576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7511252" y="863720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>
            <a:off x="7827763" y="1124797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순서도: 연결자 394"/>
          <p:cNvSpPr/>
          <p:nvPr/>
        </p:nvSpPr>
        <p:spPr>
          <a:xfrm>
            <a:off x="9191756" y="32911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6" name="순서도: 연결자 395"/>
          <p:cNvSpPr/>
          <p:nvPr/>
        </p:nvSpPr>
        <p:spPr>
          <a:xfrm>
            <a:off x="9187928" y="58254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7" name="모서리가 둥근 직사각형 396"/>
          <p:cNvSpPr/>
          <p:nvPr/>
        </p:nvSpPr>
        <p:spPr>
          <a:xfrm>
            <a:off x="9253816" y="271203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8" name="순서도: 연결자 397"/>
          <p:cNvSpPr/>
          <p:nvPr/>
        </p:nvSpPr>
        <p:spPr>
          <a:xfrm>
            <a:off x="9188581" y="82493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9" name="순서도: 연결자 398"/>
          <p:cNvSpPr/>
          <p:nvPr/>
        </p:nvSpPr>
        <p:spPr>
          <a:xfrm>
            <a:off x="9187928" y="108153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0" name="순서도: 연결자 399"/>
          <p:cNvSpPr/>
          <p:nvPr/>
        </p:nvSpPr>
        <p:spPr>
          <a:xfrm>
            <a:off x="9186994" y="132911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1" name="모서리가 둥근 직사각형 400"/>
          <p:cNvSpPr/>
          <p:nvPr/>
        </p:nvSpPr>
        <p:spPr>
          <a:xfrm>
            <a:off x="9253816" y="512416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2" name="모서리가 둥근 직사각형 401"/>
          <p:cNvSpPr/>
          <p:nvPr/>
        </p:nvSpPr>
        <p:spPr>
          <a:xfrm>
            <a:off x="9253816" y="76644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9253816" y="1012154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4" name="모서리가 둥근 직사각형 403"/>
          <p:cNvSpPr/>
          <p:nvPr/>
        </p:nvSpPr>
        <p:spPr>
          <a:xfrm>
            <a:off x="9255782" y="1272161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5" name="모서리가 둥근 직사각형 404"/>
          <p:cNvSpPr/>
          <p:nvPr/>
        </p:nvSpPr>
        <p:spPr>
          <a:xfrm>
            <a:off x="10287870" y="502417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6" name="모서리가 둥근 직사각형 405"/>
          <p:cNvSpPr/>
          <p:nvPr/>
        </p:nvSpPr>
        <p:spPr>
          <a:xfrm>
            <a:off x="10287871" y="763738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11234483" y="22663"/>
            <a:ext cx="886906" cy="1464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6" name="순서도: 연결자 175"/>
          <p:cNvSpPr/>
          <p:nvPr/>
        </p:nvSpPr>
        <p:spPr>
          <a:xfrm>
            <a:off x="9186155" y="8340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9248215" y="25490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6578276" y="138000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8142088" y="1366097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순서도: 연결자 333"/>
          <p:cNvSpPr/>
          <p:nvPr/>
        </p:nvSpPr>
        <p:spPr>
          <a:xfrm>
            <a:off x="8674080" y="17186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5" name="순서도: 연결자 334"/>
          <p:cNvSpPr/>
          <p:nvPr/>
        </p:nvSpPr>
        <p:spPr>
          <a:xfrm>
            <a:off x="8670252" y="197207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9" name="순서도: 연결자 338"/>
          <p:cNvSpPr/>
          <p:nvPr/>
        </p:nvSpPr>
        <p:spPr>
          <a:xfrm>
            <a:off x="8670905" y="221447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0" name="순서도: 연결자 339"/>
          <p:cNvSpPr/>
          <p:nvPr/>
        </p:nvSpPr>
        <p:spPr>
          <a:xfrm>
            <a:off x="8670252" y="247107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5" name="순서도: 연결자 344"/>
          <p:cNvSpPr/>
          <p:nvPr/>
        </p:nvSpPr>
        <p:spPr>
          <a:xfrm>
            <a:off x="8669318" y="271865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6" name="순서도: 연결자 345"/>
          <p:cNvSpPr/>
          <p:nvPr/>
        </p:nvSpPr>
        <p:spPr>
          <a:xfrm>
            <a:off x="8665490" y="297207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9" name="순서도: 연결자 348"/>
          <p:cNvSpPr/>
          <p:nvPr/>
        </p:nvSpPr>
        <p:spPr>
          <a:xfrm>
            <a:off x="8666143" y="32144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0" name="순서도: 연결자 349"/>
          <p:cNvSpPr/>
          <p:nvPr/>
        </p:nvSpPr>
        <p:spPr>
          <a:xfrm>
            <a:off x="8665490" y="34710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3" name="순서도: 연결자 352"/>
          <p:cNvSpPr/>
          <p:nvPr/>
        </p:nvSpPr>
        <p:spPr>
          <a:xfrm>
            <a:off x="8664555" y="371506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4" name="순서도: 연결자 353"/>
          <p:cNvSpPr/>
          <p:nvPr/>
        </p:nvSpPr>
        <p:spPr>
          <a:xfrm>
            <a:off x="8660727" y="39684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7" name="순서도: 연결자 356"/>
          <p:cNvSpPr/>
          <p:nvPr/>
        </p:nvSpPr>
        <p:spPr>
          <a:xfrm>
            <a:off x="8661380" y="42108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8" name="순서도: 연결자 357"/>
          <p:cNvSpPr/>
          <p:nvPr/>
        </p:nvSpPr>
        <p:spPr>
          <a:xfrm>
            <a:off x="8660727" y="446749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59" name="직선 연결선 358"/>
          <p:cNvCxnSpPr/>
          <p:nvPr/>
        </p:nvCxnSpPr>
        <p:spPr>
          <a:xfrm>
            <a:off x="7705048" y="2014399"/>
            <a:ext cx="1004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7545495" y="1771363"/>
            <a:ext cx="1154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8071377" y="2513397"/>
            <a:ext cx="638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7897668" y="2267186"/>
            <a:ext cx="812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4962010" y="3014400"/>
            <a:ext cx="374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8291854" y="2771481"/>
            <a:ext cx="440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5400160" y="3513398"/>
            <a:ext cx="33319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5200134" y="3267187"/>
            <a:ext cx="3509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>
            <a:off x="7066118" y="4018639"/>
            <a:ext cx="1665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5657335" y="3767778"/>
            <a:ext cx="3074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6624711" y="4519338"/>
            <a:ext cx="2107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/>
          <p:cNvCxnSpPr/>
          <p:nvPr/>
        </p:nvCxnSpPr>
        <p:spPr>
          <a:xfrm>
            <a:off x="6876718" y="4263601"/>
            <a:ext cx="18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/>
          <p:nvPr/>
        </p:nvCxnSpPr>
        <p:spPr>
          <a:xfrm>
            <a:off x="7705048" y="2005922"/>
            <a:ext cx="0" cy="617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/>
          <p:cNvCxnSpPr/>
          <p:nvPr/>
        </p:nvCxnSpPr>
        <p:spPr>
          <a:xfrm>
            <a:off x="7555021" y="1773543"/>
            <a:ext cx="0" cy="73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/>
          <p:nvPr/>
        </p:nvCxnSpPr>
        <p:spPr>
          <a:xfrm>
            <a:off x="7897668" y="2259613"/>
            <a:ext cx="0" cy="459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/>
          <p:cNvCxnSpPr/>
          <p:nvPr/>
        </p:nvCxnSpPr>
        <p:spPr>
          <a:xfrm>
            <a:off x="8071377" y="2503472"/>
            <a:ext cx="0" cy="307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13"/>
          <p:cNvCxnSpPr/>
          <p:nvPr/>
        </p:nvCxnSpPr>
        <p:spPr>
          <a:xfrm>
            <a:off x="8291854" y="2762367"/>
            <a:ext cx="0" cy="141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/>
          <p:nvPr/>
        </p:nvCxnSpPr>
        <p:spPr>
          <a:xfrm>
            <a:off x="3787317" y="2504400"/>
            <a:ext cx="3767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/>
          <p:nvPr/>
        </p:nvCxnSpPr>
        <p:spPr>
          <a:xfrm>
            <a:off x="4020679" y="2623213"/>
            <a:ext cx="369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/>
          <p:cNvCxnSpPr/>
          <p:nvPr/>
        </p:nvCxnSpPr>
        <p:spPr>
          <a:xfrm>
            <a:off x="4261924" y="2718944"/>
            <a:ext cx="3640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/>
          <p:nvPr/>
        </p:nvCxnSpPr>
        <p:spPr>
          <a:xfrm>
            <a:off x="4499945" y="2805463"/>
            <a:ext cx="3571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/>
          <p:cNvCxnSpPr/>
          <p:nvPr/>
        </p:nvCxnSpPr>
        <p:spPr>
          <a:xfrm>
            <a:off x="4728546" y="2904069"/>
            <a:ext cx="3572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/>
          <p:nvPr/>
        </p:nvCxnSpPr>
        <p:spPr>
          <a:xfrm>
            <a:off x="3787317" y="2494345"/>
            <a:ext cx="0" cy="3854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/>
          <p:cNvCxnSpPr/>
          <p:nvPr/>
        </p:nvCxnSpPr>
        <p:spPr>
          <a:xfrm>
            <a:off x="4030205" y="2613687"/>
            <a:ext cx="0" cy="373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4258806" y="2707831"/>
            <a:ext cx="0" cy="3586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4499945" y="2795937"/>
            <a:ext cx="0" cy="3614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4719020" y="2894543"/>
            <a:ext cx="0" cy="3644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5200134" y="3257661"/>
            <a:ext cx="0" cy="3326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425"/>
          <p:cNvCxnSpPr/>
          <p:nvPr/>
        </p:nvCxnSpPr>
        <p:spPr>
          <a:xfrm>
            <a:off x="4962010" y="3004874"/>
            <a:ext cx="0" cy="3527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5404923" y="3503872"/>
            <a:ext cx="0" cy="3120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5657335" y="3758252"/>
            <a:ext cx="0" cy="286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892693" y="3877594"/>
            <a:ext cx="0" cy="2809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6110970" y="4006530"/>
            <a:ext cx="0" cy="2689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43590" y="4112309"/>
            <a:ext cx="0" cy="2599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순서도: 연결자 331"/>
          <p:cNvSpPr/>
          <p:nvPr/>
        </p:nvSpPr>
        <p:spPr>
          <a:xfrm>
            <a:off x="6063732" y="41818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3" name="순서도: 연결자 332"/>
          <p:cNvSpPr/>
          <p:nvPr/>
        </p:nvSpPr>
        <p:spPr>
          <a:xfrm>
            <a:off x="6293588" y="418806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7" name="순서도: 연결자 336"/>
          <p:cNvSpPr/>
          <p:nvPr/>
        </p:nvSpPr>
        <p:spPr>
          <a:xfrm rot="16200000">
            <a:off x="5601862" y="41876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8" name="순서도: 연결자 337"/>
          <p:cNvSpPr/>
          <p:nvPr/>
        </p:nvSpPr>
        <p:spPr>
          <a:xfrm rot="16200000">
            <a:off x="5838406" y="41876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1" name="순서도: 연결자 340"/>
          <p:cNvSpPr/>
          <p:nvPr/>
        </p:nvSpPr>
        <p:spPr>
          <a:xfrm rot="16200000">
            <a:off x="5145527" y="419043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4" name="순서도: 연결자 343"/>
          <p:cNvSpPr/>
          <p:nvPr/>
        </p:nvSpPr>
        <p:spPr>
          <a:xfrm rot="16200000">
            <a:off x="5357065" y="419020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7" name="순서도: 연결자 346"/>
          <p:cNvSpPr/>
          <p:nvPr/>
        </p:nvSpPr>
        <p:spPr>
          <a:xfrm rot="16200000">
            <a:off x="4671090" y="419466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8" name="순서도: 연결자 347"/>
          <p:cNvSpPr/>
          <p:nvPr/>
        </p:nvSpPr>
        <p:spPr>
          <a:xfrm rot="16200000">
            <a:off x="4912730" y="419234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1" name="순서도: 연결자 350"/>
          <p:cNvSpPr/>
          <p:nvPr/>
        </p:nvSpPr>
        <p:spPr>
          <a:xfrm rot="16200000">
            <a:off x="4211535" y="419391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2" name="순서도: 연결자 351"/>
          <p:cNvSpPr/>
          <p:nvPr/>
        </p:nvSpPr>
        <p:spPr>
          <a:xfrm rot="16200000">
            <a:off x="4448296" y="41923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5" name="순서도: 연결자 354"/>
          <p:cNvSpPr/>
          <p:nvPr/>
        </p:nvSpPr>
        <p:spPr>
          <a:xfrm rot="16200000">
            <a:off x="3739190" y="419045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6" name="순서도: 연결자 355"/>
          <p:cNvSpPr/>
          <p:nvPr/>
        </p:nvSpPr>
        <p:spPr>
          <a:xfrm rot="16200000">
            <a:off x="3977744" y="418762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1" name="모서리가 둥근 직사각형 360"/>
          <p:cNvSpPr/>
          <p:nvPr/>
        </p:nvSpPr>
        <p:spPr>
          <a:xfrm rot="16200000">
            <a:off x="3353544" y="4614134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8" name="모서리가 둥근 직사각형 377"/>
          <p:cNvSpPr/>
          <p:nvPr/>
        </p:nvSpPr>
        <p:spPr>
          <a:xfrm rot="16200000">
            <a:off x="3589044" y="461413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APP_BOOT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9" name="모서리가 둥근 직사각형 378"/>
          <p:cNvSpPr/>
          <p:nvPr/>
        </p:nvSpPr>
        <p:spPr>
          <a:xfrm rot="16200000">
            <a:off x="3821558" y="461376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EX_GPIOA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0" name="모서리가 둥근 직사각형 379"/>
          <p:cNvSpPr/>
          <p:nvPr/>
        </p:nvSpPr>
        <p:spPr>
          <a:xfrm rot="16200000">
            <a:off x="4051090" y="461376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EX_GPIOB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1" name="모서리가 둥근 직사각형 380"/>
          <p:cNvSpPr/>
          <p:nvPr/>
        </p:nvSpPr>
        <p:spPr>
          <a:xfrm rot="16200000">
            <a:off x="4276938" y="461376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EX_GPIOC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2" name="모서리가 둥근 직사각형 381"/>
          <p:cNvSpPr/>
          <p:nvPr/>
        </p:nvSpPr>
        <p:spPr>
          <a:xfrm rot="16200000">
            <a:off x="4506498" y="461376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EX_GPIOD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 rot="16200000">
            <a:off x="4745720" y="4618236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4" name="모서리가 둥근 직사각형 383"/>
          <p:cNvSpPr/>
          <p:nvPr/>
        </p:nvSpPr>
        <p:spPr>
          <a:xfrm rot="16200000">
            <a:off x="5205639" y="4618237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9" name="모서리가 둥근 직사각형 388"/>
          <p:cNvSpPr/>
          <p:nvPr/>
        </p:nvSpPr>
        <p:spPr>
          <a:xfrm rot="16200000">
            <a:off x="4971568" y="4618299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0" name="모서리가 둥근 직사각형 389"/>
          <p:cNvSpPr/>
          <p:nvPr/>
        </p:nvSpPr>
        <p:spPr>
          <a:xfrm rot="16200000">
            <a:off x="5437418" y="461757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STAT_LED1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1" name="모서리가 둥근 직사각형 390"/>
          <p:cNvSpPr/>
          <p:nvPr/>
        </p:nvSpPr>
        <p:spPr>
          <a:xfrm rot="16200000">
            <a:off x="5669882" y="461846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STAT_LED0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2" name="모서리가 둥근 직사각형 391"/>
          <p:cNvSpPr/>
          <p:nvPr/>
        </p:nvSpPr>
        <p:spPr>
          <a:xfrm rot="16200000">
            <a:off x="5902346" y="4618525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432" name="직선 연결선 431"/>
          <p:cNvCxnSpPr/>
          <p:nvPr/>
        </p:nvCxnSpPr>
        <p:spPr>
          <a:xfrm>
            <a:off x="7069615" y="3888185"/>
            <a:ext cx="0" cy="141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>
            <a:off x="6876925" y="4012862"/>
            <a:ext cx="0" cy="257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/>
          <p:nvPr/>
        </p:nvCxnSpPr>
        <p:spPr>
          <a:xfrm>
            <a:off x="6624711" y="4121835"/>
            <a:ext cx="0" cy="405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/>
          <p:cNvCxnSpPr/>
          <p:nvPr/>
        </p:nvCxnSpPr>
        <p:spPr>
          <a:xfrm>
            <a:off x="5892694" y="3888185"/>
            <a:ext cx="1191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연결선 435"/>
          <p:cNvCxnSpPr/>
          <p:nvPr/>
        </p:nvCxnSpPr>
        <p:spPr>
          <a:xfrm>
            <a:off x="6110970" y="4012819"/>
            <a:ext cx="775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직선 연결선 437"/>
          <p:cNvCxnSpPr/>
          <p:nvPr/>
        </p:nvCxnSpPr>
        <p:spPr>
          <a:xfrm>
            <a:off x="6343590" y="4121835"/>
            <a:ext cx="287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모서리가 둥근 직사각형 393"/>
          <p:cNvSpPr/>
          <p:nvPr/>
        </p:nvSpPr>
        <p:spPr>
          <a:xfrm rot="16200000">
            <a:off x="4722631" y="5083416"/>
            <a:ext cx="709312" cy="27916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1" name="모서리가 둥근 직사각형 450"/>
          <p:cNvSpPr/>
          <p:nvPr/>
        </p:nvSpPr>
        <p:spPr>
          <a:xfrm rot="16200000">
            <a:off x="3644426" y="5534352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PA_08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2" name="모서리가 둥근 직사각형 451"/>
          <p:cNvSpPr/>
          <p:nvPr/>
        </p:nvSpPr>
        <p:spPr>
          <a:xfrm rot="16200000">
            <a:off x="3877179" y="5534352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PC_15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3" name="모서리가 둥근 직사각형 452"/>
          <p:cNvSpPr/>
          <p:nvPr/>
        </p:nvSpPr>
        <p:spPr>
          <a:xfrm rot="16200000">
            <a:off x="4100837" y="5536465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4" name="모서리가 둥근 직사각형 453"/>
          <p:cNvSpPr/>
          <p:nvPr/>
        </p:nvSpPr>
        <p:spPr>
          <a:xfrm rot="16200000">
            <a:off x="4332814" y="553520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5" name="모서리가 둥근 직사각형 454"/>
          <p:cNvSpPr/>
          <p:nvPr/>
        </p:nvSpPr>
        <p:spPr>
          <a:xfrm rot="16200000">
            <a:off x="4573378" y="553520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6" name="모서리가 둥근 직사각형 455"/>
          <p:cNvSpPr/>
          <p:nvPr/>
        </p:nvSpPr>
        <p:spPr>
          <a:xfrm rot="16200000">
            <a:off x="4806131" y="553520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7" name="모서리가 둥근 직사각형 456"/>
          <p:cNvSpPr/>
          <p:nvPr/>
        </p:nvSpPr>
        <p:spPr>
          <a:xfrm rot="16200000">
            <a:off x="5029789" y="5537317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9" name="모서리가 둥근 직사각형 458"/>
          <p:cNvSpPr/>
          <p:nvPr/>
        </p:nvSpPr>
        <p:spPr>
          <a:xfrm rot="16200000">
            <a:off x="5497256" y="553714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PC_09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0" name="모서리가 둥근 직사각형 459"/>
          <p:cNvSpPr/>
          <p:nvPr/>
        </p:nvSpPr>
        <p:spPr>
          <a:xfrm rot="16200000">
            <a:off x="5730009" y="553714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PC_08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73674" y="6217931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Optional Line</a:t>
            </a:r>
          </a:p>
          <a:p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(Debug, Expansion GPIO, Status LED)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6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17" y="1357757"/>
            <a:ext cx="6239472" cy="3746500"/>
          </a:xfrm>
          <a:prstGeom prst="rect">
            <a:avLst/>
          </a:prstGeom>
        </p:spPr>
      </p:pic>
      <p:sp>
        <p:nvSpPr>
          <p:cNvPr id="3" name="순서도: 연결자 2"/>
          <p:cNvSpPr/>
          <p:nvPr/>
        </p:nvSpPr>
        <p:spPr>
          <a:xfrm>
            <a:off x="8348701" y="20545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02279" y="2098958"/>
            <a:ext cx="1219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연결자 4"/>
          <p:cNvSpPr/>
          <p:nvPr/>
        </p:nvSpPr>
        <p:spPr>
          <a:xfrm>
            <a:off x="8351877" y="180672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0692" y="1855922"/>
            <a:ext cx="1311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8904401" y="18013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8900573" y="20547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66461" y="1743412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STATUS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8348701" y="255352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402279" y="2597956"/>
            <a:ext cx="11288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/>
          <p:cNvSpPr/>
          <p:nvPr/>
        </p:nvSpPr>
        <p:spPr>
          <a:xfrm>
            <a:off x="8348702" y="230255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394342" y="2351745"/>
            <a:ext cx="1136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/>
          <p:cNvSpPr/>
          <p:nvPr/>
        </p:nvSpPr>
        <p:spPr>
          <a:xfrm>
            <a:off x="8901226" y="229714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8900573" y="255374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8343939" y="305452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8397517" y="3098959"/>
            <a:ext cx="12242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연결자 17"/>
          <p:cNvSpPr/>
          <p:nvPr/>
        </p:nvSpPr>
        <p:spPr>
          <a:xfrm>
            <a:off x="8347115" y="280672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95930" y="2855923"/>
            <a:ext cx="1225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8899639" y="280132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8895811" y="305475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8343939" y="35535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397517" y="3597957"/>
            <a:ext cx="13148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8343940" y="33025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389580" y="3351746"/>
            <a:ext cx="12322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연결자 25"/>
          <p:cNvSpPr/>
          <p:nvPr/>
        </p:nvSpPr>
        <p:spPr>
          <a:xfrm>
            <a:off x="8896464" y="32971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8895811" y="355374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8339176" y="405094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8384817" y="4093672"/>
            <a:ext cx="12369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연결자 29"/>
          <p:cNvSpPr/>
          <p:nvPr/>
        </p:nvSpPr>
        <p:spPr>
          <a:xfrm>
            <a:off x="8342352" y="380314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391167" y="3852337"/>
            <a:ext cx="13212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/>
          <p:cNvSpPr/>
          <p:nvPr/>
        </p:nvSpPr>
        <p:spPr>
          <a:xfrm>
            <a:off x="8894876" y="379773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8891048" y="405116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8339176" y="454993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392754" y="4594371"/>
            <a:ext cx="12290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8339177" y="429896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384817" y="4348160"/>
            <a:ext cx="12369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연결자 37"/>
          <p:cNvSpPr/>
          <p:nvPr/>
        </p:nvSpPr>
        <p:spPr>
          <a:xfrm>
            <a:off x="8891701" y="429356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순서도: 연결자 38"/>
          <p:cNvSpPr/>
          <p:nvPr/>
        </p:nvSpPr>
        <p:spPr>
          <a:xfrm>
            <a:off x="8891048" y="45501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966461" y="1984625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966461" y="2238650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U_DSR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66461" y="248436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U_CTS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68427" y="2744370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968427" y="2986448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968427" y="323590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U_DTR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968427" y="373495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968427" y="3477480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968427" y="3981162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968427" y="4218739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968427" y="4464949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3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94" y="1226516"/>
            <a:ext cx="6353622" cy="3815042"/>
          </a:xfrm>
          <a:prstGeom prst="rect">
            <a:avLst/>
          </a:prstGeom>
        </p:spPr>
      </p:pic>
      <p:sp>
        <p:nvSpPr>
          <p:cNvPr id="3" name="순서도: 연결자 2"/>
          <p:cNvSpPr/>
          <p:nvPr/>
        </p:nvSpPr>
        <p:spPr>
          <a:xfrm>
            <a:off x="2591310" y="196579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2594486" y="171799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3221148" y="17125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3217320" y="19660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2591310" y="24647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591311" y="22138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217973" y="220841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17320" y="246501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2586548" y="296579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2589724" y="271799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216386" y="271259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3212558" y="29660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2586548" y="346479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2586549" y="32138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3213211" y="320841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3212558" y="346501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2581785" y="396221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2584961" y="371441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3211623" y="370900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3207795" y="396243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2581785" y="446121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2581786" y="421023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3208448" y="420483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3207795" y="446143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977081" y="2016579"/>
            <a:ext cx="1304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19416" y="1773543"/>
            <a:ext cx="13622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1705399" y="1661033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977081" y="2515577"/>
            <a:ext cx="1304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853514" y="2269366"/>
            <a:ext cx="14281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86465" y="3016580"/>
            <a:ext cx="139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886465" y="2773544"/>
            <a:ext cx="139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853514" y="3515578"/>
            <a:ext cx="1450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19416" y="3269367"/>
            <a:ext cx="13622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86465" y="4011293"/>
            <a:ext cx="1417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19416" y="3769958"/>
            <a:ext cx="1384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416" y="4511992"/>
            <a:ext cx="1384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853514" y="4265781"/>
            <a:ext cx="1450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1705399" y="1902246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COL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05399" y="2156271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PHY_AD3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705399" y="2401984"/>
            <a:ext cx="885896" cy="2250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07365" y="2661991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PHY_AD0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07365" y="290406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07365" y="315352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MDI_TP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07365" y="3652573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07365" y="3395101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MDI_TN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07365" y="389878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MDI_RP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7365" y="4136360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MDI_RN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07365" y="4382570"/>
            <a:ext cx="885896" cy="2250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85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84" y="1250728"/>
            <a:ext cx="6299579" cy="3782591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8674080" y="17186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8670252" y="197207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8670905" y="221447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8670252" y="247107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8669318" y="271865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8665490" y="297207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8666143" y="32144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8665490" y="34710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8664555" y="371506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8660727" y="39684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8661380" y="42108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8660727" y="446749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705048" y="2014399"/>
            <a:ext cx="1004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545495" y="1771363"/>
            <a:ext cx="1154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71377" y="2513397"/>
            <a:ext cx="638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897668" y="2267186"/>
            <a:ext cx="812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62010" y="3014400"/>
            <a:ext cx="374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91854" y="2771481"/>
            <a:ext cx="440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400160" y="3513398"/>
            <a:ext cx="33319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00134" y="3267187"/>
            <a:ext cx="3509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66118" y="4018639"/>
            <a:ext cx="1665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657335" y="3767778"/>
            <a:ext cx="3074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624711" y="4519338"/>
            <a:ext cx="2107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718" y="4263601"/>
            <a:ext cx="18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705048" y="2005922"/>
            <a:ext cx="0" cy="617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55021" y="1773543"/>
            <a:ext cx="0" cy="73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897668" y="2259613"/>
            <a:ext cx="0" cy="459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071377" y="2503472"/>
            <a:ext cx="0" cy="307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291854" y="2762367"/>
            <a:ext cx="0" cy="141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787317" y="2504400"/>
            <a:ext cx="3767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020679" y="2623213"/>
            <a:ext cx="369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61924" y="2718944"/>
            <a:ext cx="3640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9945" y="2805463"/>
            <a:ext cx="3571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728546" y="2904069"/>
            <a:ext cx="3572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787317" y="2494345"/>
            <a:ext cx="0" cy="2426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030205" y="2613687"/>
            <a:ext cx="0" cy="2419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258806" y="2707831"/>
            <a:ext cx="0" cy="2213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499945" y="2795937"/>
            <a:ext cx="0" cy="22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19020" y="2894543"/>
            <a:ext cx="0" cy="2138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00134" y="3257661"/>
            <a:ext cx="0" cy="1775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962010" y="3004874"/>
            <a:ext cx="0" cy="2028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04923" y="3503872"/>
            <a:ext cx="0" cy="1417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657335" y="3758252"/>
            <a:ext cx="0" cy="1162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892693" y="3877594"/>
            <a:ext cx="0" cy="104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110970" y="4006530"/>
            <a:ext cx="0" cy="91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343590" y="4112309"/>
            <a:ext cx="0" cy="921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연결자 63"/>
          <p:cNvSpPr/>
          <p:nvPr/>
        </p:nvSpPr>
        <p:spPr>
          <a:xfrm>
            <a:off x="6063732" y="41818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순서도: 연결자 64"/>
          <p:cNvSpPr/>
          <p:nvPr/>
        </p:nvSpPr>
        <p:spPr>
          <a:xfrm>
            <a:off x="6293588" y="418806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순서도: 연결자 65"/>
          <p:cNvSpPr/>
          <p:nvPr/>
        </p:nvSpPr>
        <p:spPr>
          <a:xfrm rot="16200000">
            <a:off x="5601862" y="41876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순서도: 연결자 66"/>
          <p:cNvSpPr/>
          <p:nvPr/>
        </p:nvSpPr>
        <p:spPr>
          <a:xfrm rot="16200000">
            <a:off x="5838406" y="41876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순서도: 연결자 67"/>
          <p:cNvSpPr/>
          <p:nvPr/>
        </p:nvSpPr>
        <p:spPr>
          <a:xfrm rot="16200000">
            <a:off x="5145527" y="419043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순서도: 연결자 68"/>
          <p:cNvSpPr/>
          <p:nvPr/>
        </p:nvSpPr>
        <p:spPr>
          <a:xfrm rot="16200000">
            <a:off x="5357065" y="419020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순서도: 연결자 69"/>
          <p:cNvSpPr/>
          <p:nvPr/>
        </p:nvSpPr>
        <p:spPr>
          <a:xfrm rot="16200000">
            <a:off x="4671090" y="419466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순서도: 연결자 70"/>
          <p:cNvSpPr/>
          <p:nvPr/>
        </p:nvSpPr>
        <p:spPr>
          <a:xfrm rot="16200000">
            <a:off x="4912730" y="419234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순서도: 연결자 71"/>
          <p:cNvSpPr/>
          <p:nvPr/>
        </p:nvSpPr>
        <p:spPr>
          <a:xfrm rot="16200000">
            <a:off x="4211535" y="419391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순서도: 연결자 72"/>
          <p:cNvSpPr/>
          <p:nvPr/>
        </p:nvSpPr>
        <p:spPr>
          <a:xfrm rot="16200000">
            <a:off x="4448296" y="41923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순서도: 연결자 73"/>
          <p:cNvSpPr/>
          <p:nvPr/>
        </p:nvSpPr>
        <p:spPr>
          <a:xfrm rot="16200000">
            <a:off x="3739190" y="419045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순서도: 연결자 74"/>
          <p:cNvSpPr/>
          <p:nvPr/>
        </p:nvSpPr>
        <p:spPr>
          <a:xfrm rot="16200000">
            <a:off x="3977744" y="418762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 rot="16200000">
            <a:off x="3353544" y="4614134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 rot="16200000">
            <a:off x="3589044" y="461413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APP_BOOT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 rot="16200000">
            <a:off x="3821558" y="461376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EX_GPIOA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 rot="16200000">
            <a:off x="4051090" y="461376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EX_GPIOB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 rot="16200000">
            <a:off x="4276938" y="461376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EX_GPIOC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 rot="16200000">
            <a:off x="4506498" y="461376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EX_GPIOD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 rot="16200000">
            <a:off x="4745720" y="4618236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 rot="16200000">
            <a:off x="5205639" y="4618237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 rot="16200000">
            <a:off x="4971568" y="4618299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3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 rot="16200000">
            <a:off x="5437418" y="461757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STAT_LED1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 rot="16200000">
            <a:off x="5669882" y="461846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STAT_LED0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 rot="16200000">
            <a:off x="5902346" y="4618525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7069615" y="3888185"/>
            <a:ext cx="0" cy="141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876925" y="4012862"/>
            <a:ext cx="0" cy="257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624711" y="4121835"/>
            <a:ext cx="0" cy="405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92694" y="3888185"/>
            <a:ext cx="1191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110970" y="4012819"/>
            <a:ext cx="775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43590" y="4121835"/>
            <a:ext cx="287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73" y="1955811"/>
            <a:ext cx="6542644" cy="3928539"/>
          </a:xfrm>
          <a:prstGeom prst="rect">
            <a:avLst/>
          </a:prstGeom>
        </p:spPr>
      </p:pic>
      <p:sp>
        <p:nvSpPr>
          <p:cNvPr id="16" name="순서도: 연결자 15"/>
          <p:cNvSpPr/>
          <p:nvPr/>
        </p:nvSpPr>
        <p:spPr>
          <a:xfrm>
            <a:off x="8251814" y="26023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8090142" y="260311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934154" y="26023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7776422" y="259991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7617259" y="259991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296375" y="2674589"/>
            <a:ext cx="0" cy="37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36576" y="2668239"/>
            <a:ext cx="0" cy="317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980588" y="2673175"/>
            <a:ext cx="0" cy="24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663168" y="2667055"/>
            <a:ext cx="342" cy="1206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991801" y="2847134"/>
            <a:ext cx="840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99346" y="2911133"/>
            <a:ext cx="1091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04096" y="2977788"/>
            <a:ext cx="13437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05671" y="3039952"/>
            <a:ext cx="1597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05671" y="2119724"/>
            <a:ext cx="0" cy="932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822856" y="2632322"/>
            <a:ext cx="0" cy="211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077146" y="2781693"/>
            <a:ext cx="596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04096" y="1873513"/>
            <a:ext cx="0" cy="1111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99346" y="1619025"/>
            <a:ext cx="0" cy="130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91801" y="1377690"/>
            <a:ext cx="0" cy="1480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071176" y="1123310"/>
            <a:ext cx="0" cy="1668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023422" y="132603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순서도: 연결자 36"/>
          <p:cNvSpPr/>
          <p:nvPr/>
        </p:nvSpPr>
        <p:spPr>
          <a:xfrm>
            <a:off x="4026598" y="107823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순서도: 연결자 37"/>
          <p:cNvSpPr/>
          <p:nvPr/>
        </p:nvSpPr>
        <p:spPr>
          <a:xfrm>
            <a:off x="4023422" y="182503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순서도: 연결자 38"/>
          <p:cNvSpPr/>
          <p:nvPr/>
        </p:nvSpPr>
        <p:spPr>
          <a:xfrm>
            <a:off x="4023423" y="15740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4021836" y="207824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930471" y="1123310"/>
            <a:ext cx="51407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30471" y="1619025"/>
            <a:ext cx="497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0321" y="1377690"/>
            <a:ext cx="5001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44721" y="2119724"/>
            <a:ext cx="5070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35221" y="1873513"/>
            <a:ext cx="49784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691" y="1036674"/>
            <a:ext cx="966482" cy="12122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37511" y="1021274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137511" y="1262487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37511" y="151651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SWCLK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37511" y="1762225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SWDIO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139477" y="2022232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223758" y="1778266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23758" y="1522759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3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277</Words>
  <Application>Microsoft Office PowerPoint</Application>
  <PresentationFormat>와이드스크린</PresentationFormat>
  <Paragraphs>198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Jinhee Ahn</cp:lastModifiedBy>
  <cp:revision>37</cp:revision>
  <dcterms:created xsi:type="dcterms:W3CDTF">2017-09-11T12:35:13Z</dcterms:created>
  <dcterms:modified xsi:type="dcterms:W3CDTF">2018-01-22T08:23:19Z</dcterms:modified>
</cp:coreProperties>
</file>