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7" r:id="rId6"/>
    <p:sldId id="274" r:id="rId7"/>
    <p:sldId id="275" r:id="rId8"/>
    <p:sldId id="278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3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6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2B81-D97D-4152-B1BF-25130D06E00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30C1-1E9D-45DB-8B6A-2A0AEA24B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93" y="722645"/>
            <a:ext cx="9096375" cy="523875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429620" y="282544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62961" y="2870688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685329" y="2683892"/>
            <a:ext cx="1465860" cy="3868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48441" y="250060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494875" y="1438585"/>
            <a:ext cx="0" cy="1147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51189" y="4142969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5872356" y="435638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5701" y="4400489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6699707" y="324920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6738521" y="3299379"/>
            <a:ext cx="4762" cy="272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402658" y="3513856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2777" y="5389450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3287126" y="350615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포인트가 10개인 별 38"/>
          <p:cNvSpPr/>
          <p:nvPr/>
        </p:nvSpPr>
        <p:spPr>
          <a:xfrm>
            <a:off x="7209341" y="4346860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포인트가 10개인 별 48"/>
          <p:cNvSpPr/>
          <p:nvPr/>
        </p:nvSpPr>
        <p:spPr>
          <a:xfrm>
            <a:off x="7146926" y="3506155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9289" y="1115905"/>
            <a:ext cx="1752468" cy="49447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2x6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Trans Line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37475" y="4269313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Quadruple</a:t>
            </a:r>
            <a:endParaRPr lang="en-US" altLang="ko-KR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3-state Buffer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941320" y="3548796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49477" y="3548796"/>
            <a:ext cx="0" cy="933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66761" y="4482600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276821" y="4853096"/>
            <a:ext cx="146786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" name="순서도: 연결자 58"/>
          <p:cNvSpPr/>
          <p:nvPr/>
        </p:nvSpPr>
        <p:spPr>
          <a:xfrm>
            <a:off x="3565665" y="469805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931794" y="4859829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41320" y="4853055"/>
            <a:ext cx="0" cy="209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57237" y="5062538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13774" y="4761543"/>
            <a:ext cx="0" cy="107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3565665" y="516406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541310" y="5533576"/>
            <a:ext cx="1082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613774" y="5227552"/>
            <a:ext cx="0" cy="30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/>
          <p:cNvSpPr/>
          <p:nvPr/>
        </p:nvSpPr>
        <p:spPr>
          <a:xfrm>
            <a:off x="9222621" y="218587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269055" y="1699260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348695" y="1438585"/>
            <a:ext cx="1842134" cy="51247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RJ-45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Connector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8663657" y="51640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8747002" y="5208168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8666038" y="55012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8749383" y="5545368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9070600" y="5398930"/>
            <a:ext cx="1728844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065731" y="5022364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0" name="포인트가 10개인 별 49"/>
          <p:cNvSpPr/>
          <p:nvPr/>
        </p:nvSpPr>
        <p:spPr>
          <a:xfrm>
            <a:off x="10049965" y="1485949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1" name="포인트가 10개인 별 50"/>
          <p:cNvSpPr/>
          <p:nvPr/>
        </p:nvSpPr>
        <p:spPr>
          <a:xfrm>
            <a:off x="2469709" y="4046575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8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2398855" y="4980161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9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6" name="포인트가 10개인 별 85"/>
          <p:cNvSpPr/>
          <p:nvPr/>
        </p:nvSpPr>
        <p:spPr>
          <a:xfrm>
            <a:off x="5913849" y="2816035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4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7" name="포인트가 10개인 별 86"/>
          <p:cNvSpPr/>
          <p:nvPr/>
        </p:nvSpPr>
        <p:spPr>
          <a:xfrm>
            <a:off x="3018600" y="1023962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7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포인트가 10개인 별 88"/>
          <p:cNvSpPr/>
          <p:nvPr/>
        </p:nvSpPr>
        <p:spPr>
          <a:xfrm>
            <a:off x="10684677" y="4853093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13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포인트가 10개인 별 89"/>
          <p:cNvSpPr/>
          <p:nvPr/>
        </p:nvSpPr>
        <p:spPr>
          <a:xfrm>
            <a:off x="10682587" y="5377380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14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순서도: 연결자 90"/>
          <p:cNvSpPr/>
          <p:nvPr/>
        </p:nvSpPr>
        <p:spPr>
          <a:xfrm>
            <a:off x="5288791" y="549304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372136" y="5537152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575873" y="5332805"/>
            <a:ext cx="80676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포인트가 10개인 별 83"/>
          <p:cNvSpPr/>
          <p:nvPr/>
        </p:nvSpPr>
        <p:spPr>
          <a:xfrm>
            <a:off x="6145153" y="5589130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12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4119355" y="571073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488659" y="6066185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167464" y="5774224"/>
            <a:ext cx="0" cy="291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2949477" y="5850041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IC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순서도: 연결자 101"/>
          <p:cNvSpPr/>
          <p:nvPr/>
        </p:nvSpPr>
        <p:spPr>
          <a:xfrm>
            <a:off x="4794783" y="170395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4841217" y="1217347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연결자 103"/>
          <p:cNvSpPr/>
          <p:nvPr/>
        </p:nvSpPr>
        <p:spPr>
          <a:xfrm>
            <a:off x="3873010" y="169695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919444" y="1210340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568822" y="1156967"/>
            <a:ext cx="702546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388194" y="1156967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포인트가 10개인 별 105"/>
          <p:cNvSpPr/>
          <p:nvPr/>
        </p:nvSpPr>
        <p:spPr>
          <a:xfrm>
            <a:off x="3919444" y="894994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6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7" name="포인트가 10개인 별 106"/>
          <p:cNvSpPr/>
          <p:nvPr/>
        </p:nvSpPr>
        <p:spPr>
          <a:xfrm>
            <a:off x="4973698" y="896468"/>
            <a:ext cx="428543" cy="405159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8" name="포인트가 10개인 별 107"/>
          <p:cNvSpPr/>
          <p:nvPr/>
        </p:nvSpPr>
        <p:spPr>
          <a:xfrm>
            <a:off x="2138529" y="5574321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9" name="포인트가 10개인 별 108"/>
          <p:cNvSpPr/>
          <p:nvPr/>
        </p:nvSpPr>
        <p:spPr>
          <a:xfrm>
            <a:off x="3732425" y="6108290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11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404812"/>
            <a:ext cx="10020300" cy="6048375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5672005" y="93479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5" idx="6"/>
          </p:cNvCxnSpPr>
          <p:nvPr/>
        </p:nvCxnSpPr>
        <p:spPr>
          <a:xfrm>
            <a:off x="5764874" y="977432"/>
            <a:ext cx="906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310562" y="740776"/>
            <a:ext cx="1467862" cy="4708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line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ESD Protect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포인트가 10개인 별 25"/>
          <p:cNvSpPr/>
          <p:nvPr/>
        </p:nvSpPr>
        <p:spPr>
          <a:xfrm>
            <a:off x="7573595" y="767869"/>
            <a:ext cx="647424" cy="504407"/>
          </a:xfrm>
          <a:prstGeom prst="star10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15</a:t>
            </a:r>
            <a:endParaRPr lang="ko-KR" altLang="en-US" sz="2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4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93" y="722645"/>
            <a:ext cx="9096375" cy="523875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429620" y="282544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62961" y="2870688"/>
            <a:ext cx="225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685329" y="2683892"/>
            <a:ext cx="1465860" cy="3868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PNP Transistor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48441" y="250060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494875" y="1438585"/>
            <a:ext cx="0" cy="1147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51189" y="4142969"/>
            <a:ext cx="1465860" cy="521528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Main MCU 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W7500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5872356" y="4356384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5701" y="4400489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6699707" y="324920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6738521" y="3299379"/>
            <a:ext cx="4762" cy="272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402658" y="3513856"/>
            <a:ext cx="1045583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PHY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2777" y="5389450"/>
            <a:ext cx="1237189" cy="28881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순서도: 연결자 45"/>
          <p:cNvSpPr/>
          <p:nvPr/>
        </p:nvSpPr>
        <p:spPr>
          <a:xfrm>
            <a:off x="3287126" y="3506155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3074" y="1123852"/>
            <a:ext cx="1752468" cy="49447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2x6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Trans Line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37475" y="4269313"/>
            <a:ext cx="1567795" cy="42557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Quadruple</a:t>
            </a:r>
            <a:endParaRPr lang="en-US" altLang="ko-KR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3-state Buffer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941320" y="3548796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49477" y="3548796"/>
            <a:ext cx="0" cy="933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66761" y="4482600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276821" y="4853096"/>
            <a:ext cx="146786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Flash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9" name="순서도: 연결자 58"/>
          <p:cNvSpPr/>
          <p:nvPr/>
        </p:nvSpPr>
        <p:spPr>
          <a:xfrm>
            <a:off x="3565665" y="4698058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931794" y="4859829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41320" y="4853055"/>
            <a:ext cx="0" cy="209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57237" y="5062538"/>
            <a:ext cx="392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13774" y="4761543"/>
            <a:ext cx="0" cy="107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3565665" y="516406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2541310" y="5533576"/>
            <a:ext cx="1082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613774" y="5227552"/>
            <a:ext cx="0" cy="30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/>
          <p:cNvSpPr/>
          <p:nvPr/>
        </p:nvSpPr>
        <p:spPr>
          <a:xfrm>
            <a:off x="9222621" y="218587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269055" y="1699260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348695" y="1438585"/>
            <a:ext cx="1842134" cy="51247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RJ-45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Connector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8663657" y="51640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8747002" y="5208168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8666038" y="5501263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8749383" y="5545368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9070600" y="5398930"/>
            <a:ext cx="1728844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ISP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065731" y="5022364"/>
            <a:ext cx="1726570" cy="303405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port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순서도: 연결자 90"/>
          <p:cNvSpPr/>
          <p:nvPr/>
        </p:nvSpPr>
        <p:spPr>
          <a:xfrm>
            <a:off x="5288791" y="549304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372136" y="5537152"/>
            <a:ext cx="853870" cy="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575873" y="5332805"/>
            <a:ext cx="80676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EEPROM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4119355" y="5710739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488659" y="6066185"/>
            <a:ext cx="68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167464" y="5774224"/>
            <a:ext cx="0" cy="291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2949477" y="5850041"/>
            <a:ext cx="995333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IC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4" name="순서도: 연결자 63"/>
          <p:cNvSpPr/>
          <p:nvPr/>
        </p:nvSpPr>
        <p:spPr>
          <a:xfrm>
            <a:off x="4794783" y="1703957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4841217" y="1217347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연결자 68"/>
          <p:cNvSpPr/>
          <p:nvPr/>
        </p:nvSpPr>
        <p:spPr>
          <a:xfrm>
            <a:off x="3873010" y="1696950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919444" y="1210340"/>
            <a:ext cx="0" cy="571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3568822" y="1156967"/>
            <a:ext cx="702546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388194" y="1156967"/>
            <a:ext cx="903122" cy="41235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32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404812"/>
            <a:ext cx="10020300" cy="6048375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5672005" y="934791"/>
            <a:ext cx="92869" cy="8528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5" idx="6"/>
          </p:cNvCxnSpPr>
          <p:nvPr/>
        </p:nvCxnSpPr>
        <p:spPr>
          <a:xfrm>
            <a:off x="5764874" y="977432"/>
            <a:ext cx="906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310562" y="740776"/>
            <a:ext cx="1467862" cy="470803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Ethernet line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ESD Protect</a:t>
            </a:r>
            <a:endParaRPr lang="ko-KR" altLang="en-US" sz="140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3" y="376108"/>
            <a:ext cx="8606917" cy="4956863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8618186" y="5335239"/>
            <a:ext cx="32409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29877" y="5092203"/>
            <a:ext cx="2919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990034" y="5834237"/>
            <a:ext cx="3869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302017" y="5588026"/>
            <a:ext cx="3557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69041" y="6335240"/>
            <a:ext cx="44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87129" y="6092204"/>
            <a:ext cx="4171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8883443" y="48747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8571752" y="48747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8257680" y="48747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949560" y="48747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7636679" y="48747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7322607" y="48747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9215907" y="528880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9212079" y="554222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77967" y="5230891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9212732" y="578462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9212079" y="604122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9211145" y="628880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277967" y="5472104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277967" y="5726129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277967" y="597184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79933" y="623184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12021" y="5462105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12022" y="572342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258634" y="4982351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9210306" y="504308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72366" y="4985178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932853" y="4915583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677605" y="3459382"/>
            <a:ext cx="4300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59516" y="3216346"/>
            <a:ext cx="45605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302017" y="3958380"/>
            <a:ext cx="3675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990034" y="3712169"/>
            <a:ext cx="3987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929877" y="4459383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18186" y="4216347"/>
            <a:ext cx="3359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/>
          <p:cNvSpPr/>
          <p:nvPr/>
        </p:nvSpPr>
        <p:spPr>
          <a:xfrm>
            <a:off x="8883443" y="457105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순서도: 연결자 71"/>
          <p:cNvSpPr/>
          <p:nvPr/>
        </p:nvSpPr>
        <p:spPr>
          <a:xfrm>
            <a:off x="8571752" y="457105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순서도: 연결자 72"/>
          <p:cNvSpPr/>
          <p:nvPr/>
        </p:nvSpPr>
        <p:spPr>
          <a:xfrm>
            <a:off x="8257680" y="45710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순서도: 연결자 73"/>
          <p:cNvSpPr/>
          <p:nvPr/>
        </p:nvSpPr>
        <p:spPr>
          <a:xfrm>
            <a:off x="7949560" y="45710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순서도: 연결자 74"/>
          <p:cNvSpPr/>
          <p:nvPr/>
        </p:nvSpPr>
        <p:spPr>
          <a:xfrm>
            <a:off x="7636679" y="45710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7322607" y="45710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681328" y="3448553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992424" y="3702407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302017" y="3947551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18528" y="4208628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연결자 80"/>
          <p:cNvSpPr/>
          <p:nvPr/>
        </p:nvSpPr>
        <p:spPr>
          <a:xfrm>
            <a:off x="9191189" y="34129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순서도: 연결자 81"/>
          <p:cNvSpPr/>
          <p:nvPr/>
        </p:nvSpPr>
        <p:spPr>
          <a:xfrm>
            <a:off x="9187361" y="36663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253249" y="3355034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9188014" y="390876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순서도: 연결자 84"/>
          <p:cNvSpPr/>
          <p:nvPr/>
        </p:nvSpPr>
        <p:spPr>
          <a:xfrm>
            <a:off x="9187361" y="41653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순서도: 연결자 85"/>
          <p:cNvSpPr/>
          <p:nvPr/>
        </p:nvSpPr>
        <p:spPr>
          <a:xfrm>
            <a:off x="9186427" y="441294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253249" y="3596247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53249" y="3850272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GPIO_B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9253249" y="4095985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GPIO_A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255215" y="4355992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250358" y="3586248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250359" y="3847569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129575" y="3106494"/>
            <a:ext cx="1036279" cy="1464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4" name="순서도: 연결자 93"/>
          <p:cNvSpPr/>
          <p:nvPr/>
        </p:nvSpPr>
        <p:spPr>
          <a:xfrm>
            <a:off x="9185588" y="316723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47648" y="3109321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7369041" y="3221831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932853" y="4449928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617171" y="4977397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308343" y="4939064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001091" y="4929872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7687129" y="4939398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7371077" y="4934301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5572958" y="1341362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261267" y="1098326"/>
            <a:ext cx="3359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연결자 122"/>
          <p:cNvSpPr/>
          <p:nvPr/>
        </p:nvSpPr>
        <p:spPr>
          <a:xfrm>
            <a:off x="5526524" y="145303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순서도: 연결자 123"/>
          <p:cNvSpPr/>
          <p:nvPr/>
        </p:nvSpPr>
        <p:spPr>
          <a:xfrm>
            <a:off x="5214833" y="145303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261609" y="1090607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연결자 125"/>
          <p:cNvSpPr/>
          <p:nvPr/>
        </p:nvSpPr>
        <p:spPr>
          <a:xfrm>
            <a:off x="5987456" y="10473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순서도: 연결자 126"/>
          <p:cNvSpPr/>
          <p:nvPr/>
        </p:nvSpPr>
        <p:spPr>
          <a:xfrm>
            <a:off x="5986522" y="129492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053344" y="977964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055310" y="1237971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5575934" y="1331907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722676" y="840359"/>
            <a:ext cx="3675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4410693" y="594148"/>
            <a:ext cx="3987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연결자 136"/>
          <p:cNvSpPr/>
          <p:nvPr/>
        </p:nvSpPr>
        <p:spPr>
          <a:xfrm>
            <a:off x="4678339" y="145303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순서도: 연결자 137"/>
          <p:cNvSpPr/>
          <p:nvPr/>
        </p:nvSpPr>
        <p:spPr>
          <a:xfrm>
            <a:off x="4370219" y="145303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4413083" y="584386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722676" y="829530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연결자 141"/>
          <p:cNvSpPr/>
          <p:nvPr/>
        </p:nvSpPr>
        <p:spPr>
          <a:xfrm>
            <a:off x="5987460" y="5483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3" name="순서도: 연결자 142"/>
          <p:cNvSpPr/>
          <p:nvPr/>
        </p:nvSpPr>
        <p:spPr>
          <a:xfrm>
            <a:off x="5988113" y="7907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053348" y="478226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053348" y="732251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65" name="순서도: 연결자 164"/>
          <p:cNvSpPr/>
          <p:nvPr/>
        </p:nvSpPr>
        <p:spPr>
          <a:xfrm>
            <a:off x="4605124" y="440838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6" name="순서도: 연결자 165"/>
          <p:cNvSpPr/>
          <p:nvPr/>
        </p:nvSpPr>
        <p:spPr>
          <a:xfrm>
            <a:off x="4443452" y="440918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7" name="순서도: 연결자 166"/>
          <p:cNvSpPr/>
          <p:nvPr/>
        </p:nvSpPr>
        <p:spPr>
          <a:xfrm>
            <a:off x="4287464" y="440838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8" name="순서도: 연결자 167"/>
          <p:cNvSpPr/>
          <p:nvPr/>
        </p:nvSpPr>
        <p:spPr>
          <a:xfrm>
            <a:off x="4129732" y="440598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9" name="순서도: 연결자 168"/>
          <p:cNvSpPr/>
          <p:nvPr/>
        </p:nvSpPr>
        <p:spPr>
          <a:xfrm>
            <a:off x="3970569" y="440598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649685" y="4490181"/>
            <a:ext cx="0" cy="1150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4489886" y="4486212"/>
            <a:ext cx="0" cy="907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4333898" y="4469719"/>
            <a:ext cx="0" cy="67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4016478" y="4470742"/>
            <a:ext cx="0" cy="173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4176166" y="4447914"/>
            <a:ext cx="0" cy="45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연결자 184"/>
          <p:cNvSpPr/>
          <p:nvPr/>
        </p:nvSpPr>
        <p:spPr>
          <a:xfrm>
            <a:off x="3819812" y="48375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6" name="순서도: 연결자 185"/>
          <p:cNvSpPr/>
          <p:nvPr/>
        </p:nvSpPr>
        <p:spPr>
          <a:xfrm>
            <a:off x="3822988" y="45897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7" name="순서도: 연결자 186"/>
          <p:cNvSpPr/>
          <p:nvPr/>
        </p:nvSpPr>
        <p:spPr>
          <a:xfrm>
            <a:off x="3819812" y="533656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8" name="순서도: 연결자 187"/>
          <p:cNvSpPr/>
          <p:nvPr/>
        </p:nvSpPr>
        <p:spPr>
          <a:xfrm>
            <a:off x="3819813" y="508559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9" name="순서도: 연결자 188"/>
          <p:cNvSpPr/>
          <p:nvPr/>
        </p:nvSpPr>
        <p:spPr>
          <a:xfrm>
            <a:off x="3818226" y="558977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1726861" y="4634842"/>
            <a:ext cx="22896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1726861" y="5130557"/>
            <a:ext cx="2607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1796711" y="4889222"/>
            <a:ext cx="2379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1441111" y="5631256"/>
            <a:ext cx="3208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1631611" y="5385045"/>
            <a:ext cx="2858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194"/>
          <p:cNvSpPr/>
          <p:nvPr/>
        </p:nvSpPr>
        <p:spPr>
          <a:xfrm>
            <a:off x="927081" y="4548206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933901" y="453280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933901" y="477401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933901" y="5028044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2933901" y="5273757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935867" y="5533764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020148" y="5273397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020148" y="5034291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20" name="순서도: 연결자 219"/>
          <p:cNvSpPr/>
          <p:nvPr/>
        </p:nvSpPr>
        <p:spPr>
          <a:xfrm>
            <a:off x="2525054" y="243295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1" name="순서도: 연결자 220"/>
          <p:cNvSpPr/>
          <p:nvPr/>
        </p:nvSpPr>
        <p:spPr>
          <a:xfrm>
            <a:off x="2528230" y="218515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2" name="순서도: 연결자 221"/>
          <p:cNvSpPr/>
          <p:nvPr/>
        </p:nvSpPr>
        <p:spPr>
          <a:xfrm>
            <a:off x="2817140" y="217975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3" name="순서도: 연결자 222"/>
          <p:cNvSpPr/>
          <p:nvPr/>
        </p:nvSpPr>
        <p:spPr>
          <a:xfrm>
            <a:off x="2813312" y="24331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4" name="순서도: 연결자 223"/>
          <p:cNvSpPr/>
          <p:nvPr/>
        </p:nvSpPr>
        <p:spPr>
          <a:xfrm>
            <a:off x="2525054" y="293195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5" name="순서도: 연결자 224"/>
          <p:cNvSpPr/>
          <p:nvPr/>
        </p:nvSpPr>
        <p:spPr>
          <a:xfrm>
            <a:off x="2525055" y="268097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6" name="순서도: 연결자 225"/>
          <p:cNvSpPr/>
          <p:nvPr/>
        </p:nvSpPr>
        <p:spPr>
          <a:xfrm>
            <a:off x="2813965" y="26755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7" name="순서도: 연결자 226"/>
          <p:cNvSpPr/>
          <p:nvPr/>
        </p:nvSpPr>
        <p:spPr>
          <a:xfrm>
            <a:off x="2813312" y="293217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8" name="순서도: 연결자 227"/>
          <p:cNvSpPr/>
          <p:nvPr/>
        </p:nvSpPr>
        <p:spPr>
          <a:xfrm>
            <a:off x="2520292" y="343295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2523468" y="318515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0" name="순서도: 연결자 229"/>
          <p:cNvSpPr/>
          <p:nvPr/>
        </p:nvSpPr>
        <p:spPr>
          <a:xfrm>
            <a:off x="2812378" y="31797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1" name="순서도: 연결자 230"/>
          <p:cNvSpPr/>
          <p:nvPr/>
        </p:nvSpPr>
        <p:spPr>
          <a:xfrm>
            <a:off x="2808550" y="343317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>
            <a:off x="295564" y="2483736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295564" y="2240700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모서리가 둥근 직사각형 245"/>
          <p:cNvSpPr/>
          <p:nvPr/>
        </p:nvSpPr>
        <p:spPr>
          <a:xfrm>
            <a:off x="1639143" y="212819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247" name="직선 연결선 246"/>
          <p:cNvCxnSpPr/>
          <p:nvPr/>
        </p:nvCxnSpPr>
        <p:spPr>
          <a:xfrm>
            <a:off x="295564" y="2982734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95564" y="2736523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230909" y="3483737"/>
            <a:ext cx="264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30909" y="3240701"/>
            <a:ext cx="264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모서리가 둥근 직사각형 256"/>
          <p:cNvSpPr/>
          <p:nvPr/>
        </p:nvSpPr>
        <p:spPr>
          <a:xfrm>
            <a:off x="1639143" y="2369403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639143" y="2623428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U_CTS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1639143" y="286914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1641109" y="3129148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1641109" y="337122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763754" y="2369403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70" name="순서도: 연결자 269"/>
          <p:cNvSpPr/>
          <p:nvPr/>
        </p:nvSpPr>
        <p:spPr>
          <a:xfrm>
            <a:off x="3507223" y="243126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3560801" y="2475697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순서도: 연결자 271"/>
          <p:cNvSpPr/>
          <p:nvPr/>
        </p:nvSpPr>
        <p:spPr>
          <a:xfrm>
            <a:off x="3795481" y="243148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3" name="순서도: 연결자 272"/>
          <p:cNvSpPr/>
          <p:nvPr/>
        </p:nvSpPr>
        <p:spPr>
          <a:xfrm>
            <a:off x="3502460" y="292868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>
            <a:off x="3548101" y="2971412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순서도: 연결자 274"/>
          <p:cNvSpPr/>
          <p:nvPr/>
        </p:nvSpPr>
        <p:spPr>
          <a:xfrm>
            <a:off x="3505636" y="268088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3554451" y="2730077"/>
            <a:ext cx="2853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순서도: 연결자 276"/>
          <p:cNvSpPr/>
          <p:nvPr/>
        </p:nvSpPr>
        <p:spPr>
          <a:xfrm>
            <a:off x="3794546" y="26754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8" name="순서도: 연결자 277"/>
          <p:cNvSpPr/>
          <p:nvPr/>
        </p:nvSpPr>
        <p:spPr>
          <a:xfrm>
            <a:off x="3790718" y="292890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9" name="순서도: 연결자 278"/>
          <p:cNvSpPr/>
          <p:nvPr/>
        </p:nvSpPr>
        <p:spPr>
          <a:xfrm>
            <a:off x="3502460" y="342767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0" name="직선 연결선 279"/>
          <p:cNvCxnSpPr/>
          <p:nvPr/>
        </p:nvCxnSpPr>
        <p:spPr>
          <a:xfrm>
            <a:off x="3556038" y="3472111"/>
            <a:ext cx="285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순서도: 연결자 280"/>
          <p:cNvSpPr/>
          <p:nvPr/>
        </p:nvSpPr>
        <p:spPr>
          <a:xfrm>
            <a:off x="3502461" y="317670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2" name="직선 연결선 281"/>
          <p:cNvCxnSpPr/>
          <p:nvPr/>
        </p:nvCxnSpPr>
        <p:spPr>
          <a:xfrm>
            <a:off x="3548101" y="3225900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순서도: 연결자 282"/>
          <p:cNvSpPr/>
          <p:nvPr/>
        </p:nvSpPr>
        <p:spPr>
          <a:xfrm>
            <a:off x="3791371" y="317130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4" name="순서도: 연결자 283"/>
          <p:cNvSpPr/>
          <p:nvPr/>
        </p:nvSpPr>
        <p:spPr>
          <a:xfrm>
            <a:off x="3790718" y="342790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3868097" y="261269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FAC nRST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3868097" y="2355220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3868097" y="285890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HW_TRIG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3868097" y="3096479"/>
            <a:ext cx="885896" cy="2250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3868097" y="334268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853005" y="2615973"/>
            <a:ext cx="777685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PA_06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2" name="순서도: 연결자 291"/>
          <p:cNvSpPr/>
          <p:nvPr/>
        </p:nvSpPr>
        <p:spPr>
          <a:xfrm>
            <a:off x="3507223" y="218447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3" name="직선 연결선 292"/>
          <p:cNvCxnSpPr/>
          <p:nvPr/>
        </p:nvCxnSpPr>
        <p:spPr>
          <a:xfrm>
            <a:off x="3560801" y="2228909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순서도: 연결자 293"/>
          <p:cNvSpPr/>
          <p:nvPr/>
        </p:nvSpPr>
        <p:spPr>
          <a:xfrm>
            <a:off x="3795481" y="218470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3868097" y="2108432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4858409" y="2859878"/>
            <a:ext cx="777685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PA_09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771291" y="2871249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771291" y="2615225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775896" y="3125223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5752829" y="2078659"/>
            <a:ext cx="660377" cy="1489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20639" y="2108432"/>
            <a:ext cx="660377" cy="1489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8001092" y="478971"/>
            <a:ext cx="741296" cy="1005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085904" y="1001089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PA_08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10250358" y="409427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10250358" y="3346255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79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9" y="791150"/>
            <a:ext cx="8607501" cy="495720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4972594" y="1766235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660903" y="1523199"/>
            <a:ext cx="3359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4926160" y="187790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4614469" y="187790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661245" y="1515480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연결자 29"/>
          <p:cNvSpPr/>
          <p:nvPr/>
        </p:nvSpPr>
        <p:spPr>
          <a:xfrm>
            <a:off x="5387092" y="147222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5386158" y="171979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452980" y="1402837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 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454946" y="1662844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975570" y="1756780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122312" y="1265232"/>
            <a:ext cx="3675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10329" y="1019021"/>
            <a:ext cx="3987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/>
          <p:cNvSpPr/>
          <p:nvPr/>
        </p:nvSpPr>
        <p:spPr>
          <a:xfrm>
            <a:off x="4077975" y="187790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순서도: 연결자 37"/>
          <p:cNvSpPr/>
          <p:nvPr/>
        </p:nvSpPr>
        <p:spPr>
          <a:xfrm>
            <a:off x="3769855" y="187790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812719" y="1009259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22312" y="1254403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/>
          <p:cNvSpPr/>
          <p:nvPr/>
        </p:nvSpPr>
        <p:spPr>
          <a:xfrm>
            <a:off x="5387096" y="97322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순서도: 연결자 41"/>
          <p:cNvSpPr/>
          <p:nvPr/>
        </p:nvSpPr>
        <p:spPr>
          <a:xfrm>
            <a:off x="5387749" y="121561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2984" y="90309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2984" y="1157124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00728" y="903844"/>
            <a:ext cx="741296" cy="1005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85540" y="1425962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PA_08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0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80" y="818861"/>
            <a:ext cx="8607502" cy="4957200"/>
          </a:xfrm>
          <a:prstGeom prst="rect">
            <a:avLst/>
          </a:prstGeom>
        </p:spPr>
      </p:pic>
      <p:sp>
        <p:nvSpPr>
          <p:cNvPr id="59" name="순서도: 연결자 58"/>
          <p:cNvSpPr/>
          <p:nvPr/>
        </p:nvSpPr>
        <p:spPr>
          <a:xfrm>
            <a:off x="3310145" y="289477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순서도: 연결자 59"/>
          <p:cNvSpPr/>
          <p:nvPr/>
        </p:nvSpPr>
        <p:spPr>
          <a:xfrm>
            <a:off x="3313321" y="26469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3602231" y="264156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순서도: 연결자 61"/>
          <p:cNvSpPr/>
          <p:nvPr/>
        </p:nvSpPr>
        <p:spPr>
          <a:xfrm>
            <a:off x="3598403" y="28949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순서도: 연결자 62"/>
          <p:cNvSpPr/>
          <p:nvPr/>
        </p:nvSpPr>
        <p:spPr>
          <a:xfrm>
            <a:off x="3310145" y="33937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순서도: 연결자 63"/>
          <p:cNvSpPr/>
          <p:nvPr/>
        </p:nvSpPr>
        <p:spPr>
          <a:xfrm>
            <a:off x="3310146" y="314279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순서도: 연결자 64"/>
          <p:cNvSpPr/>
          <p:nvPr/>
        </p:nvSpPr>
        <p:spPr>
          <a:xfrm>
            <a:off x="3599056" y="31373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3598403" y="33939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순서도: 연결자 66"/>
          <p:cNvSpPr/>
          <p:nvPr/>
        </p:nvSpPr>
        <p:spPr>
          <a:xfrm>
            <a:off x="3305383" y="389477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순서도: 연결자 67"/>
          <p:cNvSpPr/>
          <p:nvPr/>
        </p:nvSpPr>
        <p:spPr>
          <a:xfrm>
            <a:off x="3308559" y="364697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순서도: 연결자 68"/>
          <p:cNvSpPr/>
          <p:nvPr/>
        </p:nvSpPr>
        <p:spPr>
          <a:xfrm>
            <a:off x="3597469" y="36415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순서도: 연결자 69"/>
          <p:cNvSpPr/>
          <p:nvPr/>
        </p:nvSpPr>
        <p:spPr>
          <a:xfrm>
            <a:off x="3593641" y="389499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080655" y="2945554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80655" y="2702518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424234" y="2590008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80655" y="3444552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080655" y="3198341"/>
            <a:ext cx="2582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016000" y="3945555"/>
            <a:ext cx="264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016000" y="3702519"/>
            <a:ext cx="264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2424234" y="2831221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24234" y="3085246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U_CTS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24234" y="3330959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26200" y="3590966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U_RTS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426200" y="3833044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548845" y="2831221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4292314" y="289308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4345892" y="2937515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연결자 85"/>
          <p:cNvSpPr/>
          <p:nvPr/>
        </p:nvSpPr>
        <p:spPr>
          <a:xfrm>
            <a:off x="4580572" y="289330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순서도: 연결자 86"/>
          <p:cNvSpPr/>
          <p:nvPr/>
        </p:nvSpPr>
        <p:spPr>
          <a:xfrm>
            <a:off x="4287551" y="339049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333192" y="3433230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연결자 88"/>
          <p:cNvSpPr/>
          <p:nvPr/>
        </p:nvSpPr>
        <p:spPr>
          <a:xfrm>
            <a:off x="4290727" y="314270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4339542" y="3191895"/>
            <a:ext cx="2853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연결자 90"/>
          <p:cNvSpPr/>
          <p:nvPr/>
        </p:nvSpPr>
        <p:spPr>
          <a:xfrm>
            <a:off x="4579637" y="31372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순서도: 연결자 91"/>
          <p:cNvSpPr/>
          <p:nvPr/>
        </p:nvSpPr>
        <p:spPr>
          <a:xfrm>
            <a:off x="4575809" y="339072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순서도: 연결자 92"/>
          <p:cNvSpPr/>
          <p:nvPr/>
        </p:nvSpPr>
        <p:spPr>
          <a:xfrm>
            <a:off x="4287551" y="388949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4341129" y="3933929"/>
            <a:ext cx="285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연결자 94"/>
          <p:cNvSpPr/>
          <p:nvPr/>
        </p:nvSpPr>
        <p:spPr>
          <a:xfrm>
            <a:off x="4287552" y="363852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333192" y="3687718"/>
            <a:ext cx="2860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연결자 96"/>
          <p:cNvSpPr/>
          <p:nvPr/>
        </p:nvSpPr>
        <p:spPr>
          <a:xfrm>
            <a:off x="4576462" y="363311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순서도: 연결자 97"/>
          <p:cNvSpPr/>
          <p:nvPr/>
        </p:nvSpPr>
        <p:spPr>
          <a:xfrm>
            <a:off x="4575809" y="38897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653188" y="307451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FAC nRST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653188" y="2817038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653188" y="332072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HW_TRIG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53188" y="3558297"/>
            <a:ext cx="885896" cy="2250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NC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653188" y="3804507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638096" y="3077791"/>
            <a:ext cx="777685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PA_06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5" name="순서도: 연결자 104"/>
          <p:cNvSpPr/>
          <p:nvPr/>
        </p:nvSpPr>
        <p:spPr>
          <a:xfrm>
            <a:off x="4292314" y="264629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345892" y="2690727"/>
            <a:ext cx="28475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연결자 106"/>
          <p:cNvSpPr/>
          <p:nvPr/>
        </p:nvSpPr>
        <p:spPr>
          <a:xfrm>
            <a:off x="4580572" y="264651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53188" y="2570250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643500" y="3321696"/>
            <a:ext cx="777685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PA_09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56382" y="3333067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556382" y="3077043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560987" y="3587041"/>
            <a:ext cx="777980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537920" y="2540477"/>
            <a:ext cx="660377" cy="1489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05730" y="2570250"/>
            <a:ext cx="660377" cy="14890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Line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30" y="763442"/>
            <a:ext cx="8607502" cy="4957200"/>
          </a:xfrm>
          <a:prstGeom prst="rect">
            <a:avLst/>
          </a:prstGeom>
        </p:spPr>
      </p:pic>
      <p:sp>
        <p:nvSpPr>
          <p:cNvPr id="115" name="순서도: 연결자 114"/>
          <p:cNvSpPr/>
          <p:nvPr/>
        </p:nvSpPr>
        <p:spPr>
          <a:xfrm>
            <a:off x="4503524" y="48055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순서도: 연결자 115"/>
          <p:cNvSpPr/>
          <p:nvPr/>
        </p:nvSpPr>
        <p:spPr>
          <a:xfrm>
            <a:off x="4341852" y="480634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순서도: 연결자 116"/>
          <p:cNvSpPr/>
          <p:nvPr/>
        </p:nvSpPr>
        <p:spPr>
          <a:xfrm>
            <a:off x="4185864" y="480555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순서도: 연결자 117"/>
          <p:cNvSpPr/>
          <p:nvPr/>
        </p:nvSpPr>
        <p:spPr>
          <a:xfrm>
            <a:off x="4028132" y="48031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순서도: 연결자 118"/>
          <p:cNvSpPr/>
          <p:nvPr/>
        </p:nvSpPr>
        <p:spPr>
          <a:xfrm>
            <a:off x="3868969" y="4803148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4548085" y="4887344"/>
            <a:ext cx="0" cy="1150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388286" y="4883375"/>
            <a:ext cx="0" cy="907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232298" y="4866882"/>
            <a:ext cx="0" cy="67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914878" y="4867905"/>
            <a:ext cx="0" cy="173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074566" y="4845077"/>
            <a:ext cx="0" cy="45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연결자 124"/>
          <p:cNvSpPr/>
          <p:nvPr/>
        </p:nvSpPr>
        <p:spPr>
          <a:xfrm>
            <a:off x="3718212" y="523473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순서도: 연결자 125"/>
          <p:cNvSpPr/>
          <p:nvPr/>
        </p:nvSpPr>
        <p:spPr>
          <a:xfrm>
            <a:off x="3721388" y="498693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순서도: 연결자 126"/>
          <p:cNvSpPr/>
          <p:nvPr/>
        </p:nvSpPr>
        <p:spPr>
          <a:xfrm>
            <a:off x="3718212" y="573373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순서도: 연결자 127"/>
          <p:cNvSpPr/>
          <p:nvPr/>
        </p:nvSpPr>
        <p:spPr>
          <a:xfrm>
            <a:off x="3718213" y="548275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16626" y="598693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1625261" y="5032005"/>
            <a:ext cx="22896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1625261" y="5527720"/>
            <a:ext cx="2607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695111" y="5286385"/>
            <a:ext cx="2379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339511" y="6028419"/>
            <a:ext cx="3208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530011" y="5782208"/>
            <a:ext cx="2858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825481" y="4945369"/>
            <a:ext cx="966482" cy="12122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JTAG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832301" y="4929969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832301" y="5171182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832301" y="5425207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SWCLK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832301" y="5670920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SWDIO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834267" y="5930927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918548" y="5670560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918548" y="5431454"/>
            <a:ext cx="787168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PA_03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6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0169"/>
            <a:ext cx="8607502" cy="4957200"/>
          </a:xfrm>
          <a:prstGeom prst="rect">
            <a:avLst/>
          </a:prstGeom>
        </p:spPr>
      </p:pic>
      <p:cxnSp>
        <p:nvCxnSpPr>
          <p:cNvPr id="69" name="직선 연결선 68"/>
          <p:cNvCxnSpPr/>
          <p:nvPr/>
        </p:nvCxnSpPr>
        <p:spPr>
          <a:xfrm>
            <a:off x="7445168" y="5390657"/>
            <a:ext cx="32409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756859" y="5147621"/>
            <a:ext cx="2919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817016" y="5889655"/>
            <a:ext cx="3869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128999" y="5643444"/>
            <a:ext cx="3557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196023" y="6390658"/>
            <a:ext cx="44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514111" y="6147622"/>
            <a:ext cx="4171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연결자 74"/>
          <p:cNvSpPr/>
          <p:nvPr/>
        </p:nvSpPr>
        <p:spPr>
          <a:xfrm>
            <a:off x="7710425" y="49301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순서도: 연결자 75"/>
          <p:cNvSpPr/>
          <p:nvPr/>
        </p:nvSpPr>
        <p:spPr>
          <a:xfrm>
            <a:off x="7398734" y="493019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순서도: 연결자 76"/>
          <p:cNvSpPr/>
          <p:nvPr/>
        </p:nvSpPr>
        <p:spPr>
          <a:xfrm>
            <a:off x="7084662" y="493019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순서도: 연결자 77"/>
          <p:cNvSpPr/>
          <p:nvPr/>
        </p:nvSpPr>
        <p:spPr>
          <a:xfrm>
            <a:off x="6776542" y="49301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6463661" y="49301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순서도: 연결자 79"/>
          <p:cNvSpPr/>
          <p:nvPr/>
        </p:nvSpPr>
        <p:spPr>
          <a:xfrm>
            <a:off x="6149589" y="493019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8042889" y="534421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순서도: 연결자 81"/>
          <p:cNvSpPr/>
          <p:nvPr/>
        </p:nvSpPr>
        <p:spPr>
          <a:xfrm>
            <a:off x="8039061" y="559764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04949" y="5286309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/RESET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4" name="순서도: 연결자 83"/>
          <p:cNvSpPr/>
          <p:nvPr/>
        </p:nvSpPr>
        <p:spPr>
          <a:xfrm>
            <a:off x="8039714" y="584004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순서도: 연결자 84"/>
          <p:cNvSpPr/>
          <p:nvPr/>
        </p:nvSpPr>
        <p:spPr>
          <a:xfrm>
            <a:off x="8039061" y="6096644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순서도: 연결자 85"/>
          <p:cNvSpPr/>
          <p:nvPr/>
        </p:nvSpPr>
        <p:spPr>
          <a:xfrm>
            <a:off x="8038127" y="634422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104949" y="5527522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U_RXD2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104949" y="5781547"/>
            <a:ext cx="885896" cy="225021"/>
          </a:xfrm>
          <a:prstGeom prst="roundRect">
            <a:avLst/>
          </a:prstGeom>
          <a:solidFill>
            <a:srgbClr val="0070C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U_TXD2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104949" y="6027260"/>
            <a:ext cx="885896" cy="225021"/>
          </a:xfrm>
          <a:prstGeom prst="round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106915" y="6287267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9139003" y="551752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PC_11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9139004" y="577884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PC_10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085616" y="5037769"/>
            <a:ext cx="886906" cy="14645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4" name="순서도: 연결자 93"/>
          <p:cNvSpPr/>
          <p:nvPr/>
        </p:nvSpPr>
        <p:spPr>
          <a:xfrm>
            <a:off x="8037288" y="5098506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99348" y="5040596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7759835" y="4971001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504587" y="3514800"/>
            <a:ext cx="4300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186498" y="3271764"/>
            <a:ext cx="45605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7128999" y="4013798"/>
            <a:ext cx="3675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17016" y="3767587"/>
            <a:ext cx="3987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756859" y="4514801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445168" y="4271765"/>
            <a:ext cx="3359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연결자 102"/>
          <p:cNvSpPr/>
          <p:nvPr/>
        </p:nvSpPr>
        <p:spPr>
          <a:xfrm>
            <a:off x="7710425" y="46264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순서도: 연결자 103"/>
          <p:cNvSpPr/>
          <p:nvPr/>
        </p:nvSpPr>
        <p:spPr>
          <a:xfrm>
            <a:off x="7398734" y="4626471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순서도: 연결자 104"/>
          <p:cNvSpPr/>
          <p:nvPr/>
        </p:nvSpPr>
        <p:spPr>
          <a:xfrm>
            <a:off x="7084662" y="4626470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6776542" y="4626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순서도: 연결자 106"/>
          <p:cNvSpPr/>
          <p:nvPr/>
        </p:nvSpPr>
        <p:spPr>
          <a:xfrm>
            <a:off x="6463661" y="4626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순서도: 연결자 107"/>
          <p:cNvSpPr/>
          <p:nvPr/>
        </p:nvSpPr>
        <p:spPr>
          <a:xfrm>
            <a:off x="6149589" y="462646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6508310" y="3503971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819406" y="3757825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128999" y="4002969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445510" y="4264046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/>
          <p:cNvSpPr/>
          <p:nvPr/>
        </p:nvSpPr>
        <p:spPr>
          <a:xfrm>
            <a:off x="8018171" y="3468362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4" name="순서도: 연결자 113"/>
          <p:cNvSpPr/>
          <p:nvPr/>
        </p:nvSpPr>
        <p:spPr>
          <a:xfrm>
            <a:off x="8014343" y="372178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080231" y="3410452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순서도: 연결자 115"/>
          <p:cNvSpPr/>
          <p:nvPr/>
        </p:nvSpPr>
        <p:spPr>
          <a:xfrm>
            <a:off x="8014996" y="3964185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순서도: 연결자 116"/>
          <p:cNvSpPr/>
          <p:nvPr/>
        </p:nvSpPr>
        <p:spPr>
          <a:xfrm>
            <a:off x="8014343" y="4220787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순서도: 연결자 117"/>
          <p:cNvSpPr/>
          <p:nvPr/>
        </p:nvSpPr>
        <p:spPr>
          <a:xfrm>
            <a:off x="8013409" y="4468363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080231" y="3651665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GPIO_C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080231" y="3905690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GPIO_B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080231" y="4151403"/>
            <a:ext cx="885896" cy="2250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GPIO_A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082197" y="4411410"/>
            <a:ext cx="885896" cy="225021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GND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9077340" y="3641666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PC_13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077341" y="3902987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956557" y="3161912"/>
            <a:ext cx="1036279" cy="1464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GPIO</a:t>
            </a:r>
            <a:endParaRPr lang="ko-KR" altLang="en-US" sz="1400" dirty="0">
              <a:solidFill>
                <a:schemeClr val="tx1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6" name="순서도: 연결자 125"/>
          <p:cNvSpPr/>
          <p:nvPr/>
        </p:nvSpPr>
        <p:spPr>
          <a:xfrm>
            <a:off x="8012570" y="3222649"/>
            <a:ext cx="92869" cy="9286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074630" y="3164739"/>
            <a:ext cx="885896" cy="225021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VCC_3.3V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6196023" y="3277249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7759835" y="4505346"/>
            <a:ext cx="0" cy="18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444153" y="5032815"/>
            <a:ext cx="0" cy="365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135325" y="4994482"/>
            <a:ext cx="0" cy="65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6828073" y="4985290"/>
            <a:ext cx="0" cy="908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6514111" y="4994816"/>
            <a:ext cx="0" cy="1162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6198059" y="4989719"/>
            <a:ext cx="0" cy="140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9077340" y="4149694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PC_15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9077340" y="3401673"/>
            <a:ext cx="785921" cy="2250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PC_12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04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209</Words>
  <Application>Microsoft Office PowerPoint</Application>
  <PresentationFormat>와이드스크린</PresentationFormat>
  <Paragraphs>169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Jinhee Ahn</cp:lastModifiedBy>
  <cp:revision>52</cp:revision>
  <dcterms:created xsi:type="dcterms:W3CDTF">2017-09-11T12:35:13Z</dcterms:created>
  <dcterms:modified xsi:type="dcterms:W3CDTF">2017-12-26T09:41:15Z</dcterms:modified>
</cp:coreProperties>
</file>