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7" r:id="rId4"/>
    <p:sldId id="278" r:id="rId5"/>
    <p:sldId id="279" r:id="rId6"/>
    <p:sldId id="281" r:id="rId7"/>
    <p:sldId id="284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3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6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8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그림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2" y="257175"/>
            <a:ext cx="10677525" cy="586740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687029" y="154373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726794" y="1110063"/>
            <a:ext cx="1592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4776" y="444096"/>
            <a:ext cx="1465860" cy="3868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PNP Transistor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432502" y="106022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2478936" y="690181"/>
            <a:ext cx="1" cy="37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952536" y="2942013"/>
            <a:ext cx="1465860" cy="521528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Main MCU 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W7500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5645937" y="359413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684751" y="3207542"/>
            <a:ext cx="0" cy="43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7059809" y="306147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7098623" y="3111653"/>
            <a:ext cx="4762" cy="272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762760" y="3280410"/>
            <a:ext cx="1045583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02777" y="5389450"/>
            <a:ext cx="1237189" cy="28881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9" name="포인트가 10개인 별 38"/>
          <p:cNvSpPr/>
          <p:nvPr/>
        </p:nvSpPr>
        <p:spPr>
          <a:xfrm>
            <a:off x="6063492" y="3175382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포인트가 10개인 별 48"/>
          <p:cNvSpPr/>
          <p:nvPr/>
        </p:nvSpPr>
        <p:spPr>
          <a:xfrm>
            <a:off x="7507028" y="3272709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03350" y="367501"/>
            <a:ext cx="1752468" cy="49447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D-SUB9 Connector</a:t>
            </a:r>
            <a:endParaRPr lang="en-US" altLang="ko-KR" sz="1400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43265" y="437764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RS-232C Transceiver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5" name="순서도: 연결자 64"/>
          <p:cNvSpPr/>
          <p:nvPr/>
        </p:nvSpPr>
        <p:spPr>
          <a:xfrm>
            <a:off x="3754908" y="499410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550834" y="5533576"/>
            <a:ext cx="10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/>
          <p:cNvSpPr/>
          <p:nvPr/>
        </p:nvSpPr>
        <p:spPr>
          <a:xfrm>
            <a:off x="9630452" y="1067422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9676886" y="580812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756526" y="320137"/>
            <a:ext cx="1842134" cy="51247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RJ-45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Connector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6" name="순서도: 연결자 75"/>
          <p:cNvSpPr/>
          <p:nvPr/>
        </p:nvSpPr>
        <p:spPr>
          <a:xfrm>
            <a:off x="9111421" y="539914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9194766" y="5443251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9113802" y="573634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197147" y="5780451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9378318" y="5634013"/>
            <a:ext cx="1728844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373449" y="5257447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0" name="포인트가 10개인 별 49"/>
          <p:cNvSpPr/>
          <p:nvPr/>
        </p:nvSpPr>
        <p:spPr>
          <a:xfrm>
            <a:off x="10457796" y="367501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1" name="포인트가 10개인 별 50"/>
          <p:cNvSpPr/>
          <p:nvPr/>
        </p:nvSpPr>
        <p:spPr>
          <a:xfrm>
            <a:off x="4829112" y="275558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6" name="포인트가 10개인 별 85"/>
          <p:cNvSpPr/>
          <p:nvPr/>
        </p:nvSpPr>
        <p:spPr>
          <a:xfrm>
            <a:off x="6791714" y="307329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7" name="포인트가 10개인 별 86"/>
          <p:cNvSpPr/>
          <p:nvPr/>
        </p:nvSpPr>
        <p:spPr>
          <a:xfrm>
            <a:off x="3132949" y="275558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9" name="포인트가 10개인 별 88"/>
          <p:cNvSpPr/>
          <p:nvPr/>
        </p:nvSpPr>
        <p:spPr>
          <a:xfrm>
            <a:off x="10992395" y="5088176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16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포인트가 10개인 별 89"/>
          <p:cNvSpPr/>
          <p:nvPr/>
        </p:nvSpPr>
        <p:spPr>
          <a:xfrm>
            <a:off x="10990305" y="5612463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15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순서도: 연결자 90"/>
          <p:cNvSpPr/>
          <p:nvPr/>
        </p:nvSpPr>
        <p:spPr>
          <a:xfrm>
            <a:off x="6003421" y="556952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6086766" y="5613625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6290503" y="5409278"/>
            <a:ext cx="80676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EEPROM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포인트가 10개인 별 83"/>
          <p:cNvSpPr/>
          <p:nvPr/>
        </p:nvSpPr>
        <p:spPr>
          <a:xfrm>
            <a:off x="6859783" y="5665603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14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3" name="순서도: 연결자 92"/>
          <p:cNvSpPr/>
          <p:nvPr/>
        </p:nvSpPr>
        <p:spPr>
          <a:xfrm>
            <a:off x="5042888" y="579562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5084647" y="6254435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090997" y="5859114"/>
            <a:ext cx="0" cy="395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323884" y="6042796"/>
            <a:ext cx="99533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 IC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순서도: 연결자 101"/>
          <p:cNvSpPr/>
          <p:nvPr/>
        </p:nvSpPr>
        <p:spPr>
          <a:xfrm>
            <a:off x="5929729" y="179804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5991248" y="1833689"/>
            <a:ext cx="380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연결자 103"/>
          <p:cNvSpPr/>
          <p:nvPr/>
        </p:nvSpPr>
        <p:spPr>
          <a:xfrm>
            <a:off x="3873010" y="169695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593428" y="4531070"/>
            <a:ext cx="0" cy="1002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710980" y="5778987"/>
            <a:ext cx="702546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133523" y="1626857"/>
            <a:ext cx="90312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7" name="포인트가 10개인 별 106"/>
          <p:cNvSpPr/>
          <p:nvPr/>
        </p:nvSpPr>
        <p:spPr>
          <a:xfrm>
            <a:off x="6940636" y="1725379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8" name="포인트가 10개인 별 107"/>
          <p:cNvSpPr/>
          <p:nvPr/>
        </p:nvSpPr>
        <p:spPr>
          <a:xfrm>
            <a:off x="2186755" y="4996476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9" name="포인트가 10개인 별 108"/>
          <p:cNvSpPr/>
          <p:nvPr/>
        </p:nvSpPr>
        <p:spPr>
          <a:xfrm>
            <a:off x="6106832" y="6301045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13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5" name="순서도: 연결자 74"/>
          <p:cNvSpPr/>
          <p:nvPr/>
        </p:nvSpPr>
        <p:spPr>
          <a:xfrm>
            <a:off x="8186618" y="414014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>
            <a:stCxn id="75" idx="0"/>
          </p:cNvCxnSpPr>
          <p:nvPr/>
        </p:nvCxnSpPr>
        <p:spPr>
          <a:xfrm flipV="1">
            <a:off x="8233053" y="4024314"/>
            <a:ext cx="0" cy="115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8079134" y="2977005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5v to 3.3v LDO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5" name="포인트가 10개인 별 84"/>
          <p:cNvSpPr/>
          <p:nvPr/>
        </p:nvSpPr>
        <p:spPr>
          <a:xfrm>
            <a:off x="9698080" y="2807734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17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7" name="순서도: 연결자 96"/>
          <p:cNvSpPr/>
          <p:nvPr/>
        </p:nvSpPr>
        <p:spPr>
          <a:xfrm>
            <a:off x="5412708" y="242632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474227" y="2461964"/>
            <a:ext cx="380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568614" y="2253920"/>
            <a:ext cx="90312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HW_TRIG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6" name="포인트가 10개인 별 95"/>
          <p:cNvSpPr/>
          <p:nvPr/>
        </p:nvSpPr>
        <p:spPr>
          <a:xfrm>
            <a:off x="6371309" y="2290175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6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4054192" y="351340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0" name="직선 연결선 109"/>
          <p:cNvCxnSpPr>
            <a:endCxn id="99" idx="0"/>
          </p:cNvCxnSpPr>
          <p:nvPr/>
        </p:nvCxnSpPr>
        <p:spPr>
          <a:xfrm>
            <a:off x="4100626" y="3143367"/>
            <a:ext cx="1" cy="37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561492" y="2942013"/>
            <a:ext cx="1026055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Flash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4450354" y="3124357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순서도: 연결자 110"/>
          <p:cNvSpPr/>
          <p:nvPr/>
        </p:nvSpPr>
        <p:spPr>
          <a:xfrm>
            <a:off x="3670239" y="448842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3585429" y="4535383"/>
            <a:ext cx="143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693320" y="5038276"/>
            <a:ext cx="93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연결자 119"/>
          <p:cNvSpPr/>
          <p:nvPr/>
        </p:nvSpPr>
        <p:spPr>
          <a:xfrm>
            <a:off x="4103604" y="5860152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3472908" y="6215598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151713" y="5923637"/>
            <a:ext cx="0" cy="291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933726" y="5999454"/>
            <a:ext cx="99533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Push SW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4" name="포인트가 10개인 별 123"/>
          <p:cNvSpPr/>
          <p:nvPr/>
        </p:nvSpPr>
        <p:spPr>
          <a:xfrm>
            <a:off x="2155224" y="6042796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11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3702388" y="5036741"/>
            <a:ext cx="0" cy="827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2719388" y="5854352"/>
            <a:ext cx="98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721312" y="5845357"/>
            <a:ext cx="0" cy="179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264568" y="6024563"/>
            <a:ext cx="466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918906" y="726923"/>
            <a:ext cx="0" cy="988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" idx="4"/>
          </p:cNvCxnSpPr>
          <p:nvPr/>
        </p:nvCxnSpPr>
        <p:spPr>
          <a:xfrm>
            <a:off x="4733464" y="1102861"/>
            <a:ext cx="0" cy="52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316375" y="591753"/>
            <a:ext cx="0" cy="52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포인트가 10개인 별 131"/>
          <p:cNvSpPr/>
          <p:nvPr/>
        </p:nvSpPr>
        <p:spPr>
          <a:xfrm>
            <a:off x="3750807" y="6254295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12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8223526" y="4024313"/>
            <a:ext cx="72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8952272" y="3230048"/>
            <a:ext cx="0" cy="803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순서도: 연결자 148"/>
          <p:cNvSpPr/>
          <p:nvPr/>
        </p:nvSpPr>
        <p:spPr>
          <a:xfrm>
            <a:off x="10019685" y="390133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>
            <a:endCxn id="149" idx="0"/>
          </p:cNvCxnSpPr>
          <p:nvPr/>
        </p:nvCxnSpPr>
        <p:spPr>
          <a:xfrm>
            <a:off x="10066119" y="3531298"/>
            <a:ext cx="1" cy="37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295239" y="3475288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5V DC-JACK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5" name="포인트가 10개인 별 144"/>
          <p:cNvSpPr/>
          <p:nvPr/>
        </p:nvSpPr>
        <p:spPr>
          <a:xfrm>
            <a:off x="10699052" y="3392785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18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3" b="19167"/>
          <a:stretch/>
        </p:blipFill>
        <p:spPr>
          <a:xfrm>
            <a:off x="2543175" y="1323975"/>
            <a:ext cx="6858000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9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466725"/>
            <a:ext cx="9801225" cy="5924550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5185973" y="133844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5" idx="6"/>
          </p:cNvCxnSpPr>
          <p:nvPr/>
        </p:nvCxnSpPr>
        <p:spPr>
          <a:xfrm>
            <a:off x="5278842" y="1381086"/>
            <a:ext cx="906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824530" y="1144430"/>
            <a:ext cx="1467862" cy="47080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line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ESD Protect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포인트가 10개인 별 25"/>
          <p:cNvSpPr/>
          <p:nvPr/>
        </p:nvSpPr>
        <p:spPr>
          <a:xfrm>
            <a:off x="7087563" y="1171523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19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그림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2" y="257175"/>
            <a:ext cx="10677525" cy="586740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687029" y="154373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726794" y="1110063"/>
            <a:ext cx="1592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474776" y="444096"/>
            <a:ext cx="1465860" cy="3868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PNP Transistor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432502" y="106022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2478936" y="690181"/>
            <a:ext cx="1" cy="37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952536" y="2942013"/>
            <a:ext cx="1465860" cy="521528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Main MCU 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W7500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5645937" y="359413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684751" y="3207542"/>
            <a:ext cx="0" cy="43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7059809" y="306147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7098623" y="3111653"/>
            <a:ext cx="4762" cy="272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762760" y="3280410"/>
            <a:ext cx="1045583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02777" y="5389450"/>
            <a:ext cx="1237189" cy="28881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03350" y="367501"/>
            <a:ext cx="1752468" cy="49447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D-SUB9 Connector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43265" y="437764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RS-232C Transceiver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5" name="순서도: 연결자 64"/>
          <p:cNvSpPr/>
          <p:nvPr/>
        </p:nvSpPr>
        <p:spPr>
          <a:xfrm>
            <a:off x="3754908" y="499410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550834" y="5533576"/>
            <a:ext cx="10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/>
          <p:cNvSpPr/>
          <p:nvPr/>
        </p:nvSpPr>
        <p:spPr>
          <a:xfrm>
            <a:off x="9630452" y="1067422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9676886" y="580812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756526" y="320137"/>
            <a:ext cx="1842134" cy="51247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RJ-45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Connector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6" name="순서도: 연결자 75"/>
          <p:cNvSpPr/>
          <p:nvPr/>
        </p:nvSpPr>
        <p:spPr>
          <a:xfrm>
            <a:off x="9111421" y="539914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9194766" y="5443251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9113802" y="573634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197147" y="5780451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9378318" y="5634013"/>
            <a:ext cx="1728844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373449" y="5257447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순서도: 연결자 90"/>
          <p:cNvSpPr/>
          <p:nvPr/>
        </p:nvSpPr>
        <p:spPr>
          <a:xfrm>
            <a:off x="6003421" y="556952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6086766" y="5613625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6290503" y="5409278"/>
            <a:ext cx="80676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EEPROM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3" name="순서도: 연결자 92"/>
          <p:cNvSpPr/>
          <p:nvPr/>
        </p:nvSpPr>
        <p:spPr>
          <a:xfrm>
            <a:off x="5042888" y="579562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5084647" y="6254435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090997" y="5859114"/>
            <a:ext cx="0" cy="395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323884" y="6042796"/>
            <a:ext cx="99533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 IC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순서도: 연결자 101"/>
          <p:cNvSpPr/>
          <p:nvPr/>
        </p:nvSpPr>
        <p:spPr>
          <a:xfrm>
            <a:off x="5929729" y="179804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5991248" y="1833689"/>
            <a:ext cx="380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연결자 103"/>
          <p:cNvSpPr/>
          <p:nvPr/>
        </p:nvSpPr>
        <p:spPr>
          <a:xfrm>
            <a:off x="3873010" y="169695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593428" y="4531070"/>
            <a:ext cx="0" cy="1002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710980" y="5778987"/>
            <a:ext cx="702546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133523" y="1626857"/>
            <a:ext cx="90312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7" name="순서도: 연결자 96"/>
          <p:cNvSpPr/>
          <p:nvPr/>
        </p:nvSpPr>
        <p:spPr>
          <a:xfrm>
            <a:off x="5412708" y="242632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474227" y="2461964"/>
            <a:ext cx="380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568614" y="2253920"/>
            <a:ext cx="90312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HW_TRIG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4054192" y="3513406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0" name="직선 연결선 109"/>
          <p:cNvCxnSpPr>
            <a:endCxn id="99" idx="0"/>
          </p:cNvCxnSpPr>
          <p:nvPr/>
        </p:nvCxnSpPr>
        <p:spPr>
          <a:xfrm>
            <a:off x="4100626" y="3143367"/>
            <a:ext cx="1" cy="37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561492" y="2942013"/>
            <a:ext cx="1026055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Flash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순서도: 연결자 110"/>
          <p:cNvSpPr/>
          <p:nvPr/>
        </p:nvSpPr>
        <p:spPr>
          <a:xfrm>
            <a:off x="3670239" y="448842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3585429" y="4535383"/>
            <a:ext cx="143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693320" y="5038276"/>
            <a:ext cx="93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연결자 119"/>
          <p:cNvSpPr/>
          <p:nvPr/>
        </p:nvSpPr>
        <p:spPr>
          <a:xfrm>
            <a:off x="4103604" y="5860152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3472908" y="6215598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151713" y="5923637"/>
            <a:ext cx="0" cy="291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933726" y="5999454"/>
            <a:ext cx="99533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Push SW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3702388" y="5036741"/>
            <a:ext cx="0" cy="827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2719388" y="5854352"/>
            <a:ext cx="98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721312" y="5845357"/>
            <a:ext cx="0" cy="179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264568" y="6024563"/>
            <a:ext cx="466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918906" y="726923"/>
            <a:ext cx="0" cy="988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" idx="4"/>
          </p:cNvCxnSpPr>
          <p:nvPr/>
        </p:nvCxnSpPr>
        <p:spPr>
          <a:xfrm>
            <a:off x="4733464" y="1102861"/>
            <a:ext cx="0" cy="52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316375" y="591753"/>
            <a:ext cx="0" cy="52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연결자 105"/>
          <p:cNvSpPr/>
          <p:nvPr/>
        </p:nvSpPr>
        <p:spPr>
          <a:xfrm>
            <a:off x="8186618" y="414014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06" idx="0"/>
          </p:cNvCxnSpPr>
          <p:nvPr/>
        </p:nvCxnSpPr>
        <p:spPr>
          <a:xfrm flipV="1">
            <a:off x="8233053" y="4024314"/>
            <a:ext cx="0" cy="115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8079134" y="2977005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5v to 3.3v LDO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8223526" y="4024313"/>
            <a:ext cx="72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8952272" y="3230048"/>
            <a:ext cx="0" cy="803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118"/>
          <p:cNvSpPr/>
          <p:nvPr/>
        </p:nvSpPr>
        <p:spPr>
          <a:xfrm>
            <a:off x="10019685" y="390133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3" name="직선 연결선 132"/>
          <p:cNvCxnSpPr>
            <a:endCxn id="119" idx="0"/>
          </p:cNvCxnSpPr>
          <p:nvPr/>
        </p:nvCxnSpPr>
        <p:spPr>
          <a:xfrm>
            <a:off x="10066119" y="3531298"/>
            <a:ext cx="1" cy="37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9295239" y="3475288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5V DC-JACK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15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466725"/>
            <a:ext cx="9801225" cy="5924550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5185973" y="133844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5" idx="6"/>
          </p:cNvCxnSpPr>
          <p:nvPr/>
        </p:nvCxnSpPr>
        <p:spPr>
          <a:xfrm>
            <a:off x="5278842" y="1381086"/>
            <a:ext cx="906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824530" y="1144430"/>
            <a:ext cx="1467862" cy="47080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line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ESD Protect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9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그림 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2" y="256003"/>
            <a:ext cx="9303377" cy="511229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787428" y="5486987"/>
            <a:ext cx="32409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087805" y="5243951"/>
            <a:ext cx="2940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25169" y="5985985"/>
            <a:ext cx="38095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10950" y="5739774"/>
            <a:ext cx="3523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651003" y="6486988"/>
            <a:ext cx="4380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935776" y="6243952"/>
            <a:ext cx="4102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8038395" y="502176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7750519" y="502652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469788" y="502176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7185480" y="501699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6896417" y="502175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6610919" y="50125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8394674" y="54405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8390846" y="569397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456734" y="5382639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8391499" y="593637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8390846" y="619297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8389912" y="644055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56734" y="562385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56734" y="5877877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56734" y="6123590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58700" y="6383597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90788" y="5613853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90789" y="5875174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437401" y="5134099"/>
            <a:ext cx="886906" cy="1464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8389073" y="519483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51133" y="5136926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8087805" y="5072093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937046" y="3611130"/>
            <a:ext cx="4220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51003" y="3358858"/>
            <a:ext cx="4447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04600" y="4110128"/>
            <a:ext cx="3645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221994" y="3863917"/>
            <a:ext cx="393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087805" y="4611131"/>
            <a:ext cx="3159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787428" y="4368095"/>
            <a:ext cx="3369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/>
          <p:cNvSpPr/>
          <p:nvPr/>
        </p:nvSpPr>
        <p:spPr>
          <a:xfrm>
            <a:off x="8047921" y="472756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순서도: 연결자 44"/>
          <p:cNvSpPr/>
          <p:nvPr/>
        </p:nvSpPr>
        <p:spPr>
          <a:xfrm>
            <a:off x="7750519" y="473203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순서도: 연결자 45"/>
          <p:cNvSpPr/>
          <p:nvPr/>
        </p:nvSpPr>
        <p:spPr>
          <a:xfrm>
            <a:off x="7469788" y="473232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7185480" y="472756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순서도: 연결자 47"/>
          <p:cNvSpPr/>
          <p:nvPr/>
        </p:nvSpPr>
        <p:spPr>
          <a:xfrm>
            <a:off x="6896417" y="47323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순서도: 연결자 48"/>
          <p:cNvSpPr/>
          <p:nvPr/>
        </p:nvSpPr>
        <p:spPr>
          <a:xfrm>
            <a:off x="6610919" y="47323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941066" y="3609827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228344" y="3858918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514125" y="4108825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797295" y="4360376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10308342" y="3258242"/>
            <a:ext cx="1036279" cy="1464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6657353" y="3355324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097331" y="4597203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4" idx="4"/>
          </p:cNvCxnSpPr>
          <p:nvPr/>
        </p:nvCxnSpPr>
        <p:spPr>
          <a:xfrm>
            <a:off x="7796954" y="5119392"/>
            <a:ext cx="0" cy="367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520451" y="5086050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7237011" y="5072094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946867" y="5086384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659389" y="5081286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연결자 93"/>
          <p:cNvSpPr/>
          <p:nvPr/>
        </p:nvSpPr>
        <p:spPr>
          <a:xfrm>
            <a:off x="3697154" y="460736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순서도: 연결자 94"/>
          <p:cNvSpPr/>
          <p:nvPr/>
        </p:nvSpPr>
        <p:spPr>
          <a:xfrm>
            <a:off x="3972730" y="461354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110" idx="6"/>
          </p:cNvCxnSpPr>
          <p:nvPr/>
        </p:nvCxnSpPr>
        <p:spPr>
          <a:xfrm flipV="1">
            <a:off x="5346632" y="1759890"/>
            <a:ext cx="2478284" cy="11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11" idx="2"/>
          </p:cNvCxnSpPr>
          <p:nvPr/>
        </p:nvCxnSpPr>
        <p:spPr>
          <a:xfrm flipV="1">
            <a:off x="5252587" y="1482271"/>
            <a:ext cx="2562804" cy="3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연결자 109"/>
          <p:cNvSpPr/>
          <p:nvPr/>
        </p:nvSpPr>
        <p:spPr>
          <a:xfrm>
            <a:off x="5253763" y="172521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순서도: 연결자 110"/>
          <p:cNvSpPr/>
          <p:nvPr/>
        </p:nvSpPr>
        <p:spPr>
          <a:xfrm>
            <a:off x="5252587" y="143946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순서도: 연결자 112"/>
          <p:cNvSpPr/>
          <p:nvPr/>
        </p:nvSpPr>
        <p:spPr>
          <a:xfrm>
            <a:off x="5965520" y="143891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4" name="순서도: 연결자 113"/>
          <p:cNvSpPr/>
          <p:nvPr/>
        </p:nvSpPr>
        <p:spPr>
          <a:xfrm>
            <a:off x="5964586" y="17093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031408" y="1369529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033374" y="1652396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3735615" y="4391348"/>
            <a:ext cx="0" cy="1580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017306" y="4388061"/>
            <a:ext cx="0" cy="1580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순서도: 연결자 136"/>
          <p:cNvSpPr/>
          <p:nvPr/>
        </p:nvSpPr>
        <p:spPr>
          <a:xfrm>
            <a:off x="3680618" y="436420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순서도: 연결자 137"/>
          <p:cNvSpPr/>
          <p:nvPr/>
        </p:nvSpPr>
        <p:spPr>
          <a:xfrm>
            <a:off x="3970871" y="43706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 rot="16200000">
            <a:off x="3303304" y="5043939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 rot="16200000">
            <a:off x="3581488" y="5044001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9" name="순서도: 연결자 138"/>
          <p:cNvSpPr/>
          <p:nvPr/>
        </p:nvSpPr>
        <p:spPr>
          <a:xfrm>
            <a:off x="8398571" y="355215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8394743" y="380557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8460631" y="3494242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8395396" y="40479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3" name="순서도: 연결자 142"/>
          <p:cNvSpPr/>
          <p:nvPr/>
        </p:nvSpPr>
        <p:spPr>
          <a:xfrm>
            <a:off x="8394743" y="430457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4" name="순서도: 연결자 143"/>
          <p:cNvSpPr/>
          <p:nvPr/>
        </p:nvSpPr>
        <p:spPr>
          <a:xfrm>
            <a:off x="8393809" y="455215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460631" y="3735455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8460631" y="3989480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GPIO_B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8460631" y="4235193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GPIO_A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8462597" y="4495200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9457740" y="3725456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9457741" y="3986777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1" name="순서도: 연결자 150"/>
          <p:cNvSpPr/>
          <p:nvPr/>
        </p:nvSpPr>
        <p:spPr>
          <a:xfrm>
            <a:off x="8392970" y="330643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455030" y="3248529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9457740" y="4233484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PC_15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9457740" y="3485463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209872" y="1278409"/>
            <a:ext cx="741296" cy="6816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537527" y="5727646"/>
            <a:ext cx="741296" cy="7501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62" name="순서도: 연결자 161"/>
          <p:cNvSpPr/>
          <p:nvPr/>
        </p:nvSpPr>
        <p:spPr>
          <a:xfrm>
            <a:off x="4110969" y="39463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3" name="순서도: 연결자 162"/>
          <p:cNvSpPr/>
          <p:nvPr/>
        </p:nvSpPr>
        <p:spPr>
          <a:xfrm>
            <a:off x="3968347" y="394394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4" name="순서도: 연결자 163"/>
          <p:cNvSpPr/>
          <p:nvPr/>
        </p:nvSpPr>
        <p:spPr>
          <a:xfrm>
            <a:off x="3825059" y="394314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5" name="순서도: 연결자 164"/>
          <p:cNvSpPr/>
          <p:nvPr/>
        </p:nvSpPr>
        <p:spPr>
          <a:xfrm>
            <a:off x="3680027" y="394074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6" name="순서도: 연결자 165"/>
          <p:cNvSpPr/>
          <p:nvPr/>
        </p:nvSpPr>
        <p:spPr>
          <a:xfrm>
            <a:off x="3533564" y="394074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155419" y="2565555"/>
            <a:ext cx="0" cy="1439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013227" y="2804243"/>
            <a:ext cx="0" cy="1200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3871493" y="3050796"/>
            <a:ext cx="0" cy="907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3581324" y="3550762"/>
            <a:ext cx="0" cy="460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3726461" y="3303241"/>
            <a:ext cx="0" cy="727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연결자 171"/>
          <p:cNvSpPr/>
          <p:nvPr/>
        </p:nvSpPr>
        <p:spPr>
          <a:xfrm>
            <a:off x="3179685" y="275780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순서도: 연결자 172"/>
          <p:cNvSpPr/>
          <p:nvPr/>
        </p:nvSpPr>
        <p:spPr>
          <a:xfrm>
            <a:off x="3182861" y="251001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순서도: 연결자 173"/>
          <p:cNvSpPr/>
          <p:nvPr/>
        </p:nvSpPr>
        <p:spPr>
          <a:xfrm>
            <a:off x="3179685" y="325680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순서도: 연결자 174"/>
          <p:cNvSpPr/>
          <p:nvPr/>
        </p:nvSpPr>
        <p:spPr>
          <a:xfrm>
            <a:off x="3179686" y="300583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순서도: 연결자 175"/>
          <p:cNvSpPr/>
          <p:nvPr/>
        </p:nvSpPr>
        <p:spPr>
          <a:xfrm>
            <a:off x="3178099" y="351001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1096259" y="2555081"/>
            <a:ext cx="3068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096259" y="3050796"/>
            <a:ext cx="2784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43884" y="2809461"/>
            <a:ext cx="2879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813684" y="3551495"/>
            <a:ext cx="27790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1001009" y="3305284"/>
            <a:ext cx="27349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181"/>
          <p:cNvSpPr/>
          <p:nvPr/>
        </p:nvSpPr>
        <p:spPr>
          <a:xfrm>
            <a:off x="286954" y="2468445"/>
            <a:ext cx="966482" cy="12122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293774" y="2453045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293774" y="2694258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SWDIO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293774" y="294828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SWCLK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293774" y="3193996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295740" y="3454003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370785" y="269495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380021" y="2954530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15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71" y="293986"/>
            <a:ext cx="9230780" cy="5072400"/>
          </a:xfrm>
          <a:prstGeom prst="rect">
            <a:avLst/>
          </a:prstGeom>
        </p:spPr>
      </p:pic>
      <p:sp>
        <p:nvSpPr>
          <p:cNvPr id="94" name="순서도: 연결자 93"/>
          <p:cNvSpPr/>
          <p:nvPr/>
        </p:nvSpPr>
        <p:spPr>
          <a:xfrm>
            <a:off x="3715626" y="461660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순서도: 연결자 94"/>
          <p:cNvSpPr/>
          <p:nvPr/>
        </p:nvSpPr>
        <p:spPr>
          <a:xfrm>
            <a:off x="3991202" y="462277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3754087" y="4400584"/>
            <a:ext cx="0" cy="1580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035778" y="4397297"/>
            <a:ext cx="0" cy="1580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순서도: 연결자 136"/>
          <p:cNvSpPr/>
          <p:nvPr/>
        </p:nvSpPr>
        <p:spPr>
          <a:xfrm>
            <a:off x="3699090" y="437344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순서도: 연결자 137"/>
          <p:cNvSpPr/>
          <p:nvPr/>
        </p:nvSpPr>
        <p:spPr>
          <a:xfrm>
            <a:off x="3989343" y="437988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 rot="16200000">
            <a:off x="3321776" y="5053175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 rot="16200000">
            <a:off x="3599960" y="5053237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2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555999" y="5736882"/>
            <a:ext cx="741296" cy="7501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90" name="직선 연결선 89"/>
          <p:cNvCxnSpPr>
            <a:stCxn id="92" idx="6"/>
          </p:cNvCxnSpPr>
          <p:nvPr/>
        </p:nvCxnSpPr>
        <p:spPr>
          <a:xfrm flipV="1">
            <a:off x="5365104" y="1787598"/>
            <a:ext cx="2478284" cy="11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93" idx="2"/>
          </p:cNvCxnSpPr>
          <p:nvPr/>
        </p:nvCxnSpPr>
        <p:spPr>
          <a:xfrm flipV="1">
            <a:off x="5271059" y="1509979"/>
            <a:ext cx="2562804" cy="3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연결자 91"/>
          <p:cNvSpPr/>
          <p:nvPr/>
        </p:nvSpPr>
        <p:spPr>
          <a:xfrm>
            <a:off x="5272235" y="17529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3" name="순서도: 연결자 92"/>
          <p:cNvSpPr/>
          <p:nvPr/>
        </p:nvSpPr>
        <p:spPr>
          <a:xfrm>
            <a:off x="5271059" y="14671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순서도: 연결자 97"/>
          <p:cNvSpPr/>
          <p:nvPr/>
        </p:nvSpPr>
        <p:spPr>
          <a:xfrm>
            <a:off x="5983992" y="14666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5983058" y="173705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049880" y="1397237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051846" y="1680104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228344" y="1306117"/>
            <a:ext cx="741296" cy="6816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5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82" y="794770"/>
            <a:ext cx="9230780" cy="5072400"/>
          </a:xfrm>
          <a:prstGeom prst="rect">
            <a:avLst/>
          </a:prstGeom>
        </p:spPr>
      </p:pic>
      <p:sp>
        <p:nvSpPr>
          <p:cNvPr id="21" name="순서도: 연결자 20"/>
          <p:cNvSpPr/>
          <p:nvPr/>
        </p:nvSpPr>
        <p:spPr>
          <a:xfrm>
            <a:off x="4979187" y="44543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4836565" y="445194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4693277" y="445114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4548245" y="444874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4401782" y="444874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023637" y="3073555"/>
            <a:ext cx="0" cy="1439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81445" y="3312243"/>
            <a:ext cx="0" cy="1200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39711" y="3558796"/>
            <a:ext cx="0" cy="907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49542" y="4058762"/>
            <a:ext cx="0" cy="460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594679" y="3811241"/>
            <a:ext cx="0" cy="727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/>
          <p:cNvSpPr/>
          <p:nvPr/>
        </p:nvSpPr>
        <p:spPr>
          <a:xfrm>
            <a:off x="4047903" y="326580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4051079" y="301801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4047903" y="376480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4047904" y="351383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4046317" y="401801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964477" y="3063081"/>
            <a:ext cx="3068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64477" y="3558796"/>
            <a:ext cx="2784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012102" y="3317461"/>
            <a:ext cx="2879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681902" y="4059495"/>
            <a:ext cx="27790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69227" y="3813284"/>
            <a:ext cx="27349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1155172" y="2976445"/>
            <a:ext cx="966482" cy="12122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61992" y="2961045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61992" y="3202258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SWDIO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61992" y="345628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SWCLK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161992" y="3701996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163958" y="3962003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39003" y="320295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248239" y="3462530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18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0" y="290515"/>
            <a:ext cx="9230780" cy="507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787428" y="5486987"/>
            <a:ext cx="32409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087805" y="5243951"/>
            <a:ext cx="2940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25169" y="5985985"/>
            <a:ext cx="38095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10950" y="5739774"/>
            <a:ext cx="3523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651003" y="6486988"/>
            <a:ext cx="4380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935776" y="6243952"/>
            <a:ext cx="4102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8038395" y="502176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7750519" y="502652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469788" y="502176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7185480" y="501699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6896417" y="502175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6610919" y="50125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8394674" y="54405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8390846" y="569397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456734" y="5382639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8391499" y="593637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8390846" y="619297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8389912" y="644055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56734" y="562385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56734" y="5877877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56734" y="6123590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58700" y="6383597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90788" y="5613853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90789" y="5875174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437401" y="5134099"/>
            <a:ext cx="886906" cy="1464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8389073" y="519483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51133" y="5136926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8087805" y="5072093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937046" y="3611130"/>
            <a:ext cx="4220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51003" y="3358858"/>
            <a:ext cx="4447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04600" y="4110128"/>
            <a:ext cx="3645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221994" y="3863917"/>
            <a:ext cx="393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087805" y="4611131"/>
            <a:ext cx="3159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787428" y="4368095"/>
            <a:ext cx="3369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/>
          <p:cNvSpPr/>
          <p:nvPr/>
        </p:nvSpPr>
        <p:spPr>
          <a:xfrm>
            <a:off x="8047921" y="472756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순서도: 연결자 44"/>
          <p:cNvSpPr/>
          <p:nvPr/>
        </p:nvSpPr>
        <p:spPr>
          <a:xfrm>
            <a:off x="7750519" y="473203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순서도: 연결자 45"/>
          <p:cNvSpPr/>
          <p:nvPr/>
        </p:nvSpPr>
        <p:spPr>
          <a:xfrm>
            <a:off x="7469788" y="473232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7185480" y="472756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순서도: 연결자 47"/>
          <p:cNvSpPr/>
          <p:nvPr/>
        </p:nvSpPr>
        <p:spPr>
          <a:xfrm>
            <a:off x="6896417" y="47323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순서도: 연결자 48"/>
          <p:cNvSpPr/>
          <p:nvPr/>
        </p:nvSpPr>
        <p:spPr>
          <a:xfrm>
            <a:off x="6610919" y="473232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941066" y="3609827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228344" y="3858918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514125" y="4108825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797295" y="4360376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10308342" y="3258242"/>
            <a:ext cx="1036279" cy="1464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6657353" y="3355324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097331" y="4597203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4" idx="4"/>
          </p:cNvCxnSpPr>
          <p:nvPr/>
        </p:nvCxnSpPr>
        <p:spPr>
          <a:xfrm>
            <a:off x="7796954" y="5119392"/>
            <a:ext cx="0" cy="367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520451" y="5086050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7237011" y="5072094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946867" y="5086384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659389" y="5081286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연결자 138"/>
          <p:cNvSpPr/>
          <p:nvPr/>
        </p:nvSpPr>
        <p:spPr>
          <a:xfrm>
            <a:off x="8398571" y="355215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8394743" y="380557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8460631" y="3494242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8395396" y="40479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3" name="순서도: 연결자 142"/>
          <p:cNvSpPr/>
          <p:nvPr/>
        </p:nvSpPr>
        <p:spPr>
          <a:xfrm>
            <a:off x="8394743" y="430457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4" name="순서도: 연결자 143"/>
          <p:cNvSpPr/>
          <p:nvPr/>
        </p:nvSpPr>
        <p:spPr>
          <a:xfrm>
            <a:off x="8393809" y="455215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460631" y="3735455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8460631" y="3989480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GPIO_B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8460631" y="4235193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GPIO_A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8462597" y="4495200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9457740" y="3725456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9457741" y="3986777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1" name="순서도: 연결자 150"/>
          <p:cNvSpPr/>
          <p:nvPr/>
        </p:nvSpPr>
        <p:spPr>
          <a:xfrm>
            <a:off x="8392970" y="330643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455030" y="3248529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9457740" y="4233484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PC_15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9457740" y="3485463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91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3" b="19167"/>
          <a:stretch/>
        </p:blipFill>
        <p:spPr>
          <a:xfrm>
            <a:off x="0" y="1549732"/>
            <a:ext cx="6268002" cy="38391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8"/>
          <a:stretch/>
        </p:blipFill>
        <p:spPr>
          <a:xfrm>
            <a:off x="6900169" y="2086169"/>
            <a:ext cx="5180993" cy="312438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900169" y="2281381"/>
            <a:ext cx="1532631" cy="2733963"/>
          </a:xfrm>
          <a:prstGeom prst="round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7855" y="1394691"/>
            <a:ext cx="5781963" cy="4294909"/>
          </a:xfrm>
          <a:prstGeom prst="round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5586413" y="1443038"/>
            <a:ext cx="1507114" cy="8383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586413" y="5015344"/>
            <a:ext cx="1507114" cy="632981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0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183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Jinhee Ahn</cp:lastModifiedBy>
  <cp:revision>53</cp:revision>
  <dcterms:created xsi:type="dcterms:W3CDTF">2017-09-11T12:35:13Z</dcterms:created>
  <dcterms:modified xsi:type="dcterms:W3CDTF">2017-12-26T09:46:41Z</dcterms:modified>
</cp:coreProperties>
</file>