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4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0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2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20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1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B5B83-7A9B-478C-A9BB-102EF5B2A556}" type="datetimeFigureOut">
              <a:rPr lang="ko-KR" altLang="en-US" smtClean="0"/>
              <a:t>2016-06-28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2CD2-AA75-4C02-90F0-702FF37F3D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5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8012825" y="2514887"/>
            <a:ext cx="0" cy="2579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873783" y="1809246"/>
            <a:ext cx="5852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387357" y="3534196"/>
            <a:ext cx="1714447" cy="1564174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9602" y="3657338"/>
            <a:ext cx="1414583" cy="129660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RS232C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Serial Port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D-SUB9-MALE 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528387" y="4313852"/>
            <a:ext cx="6301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549787" y="3682336"/>
            <a:ext cx="142374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RS-232C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Transceiver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1807043" y="4639683"/>
            <a:ext cx="3675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482768" y="3966437"/>
            <a:ext cx="0" cy="685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1804141" y="3979926"/>
            <a:ext cx="3675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886308" y="500433"/>
            <a:ext cx="0" cy="659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86096" y="425352"/>
            <a:ext cx="0" cy="723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886308" y="1148615"/>
            <a:ext cx="1180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083680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APP_BOOT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8906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H/W Trig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721375" y="1453780"/>
            <a:ext cx="2458796" cy="293832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WIZ750SR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461067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SW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693301" y="1137914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0053591" y="450444"/>
            <a:ext cx="0" cy="69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257326" y="566969"/>
            <a:ext cx="0" cy="581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115325" y="5059342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TTL / RS232 Operation</a:t>
            </a:r>
          </a:p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Jumper Select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6047" y="187139"/>
            <a:ext cx="4030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&lt;WIZ750SR-EVB (TTL/RS232)&gt;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706293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7072129" y="1137914"/>
            <a:ext cx="0" cy="723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257326" y="1148615"/>
            <a:ext cx="43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250121" y="1148615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905491" y="1148614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250121" y="1160190"/>
            <a:ext cx="4518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897082" y="1160190"/>
            <a:ext cx="11734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5438810" y="4267839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856768" y="498093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line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158575" y="3636981"/>
            <a:ext cx="0" cy="685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45084" y="3633169"/>
            <a:ext cx="6301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282199" y="953903"/>
            <a:ext cx="0" cy="85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>
            <a:off x="1714938" y="2835612"/>
            <a:ext cx="40500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735930" y="1511655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Micro USB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Connector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692515" y="1521406"/>
            <a:ext cx="1865634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USB to UART Bridge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CP2104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35930" y="2538022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DC JACK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>
            <a:off x="3497427" y="1809134"/>
            <a:ext cx="0" cy="979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4582153" y="2534002"/>
            <a:ext cx="696132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3.3V LDO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488823" y="2534002"/>
            <a:ext cx="69554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636223" y="799206"/>
            <a:ext cx="1291952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TVS Diode</a:t>
            </a:r>
          </a:p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SP0503BAHTG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438516" y="2788439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3445640" y="1767810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2236786" y="1769081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717289" y="206612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ISP/Debug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2515616" y="2638724"/>
            <a:ext cx="786078" cy="39164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Diode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BAT60A</a:t>
            </a: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539996" y="1616441"/>
            <a:ext cx="786078" cy="39164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Diode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BAT60A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087583" y="313320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638378" y="4707975"/>
            <a:ext cx="3947906" cy="18609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9821344" y="5215190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821344" y="57709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365727" y="6224924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Test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762128" y="5419467"/>
            <a:ext cx="938131" cy="52430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Potentialmeter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937982" y="473333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Digital In/out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697483" y="475442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Analog In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9164977" y="5215190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8506924" y="5215445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847029" y="5208031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9164200" y="57715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8506924" y="57709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847029" y="5759887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17566" y="148290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Debug UART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68781" y="2531446"/>
            <a:ext cx="70343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SW</a:t>
            </a:r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2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직선 연결선 62"/>
          <p:cNvCxnSpPr/>
          <p:nvPr/>
        </p:nvCxnSpPr>
        <p:spPr>
          <a:xfrm>
            <a:off x="8012825" y="2514887"/>
            <a:ext cx="0" cy="2579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873783" y="1809246"/>
            <a:ext cx="58522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36223" y="4313852"/>
            <a:ext cx="4522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886308" y="500433"/>
            <a:ext cx="0" cy="659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8686096" y="425352"/>
            <a:ext cx="0" cy="723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886308" y="1148615"/>
            <a:ext cx="1180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8083680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APP_BOOT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8906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H/W Trig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6721375" y="1453780"/>
            <a:ext cx="2458796" cy="293832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WIZ750SR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9461067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Reset SW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</a:p>
        </p:txBody>
      </p:sp>
      <p:cxnSp>
        <p:nvCxnSpPr>
          <p:cNvPr id="79" name="직선 연결선 78"/>
          <p:cNvCxnSpPr/>
          <p:nvPr/>
        </p:nvCxnSpPr>
        <p:spPr>
          <a:xfrm>
            <a:off x="7693301" y="1137914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0053591" y="450444"/>
            <a:ext cx="0" cy="698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7257326" y="566969"/>
            <a:ext cx="0" cy="581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6706293" y="216896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BOOT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Slide SW</a:t>
            </a:r>
          </a:p>
        </p:txBody>
      </p:sp>
      <p:cxnSp>
        <p:nvCxnSpPr>
          <p:cNvPr id="99" name="직선 연결선 98"/>
          <p:cNvCxnSpPr/>
          <p:nvPr/>
        </p:nvCxnSpPr>
        <p:spPr>
          <a:xfrm>
            <a:off x="7072129" y="1137914"/>
            <a:ext cx="0" cy="7232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257326" y="1148615"/>
            <a:ext cx="435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8250121" y="1148615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8905491" y="1148614"/>
            <a:ext cx="0" cy="851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250121" y="1160190"/>
            <a:ext cx="4518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897082" y="1160190"/>
            <a:ext cx="11734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56768" y="498093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DATA line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6158575" y="3636981"/>
            <a:ext cx="0" cy="6853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6145084" y="3633169"/>
            <a:ext cx="6301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6047" y="187139"/>
            <a:ext cx="404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&lt;WIZ750SR-EVB (RS422/485)&gt;</a:t>
            </a:r>
            <a:endParaRPr lang="ko-KR" altLang="en-US" sz="2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72247" y="3653111"/>
            <a:ext cx="1414583" cy="1296609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RS422/485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Serial Port</a:t>
            </a:r>
          </a:p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ECH381R 6P 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638378" y="4707975"/>
            <a:ext cx="3947906" cy="18609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22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9821344" y="5215190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9821344" y="57709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65727" y="6224924"/>
            <a:ext cx="2091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Expansion GPIO Test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762128" y="5419467"/>
            <a:ext cx="938131" cy="52430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Potentialmeter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37982" y="4733336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Digital In/out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697483" y="4754426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Analog In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164977" y="5215190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8506924" y="5215445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847029" y="5208031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164200" y="57715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506924" y="5770929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847029" y="5759887"/>
            <a:ext cx="561396" cy="430404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Tact SW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2282199" y="953903"/>
            <a:ext cx="0" cy="855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714938" y="2835612"/>
            <a:ext cx="3977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/>
          <p:cNvSpPr/>
          <p:nvPr/>
        </p:nvSpPr>
        <p:spPr>
          <a:xfrm>
            <a:off x="735930" y="1511655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Micro USB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Connector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35930" y="2538022"/>
            <a:ext cx="112521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DC JACK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3493472" y="1809134"/>
            <a:ext cx="0" cy="9793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/>
          <p:cNvSpPr/>
          <p:nvPr/>
        </p:nvSpPr>
        <p:spPr>
          <a:xfrm>
            <a:off x="1636223" y="799206"/>
            <a:ext cx="1291952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TVS Diode</a:t>
            </a:r>
          </a:p>
          <a:p>
            <a:pPr algn="ctr"/>
            <a:r>
              <a:rPr lang="en-US" altLang="ko-KR" sz="14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SP0503BAHTG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3438516" y="2788439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445640" y="1767810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2236786" y="1769081"/>
            <a:ext cx="94672" cy="922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17289" y="206612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ISP/Debug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2515616" y="2638724"/>
            <a:ext cx="786078" cy="39164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Diode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BAT60A</a:t>
            </a: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2539996" y="1616441"/>
            <a:ext cx="786078" cy="391647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Diode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BAT60A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87583" y="30835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5V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692515" y="1521406"/>
            <a:ext cx="1865634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USB to UART Bridge</a:t>
            </a:r>
          </a:p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CP2104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2153" y="2534002"/>
            <a:ext cx="696132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3.3V LDO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88823" y="2534002"/>
            <a:ext cx="69554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LED</a:t>
            </a:r>
            <a:endParaRPr lang="ko-KR" altLang="en-US" sz="14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17566" y="148290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Debug UART</a:t>
            </a:r>
            <a:endParaRPr lang="ko-KR" altLang="en-US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668781" y="2531446"/>
            <a:ext cx="703436" cy="595180"/>
          </a:xfrm>
          <a:prstGeom prst="roundRect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Power SW</a:t>
            </a:r>
            <a:endParaRPr lang="en-US" altLang="ko-KR" sz="1400" dirty="0" smtClean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15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11076</TotalTime>
  <Words>155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Edward</cp:lastModifiedBy>
  <cp:revision>116</cp:revision>
  <dcterms:created xsi:type="dcterms:W3CDTF">2016-04-14T05:32:42Z</dcterms:created>
  <dcterms:modified xsi:type="dcterms:W3CDTF">2016-06-28T11:42:41Z</dcterms:modified>
</cp:coreProperties>
</file>