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120" d="100"/>
          <a:sy n="120" d="100"/>
        </p:scale>
        <p:origin x="12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B6E3-0FE3-4EBE-8637-CB73FC33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BC1B6-E375-4893-AEDC-3772E7F81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6088-2694-4D0B-8EB4-342191C8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3DC3-FCF8-4CF8-9042-79258D0A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3AC7-70DB-43B1-B7CA-3DE32BA4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7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833A-46F6-4843-87DB-E5EAD4AD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C5FB-3389-4C16-A6F3-76232C6B2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DF3A-CA22-4840-8A1A-3346B7DC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39ED-4CC3-432B-BDA6-8C65AE9D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D8858-E15C-420C-881F-CEAD71C4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6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CD98E-84C7-41EC-9A53-C0E03DF35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6576-1D8A-488A-B0FA-C3B1D0D9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5D81-1BA9-435A-A890-1A64B672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7791-5E51-4DC1-ABC8-199831EE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D40A-DBA4-44B6-84E0-6870E47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7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02E8-13C0-4BED-808E-D73A92AC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A37F-4981-4539-8A86-6669AC07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678B-97C6-47F3-8714-CBF626E0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11F8-CCA3-45AC-A26D-C3BCD8C5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A233-264F-4E03-8336-D2E19D8F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133F-5C9F-414D-813A-1250A31F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443C-2672-40C5-A7D3-18EACC91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233C-4BA8-45A5-B355-47B3F585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97D8-8564-47E9-BCA3-4A8842D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6A186-76FB-43AD-9539-79609C74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89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CA5C-AAE3-457A-840B-C09C8345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D025-292B-4E90-B3BD-AAABC5FA9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18004-0D04-4BCA-8204-94B43B85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23CBD-FA29-4E11-9230-09AC9BE0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AAEC9-87B8-43FE-BDF5-7FC3F480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AE683-FFFD-4AF7-B5DE-2794F74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53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80B4-AE83-4D49-B88A-F5445546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BDB4-AE36-462E-A8D5-0EB5B638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2E550-0896-4DFB-8352-2664CDA75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31DDA-7B18-411C-A96F-5AF4296EF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44FAE-9B7F-440B-8285-C7E5F26CB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E41EF-1D17-4F8E-927B-C331A054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0298D-E95D-46D1-8C5B-DB6EE61A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BCE04-12CE-435B-B1C8-3C336051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22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CE9F-A8DF-4F05-B20D-85D794A6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9F1E5-EE42-428F-BCEF-3BB765C0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ECB3D-C23C-48CA-96C0-71663FA6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A8907-42AA-4FF8-BE4B-B0E693B6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73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B8111-176C-45D2-A903-DE2F6B78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C6E2-D82E-42B0-9660-A949AEC4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255A-CD6D-44DD-A93E-57E652E0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67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58C8-C7A6-4E9C-A2FC-95F047EC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9E94-41CD-4861-9E71-FF24CA98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BD0FC-9144-40EC-B3F0-21710ECE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A5C8-1F44-4157-91AE-483FAE1B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2C8C-390B-4B96-B507-7E367575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21D6-8447-463A-8BB5-048556D4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00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1083-F329-4DA6-9E1C-783BF215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F2950-570F-422A-96B0-E9FBC638A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47568-1A55-4BD7-B1C4-4EEE6FBA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955BE-D06A-4241-8DCE-29777D3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8EA16-E7FD-4A2B-B84A-3B3EB020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B859E-BE29-4B56-8F7D-6B7DF7A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0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AC93E-5A47-491C-8969-02513214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C6DB-8FE8-41EE-8BDA-09DDB05C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1E98-D4AB-46A2-BA33-AAC1F0407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C95B-F05B-4130-BFAE-E66459D65466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7EEB-AECE-48DF-93D1-F9AAEAB3A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13B1-3DEB-4554-8166-DE6EE4F76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69D8-F336-40D1-972F-AB0911BAB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1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087A6-9E89-44C7-9824-01C4482BB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" y="1547052"/>
            <a:ext cx="10338804" cy="37638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9F2770-DA93-4DFA-BFC8-0C69721BC9F4}"/>
              </a:ext>
            </a:extLst>
          </p:cNvPr>
          <p:cNvCxnSpPr>
            <a:cxnSpLocks/>
          </p:cNvCxnSpPr>
          <p:nvPr/>
        </p:nvCxnSpPr>
        <p:spPr>
          <a:xfrm>
            <a:off x="5751095" y="2177716"/>
            <a:ext cx="697831" cy="67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2C71F1-A53C-4315-B0A2-9B7FF5C6EB4A}"/>
              </a:ext>
            </a:extLst>
          </p:cNvPr>
          <p:cNvSpPr txBox="1"/>
          <p:nvPr/>
        </p:nvSpPr>
        <p:spPr>
          <a:xfrm>
            <a:off x="4824663" y="1808384"/>
            <a:ext cx="18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Air outlet (G1/4”)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67FC8D-9A43-49A3-8326-634A43AD1225}"/>
              </a:ext>
            </a:extLst>
          </p:cNvPr>
          <p:cNvCxnSpPr>
            <a:cxnSpLocks/>
          </p:cNvCxnSpPr>
          <p:nvPr/>
        </p:nvCxnSpPr>
        <p:spPr>
          <a:xfrm flipH="1" flipV="1">
            <a:off x="5402179" y="4413707"/>
            <a:ext cx="348916" cy="266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32B570-A86C-4567-B152-4B7CF592489F}"/>
              </a:ext>
            </a:extLst>
          </p:cNvPr>
          <p:cNvCxnSpPr>
            <a:cxnSpLocks/>
          </p:cNvCxnSpPr>
          <p:nvPr/>
        </p:nvCxnSpPr>
        <p:spPr>
          <a:xfrm flipV="1">
            <a:off x="6372726" y="4413706"/>
            <a:ext cx="152400" cy="244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EDC12C-1830-4A1C-908E-0B8AB87439AC}"/>
              </a:ext>
            </a:extLst>
          </p:cNvPr>
          <p:cNvCxnSpPr>
            <a:cxnSpLocks/>
          </p:cNvCxnSpPr>
          <p:nvPr/>
        </p:nvCxnSpPr>
        <p:spPr>
          <a:xfrm flipH="1" flipV="1">
            <a:off x="5534528" y="3461086"/>
            <a:ext cx="561472" cy="1241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1FA6F5-E3A1-4F50-ACD2-7FF27B6E16B7}"/>
              </a:ext>
            </a:extLst>
          </p:cNvPr>
          <p:cNvSpPr txBox="1"/>
          <p:nvPr/>
        </p:nvSpPr>
        <p:spPr>
          <a:xfrm>
            <a:off x="5398168" y="4680286"/>
            <a:ext cx="18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Plugged G1/4”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991DFC-1659-4039-B2D2-723C81D8B3EA}"/>
              </a:ext>
            </a:extLst>
          </p:cNvPr>
          <p:cNvCxnSpPr>
            <a:cxnSpLocks/>
          </p:cNvCxnSpPr>
          <p:nvPr/>
        </p:nvCxnSpPr>
        <p:spPr>
          <a:xfrm flipV="1">
            <a:off x="9697453" y="3461087"/>
            <a:ext cx="866273" cy="121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69B78F-6D01-49DC-A7D4-7FDE4966DC12}"/>
              </a:ext>
            </a:extLst>
          </p:cNvPr>
          <p:cNvSpPr txBox="1"/>
          <p:nvPr/>
        </p:nvSpPr>
        <p:spPr>
          <a:xfrm>
            <a:off x="8771021" y="4680285"/>
            <a:ext cx="18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Water inlet (1/2”)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23D043-0F28-40CE-8C4D-54098C8F4C32}"/>
              </a:ext>
            </a:extLst>
          </p:cNvPr>
          <p:cNvCxnSpPr>
            <a:cxnSpLocks/>
          </p:cNvCxnSpPr>
          <p:nvPr/>
        </p:nvCxnSpPr>
        <p:spPr>
          <a:xfrm>
            <a:off x="9697453" y="2133940"/>
            <a:ext cx="926432" cy="602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BBA6DEB-64AD-458E-ADAF-1EE0E533B4B2}"/>
              </a:ext>
            </a:extLst>
          </p:cNvPr>
          <p:cNvSpPr txBox="1"/>
          <p:nvPr/>
        </p:nvSpPr>
        <p:spPr>
          <a:xfrm>
            <a:off x="8058988" y="1810774"/>
            <a:ext cx="221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Specialist high pressure clamp</a:t>
            </a:r>
          </a:p>
        </p:txBody>
      </p:sp>
    </p:spTree>
    <p:extLst>
      <p:ext uri="{BB962C8B-B14F-4D97-AF65-F5344CB8AC3E}">
        <p14:creationId xmlns:p14="http://schemas.microsoft.com/office/powerpoint/2010/main" val="21610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Brodie James Norfolk</dc:creator>
  <cp:lastModifiedBy>Brodie James Norfolk</cp:lastModifiedBy>
  <cp:revision>1</cp:revision>
  <dcterms:created xsi:type="dcterms:W3CDTF">2018-11-19T03:19:45Z</dcterms:created>
  <dcterms:modified xsi:type="dcterms:W3CDTF">2018-11-19T03:26:51Z</dcterms:modified>
</cp:coreProperties>
</file>