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280" autoAdjust="0"/>
  </p:normalViewPr>
  <p:slideViewPr>
    <p:cSldViewPr>
      <p:cViewPr>
        <p:scale>
          <a:sx n="66" d="100"/>
          <a:sy n="66" d="100"/>
        </p:scale>
        <p:origin x="-149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74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3EF11-9583-4E34-A847-F4CE306EF1B6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E74B3-CEC6-4412-B5E9-A19C577EF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大致步骤：</a:t>
            </a:r>
            <a:br>
              <a:rPr lang="zh-CN" altLang="en-US" dirty="0" smtClean="0"/>
            </a:br>
            <a:r>
              <a:rPr lang="en-US" altLang="zh-CN" dirty="0" smtClean="0"/>
              <a:t>1</a:t>
            </a:r>
            <a:r>
              <a:rPr lang="zh-CN" altLang="en-US" dirty="0" smtClean="0"/>
              <a:t>，用户</a:t>
            </a:r>
            <a:r>
              <a:rPr lang="en-US" dirty="0" err="1" smtClean="0"/>
              <a:t>laolao</a:t>
            </a:r>
            <a:r>
              <a:rPr lang="zh-CN" altLang="en-US" dirty="0" smtClean="0"/>
              <a:t>登录 ：</a:t>
            </a:r>
            <a:r>
              <a:rPr lang="en-US" dirty="0" smtClean="0"/>
              <a:t>http://localhost:8080/login/laolao</a:t>
            </a:r>
            <a:br>
              <a:rPr lang="en-US" dirty="0" smtClean="0"/>
            </a:br>
            <a:r>
              <a:rPr lang="en-US" dirty="0" smtClean="0"/>
              <a:t>2，</a:t>
            </a:r>
            <a:r>
              <a:rPr lang="zh-CN" altLang="en-US" dirty="0" smtClean="0"/>
              <a:t>前端处理后放入</a:t>
            </a:r>
            <a:r>
              <a:rPr lang="en-US" dirty="0" smtClean="0"/>
              <a:t>session，</a:t>
            </a:r>
            <a:r>
              <a:rPr lang="zh-CN" altLang="en-US" dirty="0" smtClean="0"/>
              <a:t>并跳转到用户新增页面</a:t>
            </a:r>
            <a:br>
              <a:rPr lang="zh-CN" altLang="en-US" dirty="0" smtClean="0"/>
            </a:br>
            <a:r>
              <a:rPr lang="en-US" altLang="zh-CN" dirty="0" smtClean="0"/>
              <a:t>3</a:t>
            </a:r>
            <a:r>
              <a:rPr lang="zh-CN" altLang="en-US" dirty="0" smtClean="0"/>
              <a:t>，新增用户提交到</a:t>
            </a:r>
            <a:r>
              <a:rPr lang="en-US" dirty="0" err="1" smtClean="0"/>
              <a:t>springmvc</a:t>
            </a:r>
            <a:r>
              <a:rPr lang="en-US" dirty="0" smtClean="0"/>
              <a:t> </a:t>
            </a:r>
            <a:r>
              <a:rPr lang="zh-CN" altLang="en-US" dirty="0" smtClean="0"/>
              <a:t>被</a:t>
            </a:r>
            <a:r>
              <a:rPr lang="en-US" altLang="zh-CN" dirty="0" smtClean="0"/>
              <a:t>AuthInterceptor</a:t>
            </a:r>
            <a:r>
              <a:rPr lang="zh-CN" altLang="en-US" dirty="0" smtClean="0"/>
              <a:t>截获，将</a:t>
            </a:r>
            <a:r>
              <a:rPr lang="en-US" dirty="0" smtClean="0"/>
              <a:t>session</a:t>
            </a:r>
            <a:r>
              <a:rPr lang="zh-CN" altLang="en-US" dirty="0" smtClean="0"/>
              <a:t>中的</a:t>
            </a:r>
            <a:r>
              <a:rPr lang="en-US" dirty="0" err="1" smtClean="0"/>
              <a:t>userName</a:t>
            </a:r>
            <a:r>
              <a:rPr lang="zh-CN" altLang="en-US" dirty="0" smtClean="0"/>
              <a:t>放入</a:t>
            </a:r>
            <a:r>
              <a:rPr lang="en-US" dirty="0" err="1" smtClean="0"/>
              <a:t>threadLocal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4, controller</a:t>
            </a:r>
            <a:r>
              <a:rPr lang="zh-CN" altLang="en-US" dirty="0" smtClean="0"/>
              <a:t>调用</a:t>
            </a:r>
            <a:r>
              <a:rPr lang="en-US" dirty="0" err="1" smtClean="0"/>
              <a:t>dubbo</a:t>
            </a:r>
            <a:r>
              <a:rPr lang="en-US" dirty="0" smtClean="0"/>
              <a:t> service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被</a:t>
            </a:r>
            <a:r>
              <a:rPr lang="en-US" dirty="0" smtClean="0"/>
              <a:t>DubboFilter</a:t>
            </a:r>
            <a:r>
              <a:rPr lang="zh-CN" altLang="en-US" dirty="0" smtClean="0"/>
              <a:t>截获，将</a:t>
            </a:r>
            <a:r>
              <a:rPr lang="en-US" dirty="0" err="1" smtClean="0"/>
              <a:t>threadLocal</a:t>
            </a:r>
            <a:r>
              <a:rPr lang="zh-CN" altLang="en-US" dirty="0" smtClean="0"/>
              <a:t>中的</a:t>
            </a:r>
            <a:r>
              <a:rPr lang="en-US" dirty="0" err="1" smtClean="0"/>
              <a:t>userName</a:t>
            </a:r>
            <a:r>
              <a:rPr lang="zh-CN" altLang="en-US" dirty="0" smtClean="0"/>
              <a:t>传递给服务提供方，服务提供方得到</a:t>
            </a:r>
            <a:r>
              <a:rPr lang="en-US" dirty="0" smtClean="0"/>
              <a:t>username</a:t>
            </a:r>
            <a:r>
              <a:rPr lang="zh-CN" altLang="en-US" dirty="0" smtClean="0"/>
              <a:t>并打印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E74B3-CEC6-4412-B5E9-A19C577EFF1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214282" y="285728"/>
            <a:ext cx="8358246" cy="5572164"/>
            <a:chOff x="214282" y="285728"/>
            <a:chExt cx="6786610" cy="4278534"/>
          </a:xfrm>
        </p:grpSpPr>
        <p:sp>
          <p:nvSpPr>
            <p:cNvPr id="4" name="矩形 3"/>
            <p:cNvSpPr/>
            <p:nvPr/>
          </p:nvSpPr>
          <p:spPr>
            <a:xfrm>
              <a:off x="1048701" y="1134377"/>
              <a:ext cx="1891350" cy="3494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AuthInterceptor</a:t>
              </a:r>
              <a:endParaRPr lang="zh-CN" altLang="en-US" dirty="0"/>
            </a:p>
          </p:txBody>
        </p:sp>
        <p:cxnSp>
          <p:nvCxnSpPr>
            <p:cNvPr id="6" name="直接箭头连接符 5"/>
            <p:cNvCxnSpPr/>
            <p:nvPr/>
          </p:nvCxnSpPr>
          <p:spPr>
            <a:xfrm rot="5400000">
              <a:off x="1403786" y="709434"/>
              <a:ext cx="848649" cy="12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994376" y="585251"/>
              <a:ext cx="945675" cy="258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request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1048701" y="1983026"/>
              <a:ext cx="1891350" cy="34944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Controller</a:t>
              </a:r>
              <a:endParaRPr lang="zh-CN" altLang="en-US" dirty="0"/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5400000">
              <a:off x="1578476" y="1733392"/>
              <a:ext cx="498650" cy="6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3941355" y="1533741"/>
              <a:ext cx="1946978" cy="3993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ThreadLocal</a:t>
              </a:r>
              <a:endParaRPr lang="zh-CN" altLang="en-US" dirty="0"/>
            </a:p>
          </p:txBody>
        </p:sp>
        <p:cxnSp>
          <p:nvCxnSpPr>
            <p:cNvPr id="13" name="直接箭头连接符 12"/>
            <p:cNvCxnSpPr>
              <a:stCxn id="4" idx="3"/>
              <a:endCxn id="11" idx="1"/>
            </p:cNvCxnSpPr>
            <p:nvPr/>
          </p:nvCxnSpPr>
          <p:spPr>
            <a:xfrm>
              <a:off x="2940052" y="1309099"/>
              <a:ext cx="1001303" cy="424325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106935" y="1234218"/>
              <a:ext cx="1112559" cy="258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userInfo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48701" y="2781755"/>
              <a:ext cx="1891350" cy="3494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DubboFilter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/>
            <p:nvPr/>
          </p:nvCxnSpPr>
          <p:spPr>
            <a:xfrm rot="5400000">
              <a:off x="1603128" y="2556771"/>
              <a:ext cx="448730" cy="12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1071538" y="4214818"/>
              <a:ext cx="1891350" cy="34944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service</a:t>
              </a:r>
              <a:endParaRPr lang="zh-CN" altLang="en-US" dirty="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 rot="16200000" flipH="1" flipV="1">
              <a:off x="2941498" y="1937367"/>
              <a:ext cx="998411" cy="890047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440703" y="2232629"/>
              <a:ext cx="1112559" cy="258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userInfo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4052611" y="3181119"/>
              <a:ext cx="1946978" cy="3993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RpcContext</a:t>
              </a:r>
              <a:endParaRPr lang="zh-CN" altLang="en-US" dirty="0"/>
            </a:p>
          </p:txBody>
        </p:sp>
        <p:cxnSp>
          <p:nvCxnSpPr>
            <p:cNvPr id="25" name="直接箭头连接符 24"/>
            <p:cNvCxnSpPr>
              <a:endCxn id="24" idx="1"/>
            </p:cNvCxnSpPr>
            <p:nvPr/>
          </p:nvCxnSpPr>
          <p:spPr>
            <a:xfrm>
              <a:off x="2940052" y="2981437"/>
              <a:ext cx="1112559" cy="39936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218191" y="2981437"/>
              <a:ext cx="1112559" cy="258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userInfo</a:t>
              </a:r>
              <a:endParaRPr lang="zh-CN" altLang="en-US" dirty="0"/>
            </a:p>
          </p:txBody>
        </p:sp>
        <p:cxnSp>
          <p:nvCxnSpPr>
            <p:cNvPr id="28" name="直接箭头连接符 27"/>
            <p:cNvCxnSpPr>
              <a:stCxn id="24" idx="1"/>
            </p:cNvCxnSpPr>
            <p:nvPr/>
          </p:nvCxnSpPr>
          <p:spPr>
            <a:xfrm rot="10800000" flipV="1">
              <a:off x="2995680" y="3380801"/>
              <a:ext cx="1056931" cy="29952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162563" y="3580483"/>
              <a:ext cx="1112559" cy="258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userInfo</a:t>
              </a:r>
              <a:endParaRPr lang="zh-CN" altLang="en-US" dirty="0"/>
            </a:p>
          </p:txBody>
        </p:sp>
        <p:cxnSp>
          <p:nvCxnSpPr>
            <p:cNvPr id="31" name="直接箭头连接符 30"/>
            <p:cNvCxnSpPr/>
            <p:nvPr/>
          </p:nvCxnSpPr>
          <p:spPr>
            <a:xfrm rot="5400000">
              <a:off x="1628088" y="3280619"/>
              <a:ext cx="398809" cy="12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rot="5400000">
              <a:off x="1647801" y="4009776"/>
              <a:ext cx="360000" cy="6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3975807" y="4029768"/>
              <a:ext cx="1946978" cy="3993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ThreadLocal</a:t>
              </a:r>
              <a:endParaRPr lang="zh-CN" altLang="en-US" dirty="0"/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2884424" y="3830086"/>
              <a:ext cx="1001303" cy="424325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1048701" y="3480642"/>
              <a:ext cx="1891350" cy="3494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DubboFilter</a:t>
              </a:r>
              <a:endParaRPr lang="zh-CN" altLang="en-US" dirty="0"/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214282" y="3231039"/>
              <a:ext cx="6786610" cy="49921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rot="10800000" flipV="1">
              <a:off x="2928926" y="4214818"/>
              <a:ext cx="1056931" cy="29952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</Words>
  <PresentationFormat>全屏显示(4:3)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User</cp:lastModifiedBy>
  <cp:revision>25</cp:revision>
  <dcterms:created xsi:type="dcterms:W3CDTF">2017-06-06T14:39:15Z</dcterms:created>
  <dcterms:modified xsi:type="dcterms:W3CDTF">2017-06-06T15:28:04Z</dcterms:modified>
</cp:coreProperties>
</file>