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9.png"/><Relationship Id="rId9" Type="http://schemas.openxmlformats.org/officeDocument/2006/relationships/image" Target="../media/image1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9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9.png"/><Relationship Id="rId7" Type="http://schemas.openxmlformats.org/officeDocument/2006/relationships/image" Target="../media/image1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9.png"/><Relationship Id="rId21" Type="http://schemas.openxmlformats.org/officeDocument/2006/relationships/image" Target="../media/image4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8.png"/><Relationship Id="rId16" Type="http://schemas.openxmlformats.org/officeDocument/2006/relationships/image" Target="../media/image4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49.png"/><Relationship Id="rId10" Type="http://schemas.openxmlformats.org/officeDocument/2006/relationships/image" Target="../media/image39.png"/><Relationship Id="rId19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9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2" Type="http://schemas.openxmlformats.org/officeDocument/2006/relationships/image" Target="../media/image8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93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06.png"/><Relationship Id="rId26" Type="http://schemas.openxmlformats.org/officeDocument/2006/relationships/image" Target="../media/image113.png"/><Relationship Id="rId21" Type="http://schemas.openxmlformats.org/officeDocument/2006/relationships/image" Target="../media/image108.png"/><Relationship Id="rId34" Type="http://schemas.openxmlformats.org/officeDocument/2006/relationships/image" Target="../media/image121.png"/><Relationship Id="rId7" Type="http://schemas.openxmlformats.org/officeDocument/2006/relationships/image" Target="../media/image100.png"/><Relationship Id="rId12" Type="http://schemas.openxmlformats.org/officeDocument/2006/relationships/image" Target="../media/image102.png"/><Relationship Id="rId17" Type="http://schemas.openxmlformats.org/officeDocument/2006/relationships/image" Target="../media/image105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38" Type="http://schemas.openxmlformats.org/officeDocument/2006/relationships/image" Target="../media/image125.png"/><Relationship Id="rId2" Type="http://schemas.openxmlformats.org/officeDocument/2006/relationships/image" Target="../media/image97.png"/><Relationship Id="rId16" Type="http://schemas.openxmlformats.org/officeDocument/2006/relationships/image" Target="../media/image104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1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37" Type="http://schemas.openxmlformats.org/officeDocument/2006/relationships/image" Target="../media/image124.png"/><Relationship Id="rId5" Type="http://schemas.openxmlformats.org/officeDocument/2006/relationships/image" Target="../media/image8.png"/><Relationship Id="rId15" Type="http://schemas.openxmlformats.org/officeDocument/2006/relationships/image" Target="../media/image103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36" Type="http://schemas.openxmlformats.org/officeDocument/2006/relationships/image" Target="../media/image123.png"/><Relationship Id="rId10" Type="http://schemas.openxmlformats.org/officeDocument/2006/relationships/image" Target="../media/image78.png"/><Relationship Id="rId19" Type="http://schemas.openxmlformats.org/officeDocument/2006/relationships/image" Target="../media/image86.png"/><Relationship Id="rId31" Type="http://schemas.openxmlformats.org/officeDocument/2006/relationships/image" Target="../media/image118.png"/><Relationship Id="rId4" Type="http://schemas.openxmlformats.org/officeDocument/2006/relationships/image" Target="../media/image99.png"/><Relationship Id="rId9" Type="http://schemas.openxmlformats.org/officeDocument/2006/relationships/image" Target="../media/image76.png"/><Relationship Id="rId14" Type="http://schemas.openxmlformats.org/officeDocument/2006/relationships/image" Target="../media/image83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35" Type="http://schemas.openxmlformats.org/officeDocument/2006/relationships/image" Target="../media/image122.png"/><Relationship Id="rId8" Type="http://schemas.openxmlformats.org/officeDocument/2006/relationships/image" Target="../media/image75.png"/><Relationship Id="rId3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812" y="591483"/>
            <a:ext cx="9005371" cy="36991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182" y="1069505"/>
            <a:ext cx="1942998" cy="7145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6639" y="8035296"/>
            <a:ext cx="9471090" cy="1109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7756456"/>
            <a:ext cx="9116468" cy="99503"/>
            <a:chOff x="8270448" y="7756456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7756456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9223" y="2815979"/>
            <a:ext cx="5543446" cy="6551200"/>
            <a:chOff x="2639223" y="2815979"/>
            <a:chExt cx="5543446" cy="65512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223" y="2815979"/>
              <a:ext cx="5543446" cy="65512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8049" y="4736199"/>
            <a:ext cx="4502149" cy="25370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88800" y="401531"/>
            <a:ext cx="15516567" cy="634377"/>
            <a:chOff x="1788800" y="401531"/>
            <a:chExt cx="15516567" cy="6343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182" y="540672"/>
              <a:ext cx="808246" cy="63649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0497" y="329476"/>
              <a:ext cx="3478108" cy="89425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2192" y="521301"/>
              <a:ext cx="1847601" cy="6364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38952" y="2841914"/>
            <a:ext cx="5521500" cy="6525265"/>
            <a:chOff x="10138952" y="2841914"/>
            <a:chExt cx="5521500" cy="65252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8952" y="2841914"/>
              <a:ext cx="5521500" cy="65252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46318" y="3948915"/>
            <a:ext cx="3564562" cy="43884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92333" y="1926672"/>
            <a:ext cx="2949946" cy="7618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40603" y="1952606"/>
            <a:ext cx="2517099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88800" y="401531"/>
            <a:ext cx="15516567" cy="634377"/>
            <a:chOff x="1788800" y="401531"/>
            <a:chExt cx="15516567" cy="6343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182" y="540672"/>
              <a:ext cx="808246" cy="63649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497" y="329476"/>
              <a:ext cx="3478108" cy="89425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2192" y="521301"/>
              <a:ext cx="1847601" cy="6364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901339" y="-966690"/>
            <a:ext cx="32088392" cy="129164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288" y="3403234"/>
            <a:ext cx="1741870" cy="2539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288" y="5047634"/>
            <a:ext cx="1741870" cy="2539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288" y="6636206"/>
            <a:ext cx="1741870" cy="2539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30288" y="3269901"/>
            <a:ext cx="1741870" cy="2539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30288" y="5047634"/>
            <a:ext cx="1741870" cy="25396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30288" y="6636206"/>
            <a:ext cx="1741870" cy="2539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44573" y="3403234"/>
            <a:ext cx="1741870" cy="25396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44573" y="5047634"/>
            <a:ext cx="1741870" cy="2539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12588" y="-1196336"/>
            <a:ext cx="29110890" cy="140251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88800" y="401531"/>
            <a:ext cx="15516567" cy="634377"/>
            <a:chOff x="1788800" y="401531"/>
            <a:chExt cx="15516567" cy="6343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1182" y="540672"/>
              <a:ext cx="808246" cy="63649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0497" y="329476"/>
              <a:ext cx="3478108" cy="89425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2192" y="521301"/>
              <a:ext cx="1847601" cy="636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459472" y="-1240702"/>
            <a:ext cx="33204658" cy="139353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51827" y="3214085"/>
            <a:ext cx="1270078" cy="453333"/>
            <a:chOff x="3451827" y="3214085"/>
            <a:chExt cx="1270078" cy="453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1827" y="3214085"/>
              <a:ext cx="1270078" cy="45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57039" y="4094720"/>
            <a:ext cx="1441056" cy="453333"/>
            <a:chOff x="4557039" y="4094720"/>
            <a:chExt cx="1441056" cy="45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7039" y="4094720"/>
              <a:ext cx="1441056" cy="45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37825" y="4994403"/>
            <a:ext cx="6345984" cy="453333"/>
            <a:chOff x="4737825" y="4994403"/>
            <a:chExt cx="6345984" cy="453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7825" y="4994403"/>
              <a:ext cx="6345984" cy="45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5960" y="5879365"/>
            <a:ext cx="5080231" cy="453333"/>
            <a:chOff x="8555960" y="5879365"/>
            <a:chExt cx="5080231" cy="453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5960" y="5879365"/>
              <a:ext cx="5080231" cy="45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51515" y="6782222"/>
            <a:ext cx="3189437" cy="453333"/>
            <a:chOff x="12351515" y="6782222"/>
            <a:chExt cx="3189437" cy="45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1515" y="6782222"/>
              <a:ext cx="3189437" cy="45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566563" y="7640635"/>
            <a:ext cx="602961" cy="453333"/>
            <a:chOff x="15566563" y="7640635"/>
            <a:chExt cx="602961" cy="4533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66563" y="7640635"/>
              <a:ext cx="602961" cy="45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0476" y="8544628"/>
            <a:ext cx="1255238" cy="453333"/>
            <a:chOff x="16190476" y="8544628"/>
            <a:chExt cx="1255238" cy="4533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90476" y="8544628"/>
              <a:ext cx="1255238" cy="45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88800" y="401531"/>
            <a:ext cx="15516567" cy="634377"/>
            <a:chOff x="1788800" y="401531"/>
            <a:chExt cx="15516567" cy="63437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182" y="540672"/>
              <a:ext cx="808246" cy="636499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0497" y="329476"/>
              <a:ext cx="4487418" cy="89425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42192" y="521301"/>
              <a:ext cx="1847601" cy="636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621" y="2270735"/>
            <a:ext cx="14697299" cy="8888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88800" y="401531"/>
            <a:ext cx="15516567" cy="633182"/>
            <a:chOff x="1788800" y="401531"/>
            <a:chExt cx="15516567" cy="6331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1182" y="541867"/>
              <a:ext cx="808246" cy="63530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0497" y="329476"/>
              <a:ext cx="3780323" cy="89425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2192" y="521301"/>
              <a:ext cx="1698239" cy="6364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7846" y="3394959"/>
            <a:ext cx="15430022" cy="5543884"/>
            <a:chOff x="1427846" y="3394959"/>
            <a:chExt cx="15430022" cy="55438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7846" y="3394959"/>
              <a:ext cx="15430022" cy="5543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88800" y="401531"/>
            <a:ext cx="15516567" cy="633182"/>
            <a:chOff x="1788800" y="401531"/>
            <a:chExt cx="15516567" cy="6331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182" y="541867"/>
              <a:ext cx="808246" cy="63530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497" y="329476"/>
              <a:ext cx="4774301" cy="89425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2192" y="521301"/>
              <a:ext cx="1847601" cy="6364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774983" y="174764"/>
            <a:ext cx="31792143" cy="10744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621" y="1220595"/>
            <a:ext cx="1808381" cy="3892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58767" y="4592881"/>
            <a:ext cx="1167058" cy="1099952"/>
            <a:chOff x="15758767" y="4592881"/>
            <a:chExt cx="1167058" cy="1099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340000">
              <a:off x="15758767" y="4592881"/>
              <a:ext cx="1167058" cy="10999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7248" y="3949292"/>
            <a:ext cx="7580834" cy="27844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3085" y="180269"/>
            <a:ext cx="6526603" cy="22351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84623" y="1912501"/>
            <a:ext cx="9116468" cy="99503"/>
            <a:chOff x="4584623" y="1912501"/>
            <a:chExt cx="9116468" cy="995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4623" y="1912501"/>
              <a:ext cx="9116468" cy="9950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27111" y="-468602"/>
            <a:ext cx="27070686" cy="13120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88802" y="434882"/>
            <a:ext cx="15516606" cy="622207"/>
            <a:chOff x="1788802" y="434882"/>
            <a:chExt cx="15516606" cy="6222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184" y="542264"/>
              <a:ext cx="808245" cy="63490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3478" y="368217"/>
              <a:ext cx="3502307" cy="88886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2233" y="522894"/>
              <a:ext cx="2092329" cy="63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88803" y="4163107"/>
            <a:ext cx="5315121" cy="4916817"/>
            <a:chOff x="2488803" y="4163107"/>
            <a:chExt cx="5315121" cy="49168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8803" y="4163107"/>
              <a:ext cx="5315121" cy="49168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84026" y="8647285"/>
            <a:ext cx="740571" cy="407241"/>
            <a:chOff x="2784026" y="8647285"/>
            <a:chExt cx="740571" cy="4072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4026" y="8647285"/>
              <a:ext cx="740571" cy="40724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8678" y="4035297"/>
            <a:ext cx="8130334" cy="52214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9245" y="1710394"/>
            <a:ext cx="10247446" cy="96505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2441" y="1000405"/>
            <a:ext cx="1741870" cy="25396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43903" y="7813947"/>
            <a:ext cx="577502" cy="6478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56601" y="6855502"/>
            <a:ext cx="577502" cy="6478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69300" y="5848259"/>
            <a:ext cx="555065" cy="6478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66851" y="4876960"/>
            <a:ext cx="555065" cy="6478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40216" y="3938579"/>
            <a:ext cx="781969" cy="6478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61619" y="7997514"/>
            <a:ext cx="740571" cy="1057012"/>
            <a:chOff x="3661619" y="7997514"/>
            <a:chExt cx="740571" cy="10570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61619" y="7997514"/>
              <a:ext cx="740571" cy="10570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54187" y="6626085"/>
            <a:ext cx="740571" cy="2422101"/>
            <a:chOff x="5954187" y="6626085"/>
            <a:chExt cx="740571" cy="24221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54187" y="6626085"/>
              <a:ext cx="740571" cy="24221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21170" y="4746720"/>
            <a:ext cx="740571" cy="4314736"/>
            <a:chOff x="6821170" y="4746720"/>
            <a:chExt cx="740571" cy="43147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21170" y="4746720"/>
              <a:ext cx="740571" cy="431473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018788" y="9238513"/>
            <a:ext cx="1121065" cy="6478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80094" y="9238513"/>
            <a:ext cx="1158058" cy="64781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451790" y="6753747"/>
            <a:ext cx="1387365" cy="992624"/>
            <a:chOff x="4451790" y="6753747"/>
            <a:chExt cx="1387365" cy="9926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">
              <a:off x="4451790" y="6753747"/>
              <a:ext cx="1387365" cy="9926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75877" y="3153641"/>
            <a:ext cx="4340973" cy="453469"/>
            <a:chOff x="2975877" y="3153641"/>
            <a:chExt cx="4340973" cy="4534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37988" y="3105055"/>
              <a:ext cx="4194424" cy="647813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2975877" y="3238702"/>
              <a:ext cx="283348" cy="283348"/>
              <a:chOff x="2975877" y="3238702"/>
              <a:chExt cx="283348" cy="28334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975877" y="3238702"/>
                <a:ext cx="283348" cy="28334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194134" y="3235720"/>
              <a:ext cx="289312" cy="289312"/>
              <a:chOff x="5194134" y="3235720"/>
              <a:chExt cx="289312" cy="28931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194134" y="3235720"/>
                <a:ext cx="289312" cy="289312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912284" y="3730102"/>
            <a:ext cx="1894151" cy="558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4610" y="7709756"/>
            <a:ext cx="3188732" cy="7618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35118" y="3484306"/>
            <a:ext cx="2254220" cy="3811989"/>
            <a:chOff x="8035118" y="3484306"/>
            <a:chExt cx="2254220" cy="38119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5118" y="3484306"/>
              <a:ext cx="2254220" cy="38119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38922" y="7709756"/>
            <a:ext cx="3659422" cy="761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39335" y="4830482"/>
            <a:ext cx="771708" cy="1982527"/>
            <a:chOff x="2139335" y="4830482"/>
            <a:chExt cx="771708" cy="198252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254487" y="4945332"/>
              <a:ext cx="656557" cy="1867677"/>
              <a:chOff x="2254487" y="4945332"/>
              <a:chExt cx="656557" cy="186767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54487" y="4945332"/>
                <a:ext cx="656557" cy="186767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139335" y="4830482"/>
              <a:ext cx="661331" cy="1727586"/>
              <a:chOff x="2139335" y="4830482"/>
              <a:chExt cx="661331" cy="172758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39335" y="4830482"/>
                <a:ext cx="661331" cy="172758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857701" y="3967592"/>
            <a:ext cx="771708" cy="2845417"/>
            <a:chOff x="4857701" y="3967592"/>
            <a:chExt cx="771708" cy="284541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72852" y="4079727"/>
              <a:ext cx="656557" cy="2733282"/>
              <a:chOff x="4972852" y="4079727"/>
              <a:chExt cx="656557" cy="273328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72852" y="4079727"/>
                <a:ext cx="656557" cy="273328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857701" y="3967592"/>
              <a:ext cx="661331" cy="2590476"/>
              <a:chOff x="4857701" y="3967592"/>
              <a:chExt cx="661331" cy="259047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57701" y="3967592"/>
                <a:ext cx="661331" cy="2590476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0214" y="4098429"/>
            <a:ext cx="1528017" cy="64781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47169" y="3269946"/>
            <a:ext cx="1576839" cy="64781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55901" y="6954596"/>
            <a:ext cx="1317846" cy="50792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30045" y="6954596"/>
            <a:ext cx="1292543" cy="5079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200107" y="5058225"/>
            <a:ext cx="1387365" cy="933225"/>
            <a:chOff x="3200107" y="5058225"/>
            <a:chExt cx="1387365" cy="9332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00107" y="5058225"/>
              <a:ext cx="1387365" cy="9332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691145" y="3339374"/>
            <a:ext cx="3379879" cy="4017882"/>
            <a:chOff x="12691145" y="3339374"/>
            <a:chExt cx="3379879" cy="401788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91145" y="3339374"/>
              <a:ext cx="3379879" cy="401788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33467" y="7709756"/>
            <a:ext cx="3188732" cy="7618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88800" y="434882"/>
            <a:ext cx="15516607" cy="622207"/>
            <a:chOff x="1788800" y="434882"/>
            <a:chExt cx="15516607" cy="62220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1182" y="537120"/>
              <a:ext cx="808245" cy="640049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3478" y="368217"/>
              <a:ext cx="3502307" cy="88886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42233" y="522894"/>
              <a:ext cx="2092329" cy="63490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0806" y="1696761"/>
            <a:ext cx="15842735" cy="155551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840" y="923956"/>
            <a:ext cx="1741870" cy="253961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489F588-168C-4562-9F31-E6EE89B0DF47}"/>
              </a:ext>
            </a:extLst>
          </p:cNvPr>
          <p:cNvGrpSpPr/>
          <p:nvPr/>
        </p:nvGrpSpPr>
        <p:grpSpPr>
          <a:xfrm>
            <a:off x="5101948" y="8885103"/>
            <a:ext cx="8120559" cy="1049947"/>
            <a:chOff x="5003044" y="8890382"/>
            <a:chExt cx="8120559" cy="1049947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5003044" y="8890382"/>
              <a:ext cx="8120559" cy="1011958"/>
              <a:chOff x="5003044" y="8890382"/>
              <a:chExt cx="8120559" cy="1011958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003044" y="8890382"/>
                <a:ext cx="8120559" cy="1011958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6169" y="8975273"/>
              <a:ext cx="7485454" cy="9650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6529" y="2009379"/>
            <a:ext cx="9672657" cy="2864466"/>
            <a:chOff x="4306529" y="2009379"/>
            <a:chExt cx="9672657" cy="28644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529" y="2009379"/>
              <a:ext cx="9672657" cy="28644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51542" y="6177655"/>
            <a:ext cx="4382631" cy="2821727"/>
            <a:chOff x="6951542" y="6177655"/>
            <a:chExt cx="4382631" cy="2821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1542" y="6177655"/>
              <a:ext cx="4382631" cy="28217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57438" y="6177655"/>
            <a:ext cx="4382631" cy="2821727"/>
            <a:chOff x="12557438" y="6177655"/>
            <a:chExt cx="4382631" cy="28217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7438" y="6177655"/>
              <a:ext cx="4382631" cy="28217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9551" y="6177655"/>
            <a:ext cx="4382631" cy="2821727"/>
            <a:chOff x="1269551" y="6177655"/>
            <a:chExt cx="4382631" cy="28217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551" y="6177655"/>
              <a:ext cx="4382631" cy="28217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2468" y="2809268"/>
            <a:ext cx="8299490" cy="13713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88800" y="396141"/>
            <a:ext cx="15516607" cy="643318"/>
            <a:chOff x="1788800" y="396141"/>
            <a:chExt cx="15516607" cy="6433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1182" y="537120"/>
              <a:ext cx="808245" cy="64004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0501" y="329476"/>
              <a:ext cx="4705189" cy="88886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42233" y="522894"/>
              <a:ext cx="2092329" cy="63490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884" y="6586188"/>
            <a:ext cx="3889974" cy="10518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30167" y="6586184"/>
            <a:ext cx="4186936" cy="216244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31779" y="6586189"/>
            <a:ext cx="4004611" cy="21624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5154" y="7739590"/>
            <a:ext cx="4207651" cy="6349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6326" y="7295476"/>
            <a:ext cx="15568025" cy="2236335"/>
            <a:chOff x="1436326" y="7295476"/>
            <a:chExt cx="15568025" cy="2236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326" y="7295476"/>
              <a:ext cx="15568025" cy="2236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6956" y="4563421"/>
            <a:ext cx="15568025" cy="2236335"/>
            <a:chOff x="1416956" y="4563421"/>
            <a:chExt cx="15568025" cy="2236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956" y="4563421"/>
              <a:ext cx="15568025" cy="2236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6326" y="1781098"/>
            <a:ext cx="15568025" cy="2236335"/>
            <a:chOff x="1436326" y="1781098"/>
            <a:chExt cx="15568025" cy="2236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326" y="1781098"/>
              <a:ext cx="15568025" cy="2236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4675" y="7678106"/>
            <a:ext cx="8888429" cy="16234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4675" y="1797153"/>
            <a:ext cx="12652038" cy="221398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5305" y="4673675"/>
            <a:ext cx="7889805" cy="21682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88800" y="396689"/>
            <a:ext cx="15516567" cy="642770"/>
            <a:chOff x="1788800" y="396689"/>
            <a:chExt cx="15516567" cy="6427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1182" y="537120"/>
              <a:ext cx="808245" cy="64004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0497" y="329476"/>
              <a:ext cx="4269644" cy="88941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42192" y="517750"/>
              <a:ext cx="2042992" cy="6400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1114" y="7478669"/>
            <a:ext cx="1869949" cy="1869949"/>
            <a:chOff x="1571114" y="7478669"/>
            <a:chExt cx="1869949" cy="18699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1114" y="7478669"/>
              <a:ext cx="1869949" cy="18699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51743" y="4811945"/>
            <a:ext cx="1881440" cy="1739287"/>
            <a:chOff x="1551743" y="4811945"/>
            <a:chExt cx="1881440" cy="17392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1743" y="4811945"/>
              <a:ext cx="1881440" cy="17392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6326" y="1781098"/>
            <a:ext cx="2093713" cy="2093713"/>
            <a:chOff x="1436326" y="1781098"/>
            <a:chExt cx="2093713" cy="209371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6326" y="1781098"/>
              <a:ext cx="2093713" cy="2093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817451" y="-1432827"/>
            <a:ext cx="31920617" cy="144624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88800" y="396689"/>
            <a:ext cx="15516567" cy="642770"/>
            <a:chOff x="1788800" y="396689"/>
            <a:chExt cx="15516567" cy="6427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1182" y="537120"/>
              <a:ext cx="808245" cy="64004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0497" y="329476"/>
              <a:ext cx="4636080" cy="88941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2192" y="517750"/>
              <a:ext cx="2042992" cy="640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6596" y="2286887"/>
            <a:ext cx="2606049" cy="2606049"/>
            <a:chOff x="7026596" y="2286887"/>
            <a:chExt cx="2606049" cy="26060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6596" y="2286887"/>
              <a:ext cx="2606049" cy="26060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28229" y="6937859"/>
            <a:ext cx="2047819" cy="2047819"/>
            <a:chOff x="7228229" y="6937859"/>
            <a:chExt cx="2047819" cy="20478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229" y="6937859"/>
              <a:ext cx="2047819" cy="20478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08484" y="7319123"/>
            <a:ext cx="2112871" cy="1176605"/>
            <a:chOff x="9708484" y="7319123"/>
            <a:chExt cx="2112871" cy="11766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8484" y="7319123"/>
              <a:ext cx="2112871" cy="11766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41899" y="5356816"/>
            <a:ext cx="2326578" cy="2326578"/>
            <a:chOff x="3741899" y="5356816"/>
            <a:chExt cx="2326578" cy="23265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1899" y="5356816"/>
              <a:ext cx="2326578" cy="232657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5306" y="6673555"/>
            <a:ext cx="2076093" cy="68569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800000">
            <a:off x="5418155" y="5451389"/>
            <a:ext cx="2240658" cy="6856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8807" y="4617615"/>
            <a:ext cx="2181077" cy="6478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3585" y="2038639"/>
            <a:ext cx="1800516" cy="5841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42696" y="5325585"/>
            <a:ext cx="695238" cy="1632615"/>
            <a:chOff x="7942696" y="5325585"/>
            <a:chExt cx="695238" cy="163261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07871" y="5939099"/>
              <a:ext cx="1358380" cy="665125"/>
              <a:chOff x="7607871" y="5939099"/>
              <a:chExt cx="1358380" cy="66512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140000">
                <a:off x="7607871" y="5939099"/>
                <a:ext cx="1358380" cy="66512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607871" y="5672213"/>
              <a:ext cx="1358380" cy="665125"/>
              <a:chOff x="7607871" y="5672213"/>
              <a:chExt cx="1358380" cy="66512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7607871" y="5672213"/>
                <a:ext cx="1358380" cy="665125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72886" y="5624935"/>
            <a:ext cx="1489887" cy="121711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00104" y="2951581"/>
            <a:ext cx="1697071" cy="6856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60000">
            <a:off x="13115035" y="5350376"/>
            <a:ext cx="2025602" cy="114987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98090" y="5269731"/>
            <a:ext cx="1617835" cy="58411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489242" y="5790032"/>
            <a:ext cx="1330680" cy="635683"/>
            <a:chOff x="12489242" y="5790032"/>
            <a:chExt cx="1330680" cy="63568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4260000">
              <a:off x="12489242" y="5790032"/>
              <a:ext cx="1330680" cy="6356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45023" y="5883509"/>
            <a:ext cx="1330680" cy="635683"/>
            <a:chOff x="10745023" y="5883509"/>
            <a:chExt cx="1330680" cy="63568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5180000">
              <a:off x="10745023" y="5883509"/>
              <a:ext cx="1330680" cy="6356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589203" y="3538719"/>
            <a:ext cx="1330680" cy="635683"/>
            <a:chOff x="9589203" y="3538719"/>
            <a:chExt cx="1330680" cy="63568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89203" y="3538719"/>
              <a:ext cx="1330680" cy="6356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519703" y="4740331"/>
            <a:ext cx="1330680" cy="635683"/>
            <a:chOff x="5519703" y="4740331"/>
            <a:chExt cx="1330680" cy="63568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560000">
              <a:off x="5519703" y="4740331"/>
              <a:ext cx="1330680" cy="6356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572365" y="6005808"/>
            <a:ext cx="1330680" cy="635683"/>
            <a:chOff x="2572365" y="6005808"/>
            <a:chExt cx="1330680" cy="63568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">
              <a:off x="2572365" y="6005808"/>
              <a:ext cx="1330680" cy="63568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51265" y="5789650"/>
            <a:ext cx="1697071" cy="68569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788800" y="396689"/>
            <a:ext cx="15516567" cy="642770"/>
            <a:chOff x="1788800" y="396689"/>
            <a:chExt cx="15516567" cy="64277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1182" y="537120"/>
              <a:ext cx="808245" cy="640049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0497" y="329476"/>
              <a:ext cx="4636080" cy="889415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42192" y="517750"/>
              <a:ext cx="2149180" cy="64004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47884" y="2627450"/>
            <a:ext cx="1702635" cy="1900777"/>
            <a:chOff x="11147884" y="2627450"/>
            <a:chExt cx="1702635" cy="190077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147884" y="2627450"/>
              <a:ext cx="1702635" cy="190077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2149" y="5220918"/>
            <a:ext cx="2530993" cy="2530993"/>
            <a:chOff x="152149" y="5220918"/>
            <a:chExt cx="2530993" cy="253099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2149" y="5220918"/>
              <a:ext cx="2530993" cy="253099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68698" y="6195365"/>
            <a:ext cx="2530993" cy="2530993"/>
            <a:chOff x="13268698" y="6195365"/>
            <a:chExt cx="2530993" cy="253099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68698" y="6195365"/>
              <a:ext cx="2530993" cy="253099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82597" y="4563483"/>
            <a:ext cx="2025320" cy="64760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937587" y="7402750"/>
            <a:ext cx="1330680" cy="635683"/>
            <a:chOff x="11937587" y="7402750"/>
            <a:chExt cx="1330680" cy="63568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37587" y="7402750"/>
              <a:ext cx="1330680" cy="635683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-60000">
            <a:off x="11337193" y="8014116"/>
            <a:ext cx="1697073" cy="68569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379177" y="1741883"/>
            <a:ext cx="4702390" cy="3538441"/>
            <a:chOff x="13379177" y="1741883"/>
            <a:chExt cx="4702390" cy="35384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379177" y="1741883"/>
              <a:ext cx="4702390" cy="353844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956433" y="2111380"/>
            <a:ext cx="3821327" cy="579643"/>
            <a:chOff x="13956433" y="2111380"/>
            <a:chExt cx="3821327" cy="57964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4134625" y="2111380"/>
              <a:ext cx="3486119" cy="579643"/>
              <a:chOff x="14134625" y="2111380"/>
              <a:chExt cx="3486119" cy="579643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134625" y="2111380"/>
                <a:ext cx="3486119" cy="579643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916059" y="2125138"/>
              <a:ext cx="3690370" cy="5383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42110" y="7103657"/>
            <a:ext cx="3401541" cy="1413977"/>
            <a:chOff x="12942110" y="7103657"/>
            <a:chExt cx="3401541" cy="14139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2110" y="7103657"/>
              <a:ext cx="3401541" cy="14139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1237" y="1754810"/>
            <a:ext cx="3401541" cy="3186142"/>
            <a:chOff x="13071237" y="1754810"/>
            <a:chExt cx="3401541" cy="31861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1237" y="1754810"/>
              <a:ext cx="3401541" cy="31861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2141" y="4845385"/>
            <a:ext cx="3401541" cy="2686037"/>
            <a:chOff x="1422141" y="4845385"/>
            <a:chExt cx="3401541" cy="2686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2141" y="4845385"/>
              <a:ext cx="3401541" cy="2686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28848" y="1843745"/>
            <a:ext cx="1855529" cy="1855529"/>
            <a:chOff x="13828848" y="1843745"/>
            <a:chExt cx="1855529" cy="18555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28848" y="1843745"/>
              <a:ext cx="1855529" cy="18555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86445" y="7204512"/>
            <a:ext cx="2112871" cy="1176605"/>
            <a:chOff x="13586445" y="7204512"/>
            <a:chExt cx="2112871" cy="11766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86445" y="7204512"/>
              <a:ext cx="2112871" cy="11766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59623" y="4559941"/>
            <a:ext cx="2326578" cy="2326578"/>
            <a:chOff x="1959623" y="4559941"/>
            <a:chExt cx="2326578" cy="23265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9623" y="4559941"/>
              <a:ext cx="2326578" cy="23265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800000">
            <a:off x="4542040" y="3680501"/>
            <a:ext cx="2240658" cy="68569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32232" y="1267100"/>
            <a:ext cx="1800516" cy="58411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373067" y="5723230"/>
            <a:ext cx="514286" cy="1201525"/>
            <a:chOff x="8373067" y="5723230"/>
            <a:chExt cx="514286" cy="120152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128339" y="6172802"/>
              <a:ext cx="995701" cy="488941"/>
              <a:chOff x="8128339" y="6172802"/>
              <a:chExt cx="995701" cy="48894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140000">
                <a:off x="8128339" y="6172802"/>
                <a:ext cx="995701" cy="48894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128339" y="5976610"/>
              <a:ext cx="995701" cy="488941"/>
              <a:chOff x="8128339" y="5976610"/>
              <a:chExt cx="995701" cy="48894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8128339" y="5976610"/>
                <a:ext cx="995701" cy="488941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4550" y="5715586"/>
            <a:ext cx="1489887" cy="12171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72287" y="2480088"/>
            <a:ext cx="1697071" cy="68569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15814" y="4392697"/>
            <a:ext cx="1617835" cy="58411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88800" y="401531"/>
            <a:ext cx="15516567" cy="634377"/>
            <a:chOff x="1788800" y="401531"/>
            <a:chExt cx="15516567" cy="63437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1182" y="540672"/>
              <a:ext cx="808246" cy="636499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00497" y="329476"/>
              <a:ext cx="3913654" cy="89425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42192" y="521301"/>
              <a:ext cx="1652209" cy="6364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977540" y="5585594"/>
            <a:ext cx="1330680" cy="635683"/>
            <a:chOff x="13977540" y="5585594"/>
            <a:chExt cx="1330680" cy="63568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3977540" y="5585594"/>
              <a:ext cx="1330680" cy="6356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70549" y="3030040"/>
            <a:ext cx="1330680" cy="635683"/>
            <a:chOff x="10970549" y="3030040"/>
            <a:chExt cx="1330680" cy="63568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70549" y="3030040"/>
              <a:ext cx="1330680" cy="6356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713752" y="3137232"/>
            <a:ext cx="1330680" cy="635683"/>
            <a:chOff x="4713752" y="3137232"/>
            <a:chExt cx="1330680" cy="63568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560000">
              <a:off x="4713752" y="3137232"/>
              <a:ext cx="1330680" cy="63568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11112" y="5491376"/>
            <a:ext cx="1697071" cy="68569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50580" y="1276982"/>
            <a:ext cx="2476773" cy="58411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72287" y="3614295"/>
            <a:ext cx="2240658" cy="68569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436844" y="6650970"/>
            <a:ext cx="2221077" cy="58411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716070" y="6583388"/>
            <a:ext cx="2874893" cy="609061"/>
            <a:chOff x="1716070" y="6583388"/>
            <a:chExt cx="2874893" cy="60906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16070" y="6583388"/>
              <a:ext cx="2874893" cy="60906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17937" y="6601329"/>
            <a:ext cx="1940703" cy="58411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937498" y="1700799"/>
            <a:ext cx="3401541" cy="3872341"/>
            <a:chOff x="6937498" y="1700799"/>
            <a:chExt cx="3401541" cy="387234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6937498" y="1752187"/>
              <a:ext cx="3401541" cy="3820952"/>
              <a:chOff x="6937498" y="1752187"/>
              <a:chExt cx="3401541" cy="3820952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937498" y="1752187"/>
                <a:ext cx="3401541" cy="3820952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792387" y="1700799"/>
              <a:ext cx="1611636" cy="1611636"/>
              <a:chOff x="7792387" y="1700799"/>
              <a:chExt cx="1611636" cy="1611636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792387" y="1700799"/>
                <a:ext cx="1611636" cy="161163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152554" y="3213908"/>
              <a:ext cx="2996825" cy="525083"/>
              <a:chOff x="7152554" y="3213908"/>
              <a:chExt cx="2996825" cy="525083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2554" y="3213908"/>
                <a:ext cx="2996825" cy="525083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17006" y="3222983"/>
              <a:ext cx="2531684" cy="584112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7152554" y="3786606"/>
              <a:ext cx="2996825" cy="525083"/>
              <a:chOff x="7152554" y="3786606"/>
              <a:chExt cx="2996825" cy="525083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2554" y="3786606"/>
                <a:ext cx="2996825" cy="525083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152554" y="4358035"/>
              <a:ext cx="2996825" cy="525083"/>
              <a:chOff x="7152554" y="4358035"/>
              <a:chExt cx="2996825" cy="525083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2554" y="4358035"/>
                <a:ext cx="2996825" cy="52508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7152554" y="4926289"/>
              <a:ext cx="2996825" cy="525083"/>
              <a:chOff x="7152554" y="4926289"/>
              <a:chExt cx="2996825" cy="525083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2554" y="4926289"/>
                <a:ext cx="2996825" cy="525083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01462" y="3798528"/>
              <a:ext cx="2547022" cy="584112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90028" y="4371227"/>
              <a:ext cx="2224154" cy="584112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78606" y="4931223"/>
              <a:ext cx="2224154" cy="58411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956868" y="7244676"/>
            <a:ext cx="3401541" cy="2838968"/>
            <a:chOff x="6956868" y="7244676"/>
            <a:chExt cx="3401541" cy="2838968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56868" y="7244676"/>
              <a:ext cx="3401541" cy="283896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988338" y="7106739"/>
            <a:ext cx="1283745" cy="1283745"/>
            <a:chOff x="7988338" y="7106739"/>
            <a:chExt cx="1283745" cy="128374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88338" y="7106739"/>
              <a:ext cx="1283745" cy="128374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159226" y="8275920"/>
            <a:ext cx="2996825" cy="1669210"/>
            <a:chOff x="7159226" y="8275920"/>
            <a:chExt cx="2996825" cy="1669210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7159226" y="8275920"/>
              <a:ext cx="2996825" cy="525083"/>
              <a:chOff x="7159226" y="8275920"/>
              <a:chExt cx="2996825" cy="525083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9226" y="8275920"/>
                <a:ext cx="2996825" cy="525083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23675" y="8284991"/>
              <a:ext cx="2208815" cy="584112"/>
            </a:xfrm>
            <a:prstGeom prst="rect">
              <a:avLst/>
            </a:prstGeom>
          </p:spPr>
        </p:pic>
        <p:grpSp>
          <p:nvGrpSpPr>
            <p:cNvPr id="1029" name="그룹 1029"/>
            <p:cNvGrpSpPr/>
            <p:nvPr/>
          </p:nvGrpSpPr>
          <p:grpSpPr>
            <a:xfrm>
              <a:off x="7159226" y="8848619"/>
              <a:ext cx="2996825" cy="525083"/>
              <a:chOff x="7159226" y="8848619"/>
              <a:chExt cx="2996825" cy="525083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9226" y="8848619"/>
                <a:ext cx="2996825" cy="525083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7159226" y="9420047"/>
              <a:ext cx="2996825" cy="525083"/>
              <a:chOff x="7159226" y="9420047"/>
              <a:chExt cx="2996825" cy="525083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159226" y="9420047"/>
                <a:ext cx="2996825" cy="525083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08132" y="8860544"/>
              <a:ext cx="2364339" cy="584112"/>
            </a:xfrm>
            <a:prstGeom prst="rect">
              <a:avLst/>
            </a:prstGeom>
          </p:spPr>
        </p:pic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96703" y="9433248"/>
              <a:ext cx="2547020" cy="58411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3267245" y="3743625"/>
            <a:ext cx="2996825" cy="525083"/>
            <a:chOff x="13267245" y="3743625"/>
            <a:chExt cx="2996825" cy="525083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67245" y="3743625"/>
              <a:ext cx="2996825" cy="525083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431723" y="3752696"/>
            <a:ext cx="2534019" cy="584112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3267245" y="4316324"/>
            <a:ext cx="2996825" cy="525083"/>
            <a:chOff x="13267245" y="4316324"/>
            <a:chExt cx="2996825" cy="52508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67245" y="4316324"/>
              <a:ext cx="2996825" cy="525083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416199" y="4328249"/>
            <a:ext cx="2547020" cy="584112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451603" y="6856450"/>
            <a:ext cx="1535913" cy="584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Seulgi</cp:lastModifiedBy>
  <cp:revision>3</cp:revision>
  <dcterms:created xsi:type="dcterms:W3CDTF">2022-01-03T00:00:37Z</dcterms:created>
  <dcterms:modified xsi:type="dcterms:W3CDTF">2022-01-02T15:02:20Z</dcterms:modified>
</cp:coreProperties>
</file>