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8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8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1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r="14472"/>
          <a:stretch/>
        </p:blipFill>
        <p:spPr bwMode="auto">
          <a:xfrm>
            <a:off x="2988650" y="1485344"/>
            <a:ext cx="304808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7"/>
          <a:stretch/>
        </p:blipFill>
        <p:spPr bwMode="auto">
          <a:xfrm>
            <a:off x="7043996" y="1485344"/>
            <a:ext cx="624348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6"/>
          <a:stretch/>
        </p:blipFill>
        <p:spPr bwMode="auto">
          <a:xfrm>
            <a:off x="2356520" y="1485344"/>
            <a:ext cx="63130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7020272" y="1485344"/>
            <a:ext cx="648072" cy="5040000"/>
          </a:xfrm>
          <a:prstGeom prst="rect">
            <a:avLst/>
          </a:prstGeom>
          <a:solidFill>
            <a:srgbClr val="00B050">
              <a:alpha val="63000"/>
            </a:srgbClr>
          </a:solidFill>
          <a:ln w="38100"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354228" y="1486800"/>
            <a:ext cx="633595" cy="5031285"/>
          </a:xfrm>
          <a:prstGeom prst="rect">
            <a:avLst/>
          </a:prstGeom>
          <a:solidFill>
            <a:srgbClr val="FF0000">
              <a:alpha val="63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1231024" y="4010528"/>
            <a:ext cx="1440000" cy="360040"/>
          </a:xfrm>
          <a:prstGeom prst="rightArrow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10800000">
            <a:off x="5767528" y="3982908"/>
            <a:ext cx="1440000" cy="360040"/>
          </a:xfrm>
          <a:prstGeom prst="rightArrow">
            <a:avLst/>
          </a:prstGeom>
          <a:solidFill>
            <a:srgbClr val="00B050">
              <a:alpha val="63000"/>
            </a:srgbClr>
          </a:solidFill>
          <a:ln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Dynamisches Nachladen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699792" y="980728"/>
            <a:ext cx="30387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Sichtbarer Bereich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50" y="3513667"/>
            <a:ext cx="568874" cy="10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hteck 20"/>
          <p:cNvSpPr/>
          <p:nvPr/>
        </p:nvSpPr>
        <p:spPr>
          <a:xfrm>
            <a:off x="2336005" y="1485344"/>
            <a:ext cx="3664745" cy="5055156"/>
          </a:xfrm>
          <a:prstGeom prst="rect">
            <a:avLst/>
          </a:prstGeom>
          <a:solidFill>
            <a:schemeClr val="tx1">
              <a:alpha val="1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0712 -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10694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23 -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22222E-6 L -0.18628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7084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16" grpId="0" animBg="1"/>
      <p:bldP spid="16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48000"/>
            <a:ext cx="771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62187"/>
            <a:ext cx="762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bjeschle</dc:creator>
  <cp:lastModifiedBy>bjeschle</cp:lastModifiedBy>
  <cp:revision>11</cp:revision>
  <dcterms:created xsi:type="dcterms:W3CDTF">2013-01-11T12:25:13Z</dcterms:created>
  <dcterms:modified xsi:type="dcterms:W3CDTF">2013-01-11T14:31:30Z</dcterms:modified>
</cp:coreProperties>
</file>