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AB104E-65AF-4EE7-920E-1F48573E8BB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&lt;SQL query&gt;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&lt;SQL query&gt;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&lt;SQL query&gt;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&lt;SQL query&gt;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&lt;SQL query&gt;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2572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160"/>
            <a:ext cx="22572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27320" y="11523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27320" y="29361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1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7236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8080" y="1152360"/>
            <a:ext cx="7236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4400" y="1152360"/>
            <a:ext cx="7236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4400" y="2936160"/>
            <a:ext cx="7236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88080" y="2936160"/>
            <a:ext cx="7236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11760" y="2936160"/>
            <a:ext cx="7236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-2283840"/>
            <a:ext cx="2257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25720" cy="34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09800" cy="34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27320" y="1152360"/>
            <a:ext cx="109800" cy="34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19400"/>
            <a:ext cx="8518680" cy="289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1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27320" y="1152360"/>
            <a:ext cx="109800" cy="34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09800" cy="34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27320" y="11523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27320" y="29361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7320" y="1152360"/>
            <a:ext cx="10980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160"/>
            <a:ext cx="225720" cy="162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8680" cy="623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25720" cy="34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9360" y="1152360"/>
            <a:ext cx="225720" cy="34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471040" y="971640"/>
            <a:ext cx="420012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b="0" lang="en-US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Nordwind company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599"/>
              </a:spcAft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158080" y="1418400"/>
            <a:ext cx="3589560" cy="30708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This visualization displays on the X axis a list of the employees, and the Y axis shows the number of orders."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As you can see: 2015 was the best year and Margaret and Janet are the best employees.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88000" y="1440000"/>
            <a:ext cx="4548960" cy="30708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0" y="0"/>
            <a:ext cx="9142200" cy="793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Yearly sales of our employees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4000" y="1699920"/>
            <a:ext cx="4017240" cy="225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158080" y="1418400"/>
            <a:ext cx="3589560" cy="30708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This visualization displays on the X axis a list of categories, and the Y axis shows the number of products for each categories".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As you may notice we should discuss why we have only 5 products in the category “Produce”.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54240" y="1418400"/>
            <a:ext cx="4548960" cy="30708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0" y="0"/>
            <a:ext cx="9142200" cy="793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Most products per category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04000" y="1501920"/>
            <a:ext cx="4325760" cy="29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158080" y="1418400"/>
            <a:ext cx="3589560" cy="30708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This visualization displays on the X axis a list of products, and the Y axis shows the number of orders for each product over the last three years.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Also here we should rethink our product portfolio. Should we really offer Okra for example?</a:t>
            </a:r>
            <a:br/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54240" y="1418400"/>
            <a:ext cx="4548960" cy="30708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0" y="0"/>
            <a:ext cx="9142200" cy="793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Top ten worst selling products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92000" y="1512000"/>
            <a:ext cx="3837960" cy="29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158080" y="1418400"/>
            <a:ext cx="3589560" cy="30708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visualization displays on the X axis a list of customers, and the Y axis shows the order value of each customer.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should beware of the risk: losing Roland Mendel. He is our power customer.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54240" y="1418400"/>
            <a:ext cx="4548960" cy="30708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0" y="0"/>
            <a:ext cx="9142200" cy="793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Power customers with the most revenue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1080" y="1584000"/>
            <a:ext cx="4371840" cy="281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158080" y="1418400"/>
            <a:ext cx="3589560" cy="30708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This visualization displays on the X axis a list of companies, and the Y axis shows the number of orders for each product. The companies imports the products from foreign countries.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Maybe we should look for a local distributor? For a better service, for making the delivering process faster. </a:t>
            </a:r>
            <a:br/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54240" y="1418400"/>
            <a:ext cx="4548960" cy="30708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"/>
          <p:cNvSpPr/>
          <p:nvPr/>
        </p:nvSpPr>
        <p:spPr>
          <a:xfrm>
            <a:off x="0" y="0"/>
            <a:ext cx="9142200" cy="793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Top ten companies with imports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830160" y="1522080"/>
            <a:ext cx="3633840" cy="286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Application>LibreOffice/5.3.6.1$Windows_X86_64 LibreOffice_project/686f202eff87ef707079aeb7f485847613344eb7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>Björn Gam</cp:lastModifiedBy>
  <dcterms:modified xsi:type="dcterms:W3CDTF">2017-11-20T13:19:29Z</dcterms:modified>
  <cp:revision>25</cp:revision>
  <dc:subject/>
  <dc:title/>
</cp:coreProperties>
</file>