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1847826704" r:id="rId2"/>
    <p:sldId id="706570096" r:id="rId3"/>
    <p:sldId id="1109469824" r:id="rId4"/>
    <p:sldId id="1441122372" r:id="rId5"/>
    <p:sldId id="1847826705" r:id="rId6"/>
    <p:sldId id="15399862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3C6E-FF4D-C941-A5D4-EE3C2A549904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EFC1-B49A-4D4E-99F1-21DA2DEF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bjoernsteffens/meetup_ppt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4124" y="1473201"/>
            <a:ext cx="6956864" cy="2036762"/>
          </a:xfrm>
        </p:spPr>
        <p:txBody>
          <a:bodyPr anchor="ctr">
            <a:normAutofit/>
          </a:bodyPr>
          <a:lstStyle>
            <a:lvl1pPr algn="l"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Tribe/Squad name and/or topic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84124" y="3606085"/>
            <a:ext cx="6956864" cy="2032715"/>
          </a:xfrm>
        </p:spPr>
        <p:txBody>
          <a:bodyPr anchor="t"/>
          <a:lstStyle>
            <a:lvl1pPr marL="0" indent="0" algn="l">
              <a:buNone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Describe the metrics in the deck with a clear and crisp statement. Use non-technical language where possible. Use speaker notes for additional details about key statements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748" y="1473201"/>
            <a:ext cx="4216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er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7873369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Add your business comments to the data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1163194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4434" y="2523281"/>
            <a:ext cx="865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2"/>
              </a:rPr>
              <a:t>Find the source code on</a:t>
            </a:r>
            <a:r>
              <a:rPr lang="en-US" sz="3200" baseline="0" dirty="0" smtClean="0">
                <a:hlinkClick r:id="rId2"/>
              </a:rPr>
              <a:t> Github</a:t>
            </a: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> https://</a:t>
            </a:r>
            <a:r>
              <a:rPr lang="en-US" sz="3200" baseline="0" dirty="0" err="1" smtClean="0"/>
              <a:t>github.com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bjoernsteffens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meetup_ppt</a:t>
            </a:r>
            <a:endParaRPr lang="en-US" sz="32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436DD3B9-DAE1-B049-BCB2-F24A96DD1A05}" type="datetime4">
              <a:rPr lang="en-US" smtClean="0"/>
              <a:pPr/>
              <a:t>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r>
              <a:rPr lang="da-DK" smtClean="0"/>
              <a:t>Page ‹#›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B53A7732-6869-B941-BFD5-51A390AB9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joernsteffens/meetup_p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Leveraging R to Explore Digital Analytics Data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Meetup@Amazee May 2017
Last updated 06/21/2017
bjoern.steffens1@gmail.com +41 78 759 70 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Source code is on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r>
              <a:rPr sz="2400">
                <a:solidFill>
                  <a:srgbClr val="0000FF">
                    <a:alpha val="100000"/>
                  </a:srgbClr>
                </a:solidFill>
                <a:latin typeface="Calibri (Body)"/>
                <a:ea typeface="Calibri (Body)"/>
                <a:cs typeface="Calibri (Body)"/>
                <a:hlinkClick r:id="rId2"/>
              </a:rPr>
              <a:t>Sample code on Github</a:t>
            </a:r>
          </a:p>
        </p:txBody>
      </p:sp>
      <p:sp>
        <p:nvSpPr>
          <p:cNvPr id="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2017-06-21 10:02:46</a:t>
            </a:r>
          </a:p>
        </p:txBody>
      </p:sp>
      <p:sp>
        <p:nvSpPr>
          <p:cNvPr id="5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Overview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1046479" y="1182758"/>
            <a:ext cx="10804120" cy="4994205"/>
            <a:chOff x="1046479" y="1182758"/>
            <a:chExt cx="10804120" cy="4994205"/>
          </a:xfrm>
        </p:grpSpPr>
        <p:sp>
          <p:nvSpPr>
            <p:cNvPr id="62" name="rc4"/>
            <p:cNvSpPr/>
            <p:nvPr/>
          </p:nvSpPr>
          <p:spPr>
            <a:xfrm>
              <a:off x="1046479" y="1182758"/>
              <a:ext cx="10804120" cy="4994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5913" y="1584419"/>
              <a:ext cx="9408728" cy="3918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58637" y="3780366"/>
              <a:ext cx="8483279" cy="1544400"/>
            </a:xfrm>
            <a:custGeom>
              <a:avLst/>
              <a:gdLst/>
              <a:ahLst/>
              <a:cxnLst/>
              <a:rect l="0" t="0" r="0" b="0"/>
              <a:pathLst>
                <a:path w="8483279" h="1544400">
                  <a:moveTo>
                    <a:pt x="0" y="662645"/>
                  </a:moveTo>
                  <a:lnTo>
                    <a:pt x="771207" y="1469741"/>
                  </a:lnTo>
                  <a:lnTo>
                    <a:pt x="1542414" y="603402"/>
                  </a:lnTo>
                  <a:lnTo>
                    <a:pt x="2313621" y="0"/>
                  </a:lnTo>
                  <a:lnTo>
                    <a:pt x="3084828" y="1544400"/>
                  </a:lnTo>
                  <a:lnTo>
                    <a:pt x="3856036" y="1431528"/>
                  </a:lnTo>
                  <a:lnTo>
                    <a:pt x="4627243" y="1030188"/>
                  </a:lnTo>
                  <a:lnTo>
                    <a:pt x="5398450" y="1414415"/>
                  </a:lnTo>
                  <a:lnTo>
                    <a:pt x="6169657" y="1173814"/>
                  </a:lnTo>
                  <a:lnTo>
                    <a:pt x="6940865" y="414744"/>
                  </a:lnTo>
                  <a:lnTo>
                    <a:pt x="7712072" y="475978"/>
                  </a:lnTo>
                  <a:lnTo>
                    <a:pt x="8483279" y="67905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58637" y="2917598"/>
              <a:ext cx="8483279" cy="470004"/>
            </a:xfrm>
            <a:custGeom>
              <a:avLst/>
              <a:gdLst/>
              <a:ahLst/>
              <a:cxnLst/>
              <a:rect l="0" t="0" r="0" b="0"/>
              <a:pathLst>
                <a:path w="8483279" h="470004">
                  <a:moveTo>
                    <a:pt x="0" y="470004"/>
                  </a:moveTo>
                  <a:lnTo>
                    <a:pt x="771207" y="413840"/>
                  </a:lnTo>
                  <a:lnTo>
                    <a:pt x="1542414" y="318637"/>
                  </a:lnTo>
                  <a:lnTo>
                    <a:pt x="2313621" y="210789"/>
                  </a:lnTo>
                  <a:lnTo>
                    <a:pt x="3084828" y="145148"/>
                  </a:lnTo>
                  <a:lnTo>
                    <a:pt x="3856036" y="162424"/>
                  </a:lnTo>
                  <a:lnTo>
                    <a:pt x="4627243" y="145381"/>
                  </a:lnTo>
                  <a:lnTo>
                    <a:pt x="5398450" y="146877"/>
                  </a:lnTo>
                  <a:lnTo>
                    <a:pt x="6169657" y="127969"/>
                  </a:lnTo>
                  <a:lnTo>
                    <a:pt x="6940865" y="118981"/>
                  </a:lnTo>
                  <a:lnTo>
                    <a:pt x="7712072" y="29693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58637" y="2121163"/>
              <a:ext cx="8483279" cy="301817"/>
            </a:xfrm>
            <a:custGeom>
              <a:avLst/>
              <a:gdLst/>
              <a:ahLst/>
              <a:cxnLst/>
              <a:rect l="0" t="0" r="0" b="0"/>
              <a:pathLst>
                <a:path w="8483279" h="301817">
                  <a:moveTo>
                    <a:pt x="0" y="301817"/>
                  </a:moveTo>
                  <a:lnTo>
                    <a:pt x="771207" y="285491"/>
                  </a:lnTo>
                  <a:lnTo>
                    <a:pt x="1542414" y="243151"/>
                  </a:lnTo>
                  <a:lnTo>
                    <a:pt x="2313621" y="201054"/>
                  </a:lnTo>
                  <a:lnTo>
                    <a:pt x="3084828" y="166430"/>
                  </a:lnTo>
                  <a:lnTo>
                    <a:pt x="3856036" y="135547"/>
                  </a:lnTo>
                  <a:lnTo>
                    <a:pt x="4627243" y="77827"/>
                  </a:lnTo>
                  <a:lnTo>
                    <a:pt x="5398450" y="90822"/>
                  </a:lnTo>
                  <a:lnTo>
                    <a:pt x="6169657" y="142143"/>
                  </a:lnTo>
                  <a:lnTo>
                    <a:pt x="6940865" y="80446"/>
                  </a:lnTo>
                  <a:lnTo>
                    <a:pt x="7712072" y="35458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58637" y="3696797"/>
              <a:ext cx="8483279" cy="935608"/>
            </a:xfrm>
            <a:custGeom>
              <a:avLst/>
              <a:gdLst/>
              <a:ahLst/>
              <a:cxnLst/>
              <a:rect l="0" t="0" r="0" b="0"/>
              <a:pathLst>
                <a:path w="8483279" h="935608">
                  <a:moveTo>
                    <a:pt x="0" y="935608"/>
                  </a:moveTo>
                  <a:lnTo>
                    <a:pt x="771207" y="669110"/>
                  </a:lnTo>
                  <a:lnTo>
                    <a:pt x="1542414" y="697549"/>
                  </a:lnTo>
                  <a:lnTo>
                    <a:pt x="2313621" y="165372"/>
                  </a:lnTo>
                  <a:lnTo>
                    <a:pt x="3084828" y="450547"/>
                  </a:lnTo>
                  <a:lnTo>
                    <a:pt x="3856036" y="145394"/>
                  </a:lnTo>
                  <a:lnTo>
                    <a:pt x="4627243" y="171879"/>
                  </a:lnTo>
                  <a:lnTo>
                    <a:pt x="5398450" y="150971"/>
                  </a:lnTo>
                  <a:lnTo>
                    <a:pt x="6169657" y="107324"/>
                  </a:lnTo>
                  <a:lnTo>
                    <a:pt x="6940865" y="148748"/>
                  </a:lnTo>
                  <a:lnTo>
                    <a:pt x="7712072" y="49417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58637" y="1762531"/>
              <a:ext cx="8483279" cy="538483"/>
            </a:xfrm>
            <a:custGeom>
              <a:avLst/>
              <a:gdLst/>
              <a:ahLst/>
              <a:cxnLst/>
              <a:rect l="0" t="0" r="0" b="0"/>
              <a:pathLst>
                <a:path w="8483279" h="538483">
                  <a:moveTo>
                    <a:pt x="0" y="486014"/>
                  </a:moveTo>
                  <a:lnTo>
                    <a:pt x="771207" y="538483"/>
                  </a:lnTo>
                  <a:lnTo>
                    <a:pt x="1542414" y="407155"/>
                  </a:lnTo>
                  <a:lnTo>
                    <a:pt x="2313621" y="343666"/>
                  </a:lnTo>
                  <a:lnTo>
                    <a:pt x="3084828" y="276872"/>
                  </a:lnTo>
                  <a:lnTo>
                    <a:pt x="3856036" y="302442"/>
                  </a:lnTo>
                  <a:lnTo>
                    <a:pt x="4627243" y="230425"/>
                  </a:lnTo>
                  <a:lnTo>
                    <a:pt x="5398450" y="219773"/>
                  </a:lnTo>
                  <a:lnTo>
                    <a:pt x="6169657" y="208138"/>
                  </a:lnTo>
                  <a:lnTo>
                    <a:pt x="6940865" y="32131"/>
                  </a:lnTo>
                  <a:lnTo>
                    <a:pt x="7712072" y="0"/>
                  </a:lnTo>
                  <a:lnTo>
                    <a:pt x="8483279" y="8329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858637" y="2270172"/>
              <a:ext cx="8483279" cy="1118641"/>
            </a:xfrm>
            <a:custGeom>
              <a:avLst/>
              <a:gdLst/>
              <a:ahLst/>
              <a:cxnLst/>
              <a:rect l="0" t="0" r="0" b="0"/>
              <a:pathLst>
                <a:path w="8483279" h="1118641">
                  <a:moveTo>
                    <a:pt x="0" y="919054"/>
                  </a:moveTo>
                  <a:lnTo>
                    <a:pt x="771207" y="1118641"/>
                  </a:lnTo>
                  <a:lnTo>
                    <a:pt x="1542414" y="992143"/>
                  </a:lnTo>
                  <a:lnTo>
                    <a:pt x="2313621" y="991525"/>
                  </a:lnTo>
                  <a:lnTo>
                    <a:pt x="3084828" y="865324"/>
                  </a:lnTo>
                  <a:lnTo>
                    <a:pt x="3856036" y="658964"/>
                  </a:lnTo>
                  <a:lnTo>
                    <a:pt x="4627243" y="497187"/>
                  </a:lnTo>
                  <a:lnTo>
                    <a:pt x="5398450" y="458830"/>
                  </a:lnTo>
                  <a:lnTo>
                    <a:pt x="6169657" y="305909"/>
                  </a:lnTo>
                  <a:lnTo>
                    <a:pt x="6940865" y="189382"/>
                  </a:lnTo>
                  <a:lnTo>
                    <a:pt x="7712072" y="76969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395913" y="1584419"/>
              <a:ext cx="0" cy="3918459"/>
            </a:xfrm>
            <a:custGeom>
              <a:avLst/>
              <a:gdLst/>
              <a:ahLst/>
              <a:cxnLst/>
              <a:rect l="0" t="0" r="0" b="0"/>
              <a:pathLst>
                <a:path h="3918459">
                  <a:moveTo>
                    <a:pt x="0" y="3918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275351" y="467631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275351" y="3739912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75351" y="280211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275351" y="186353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1361118" y="47144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361118" y="3776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361118" y="2839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361118" y="19016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395913" y="5502879"/>
              <a:ext cx="9408728" cy="0"/>
            </a:xfrm>
            <a:custGeom>
              <a:avLst/>
              <a:gdLst/>
              <a:ahLst/>
              <a:cxnLst/>
              <a:rect l="0" t="0" r="0" b="0"/>
              <a:pathLst>
                <a:path w="9408728">
                  <a:moveTo>
                    <a:pt x="0" y="0"/>
                  </a:moveTo>
                  <a:lnTo>
                    <a:pt x="940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858637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629844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01052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172259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943466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714673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485880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257088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028295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799502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570709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341917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702470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473677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244884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016092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787299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558506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329713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7100921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7872128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8643335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9414542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0185749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906927" y="6009544"/>
              <a:ext cx="38669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Month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912391" y="3498802"/>
              <a:ext cx="49427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10948641" y="2842999"/>
              <a:ext cx="832369" cy="14012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1040758" y="3065875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1040758" y="3267043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1040758" y="346821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1040758" y="366937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1040758" y="387054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1040758" y="4071715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11246955" y="3023410"/>
              <a:ext cx="45786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246955" y="3224578"/>
              <a:ext cx="453907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46955" y="3425746"/>
              <a:ext cx="45267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246955" y="3626914"/>
              <a:ext cx="46205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246955" y="3828082"/>
              <a:ext cx="44754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246955" y="4029250"/>
              <a:ext cx="444251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95913" y="1242226"/>
              <a:ext cx="1097253" cy="1144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 for XYZ</a:t>
              </a:r>
            </a:p>
          </p:txBody>
        </p:sp>
      </p:grpSp>
      <p:sp>
        <p:nvSpPr>
          <p:cNvPr id="6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2017-06-21 10:02:46</a:t>
            </a:r>
          </a:p>
        </p:txBody>
      </p:sp>
      <p:sp>
        <p:nvSpPr>
          <p:cNvPr id="4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Overview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218659" y="1182758"/>
            <a:ext cx="7873369" cy="4994205"/>
            <a:chOff x="218659" y="1182758"/>
            <a:chExt cx="7873369" cy="4994205"/>
          </a:xfrm>
        </p:grpSpPr>
        <p:sp>
          <p:nvSpPr>
            <p:cNvPr id="62" name="rc4"/>
            <p:cNvSpPr/>
            <p:nvPr/>
          </p:nvSpPr>
          <p:spPr>
            <a:xfrm>
              <a:off x="218659" y="1182758"/>
              <a:ext cx="7873369" cy="4994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5"/>
            <p:cNvSpPr/>
            <p:nvPr/>
          </p:nvSpPr>
          <p:spPr>
            <a:xfrm>
              <a:off x="568093" y="1584419"/>
              <a:ext cx="7454346" cy="3228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34700" y="3393495"/>
              <a:ext cx="6721132" cy="1272315"/>
            </a:xfrm>
            <a:custGeom>
              <a:avLst/>
              <a:gdLst/>
              <a:ahLst/>
              <a:cxnLst/>
              <a:rect l="0" t="0" r="0" b="0"/>
              <a:pathLst>
                <a:path w="6721132" h="1272315">
                  <a:moveTo>
                    <a:pt x="0" y="545903"/>
                  </a:moveTo>
                  <a:lnTo>
                    <a:pt x="611012" y="1210809"/>
                  </a:lnTo>
                  <a:lnTo>
                    <a:pt x="1222024" y="497097"/>
                  </a:lnTo>
                  <a:lnTo>
                    <a:pt x="1833036" y="0"/>
                  </a:lnTo>
                  <a:lnTo>
                    <a:pt x="2444048" y="1272315"/>
                  </a:lnTo>
                  <a:lnTo>
                    <a:pt x="3055060" y="1179328"/>
                  </a:lnTo>
                  <a:lnTo>
                    <a:pt x="3666072" y="848695"/>
                  </a:lnTo>
                  <a:lnTo>
                    <a:pt x="4277084" y="1165230"/>
                  </a:lnTo>
                  <a:lnTo>
                    <a:pt x="4888096" y="967017"/>
                  </a:lnTo>
                  <a:lnTo>
                    <a:pt x="5499108" y="341676"/>
                  </a:lnTo>
                  <a:lnTo>
                    <a:pt x="6110120" y="392122"/>
                  </a:lnTo>
                  <a:lnTo>
                    <a:pt x="6721132" y="559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34700" y="2682725"/>
              <a:ext cx="6721132" cy="387201"/>
            </a:xfrm>
            <a:custGeom>
              <a:avLst/>
              <a:gdLst/>
              <a:ahLst/>
              <a:cxnLst/>
              <a:rect l="0" t="0" r="0" b="0"/>
              <a:pathLst>
                <a:path w="6721132" h="387201">
                  <a:moveTo>
                    <a:pt x="0" y="387201"/>
                  </a:moveTo>
                  <a:lnTo>
                    <a:pt x="611012" y="340931"/>
                  </a:lnTo>
                  <a:lnTo>
                    <a:pt x="1222024" y="262501"/>
                  </a:lnTo>
                  <a:lnTo>
                    <a:pt x="1833036" y="173653"/>
                  </a:lnTo>
                  <a:lnTo>
                    <a:pt x="2444048" y="119576"/>
                  </a:lnTo>
                  <a:lnTo>
                    <a:pt x="3055060" y="133809"/>
                  </a:lnTo>
                  <a:lnTo>
                    <a:pt x="3666072" y="119768"/>
                  </a:lnTo>
                  <a:lnTo>
                    <a:pt x="4277084" y="121001"/>
                  </a:lnTo>
                  <a:lnTo>
                    <a:pt x="4888096" y="105424"/>
                  </a:lnTo>
                  <a:lnTo>
                    <a:pt x="5499108" y="98020"/>
                  </a:lnTo>
                  <a:lnTo>
                    <a:pt x="6110120" y="24462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8"/>
            <p:cNvSpPr/>
            <p:nvPr/>
          </p:nvSpPr>
          <p:spPr>
            <a:xfrm>
              <a:off x="934700" y="2026602"/>
              <a:ext cx="6721132" cy="248645"/>
            </a:xfrm>
            <a:custGeom>
              <a:avLst/>
              <a:gdLst/>
              <a:ahLst/>
              <a:cxnLst/>
              <a:rect l="0" t="0" r="0" b="0"/>
              <a:pathLst>
                <a:path w="6721132" h="248645">
                  <a:moveTo>
                    <a:pt x="0" y="248645"/>
                  </a:moveTo>
                  <a:lnTo>
                    <a:pt x="611012" y="235195"/>
                  </a:lnTo>
                  <a:lnTo>
                    <a:pt x="1222024" y="200314"/>
                  </a:lnTo>
                  <a:lnTo>
                    <a:pt x="1833036" y="165633"/>
                  </a:lnTo>
                  <a:lnTo>
                    <a:pt x="2444048" y="137109"/>
                  </a:lnTo>
                  <a:lnTo>
                    <a:pt x="3055060" y="111667"/>
                  </a:lnTo>
                  <a:lnTo>
                    <a:pt x="3666072" y="64116"/>
                  </a:lnTo>
                  <a:lnTo>
                    <a:pt x="4277084" y="74822"/>
                  </a:lnTo>
                  <a:lnTo>
                    <a:pt x="4888096" y="117101"/>
                  </a:lnTo>
                  <a:lnTo>
                    <a:pt x="5499108" y="66273"/>
                  </a:lnTo>
                  <a:lnTo>
                    <a:pt x="6110120" y="29211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34700" y="3324648"/>
              <a:ext cx="6721132" cy="770777"/>
            </a:xfrm>
            <a:custGeom>
              <a:avLst/>
              <a:gdLst/>
              <a:ahLst/>
              <a:cxnLst/>
              <a:rect l="0" t="0" r="0" b="0"/>
              <a:pathLst>
                <a:path w="6721132" h="770777">
                  <a:moveTo>
                    <a:pt x="0" y="770777"/>
                  </a:moveTo>
                  <a:lnTo>
                    <a:pt x="611012" y="551229"/>
                  </a:lnTo>
                  <a:lnTo>
                    <a:pt x="1222024" y="574658"/>
                  </a:lnTo>
                  <a:lnTo>
                    <a:pt x="1833036" y="136237"/>
                  </a:lnTo>
                  <a:lnTo>
                    <a:pt x="2444048" y="371171"/>
                  </a:lnTo>
                  <a:lnTo>
                    <a:pt x="3055060" y="119779"/>
                  </a:lnTo>
                  <a:lnTo>
                    <a:pt x="3666072" y="141598"/>
                  </a:lnTo>
                  <a:lnTo>
                    <a:pt x="4277084" y="124373"/>
                  </a:lnTo>
                  <a:lnTo>
                    <a:pt x="4888096" y="88416"/>
                  </a:lnTo>
                  <a:lnTo>
                    <a:pt x="5499108" y="122542"/>
                  </a:lnTo>
                  <a:lnTo>
                    <a:pt x="6110120" y="40711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34700" y="1731152"/>
              <a:ext cx="6721132" cy="443615"/>
            </a:xfrm>
            <a:custGeom>
              <a:avLst/>
              <a:gdLst/>
              <a:ahLst/>
              <a:cxnLst/>
              <a:rect l="0" t="0" r="0" b="0"/>
              <a:pathLst>
                <a:path w="6721132" h="443615">
                  <a:moveTo>
                    <a:pt x="0" y="400390"/>
                  </a:moveTo>
                  <a:lnTo>
                    <a:pt x="611012" y="443615"/>
                  </a:lnTo>
                  <a:lnTo>
                    <a:pt x="1222024" y="335424"/>
                  </a:lnTo>
                  <a:lnTo>
                    <a:pt x="1833036" y="283120"/>
                  </a:lnTo>
                  <a:lnTo>
                    <a:pt x="2444048" y="228094"/>
                  </a:lnTo>
                  <a:lnTo>
                    <a:pt x="3055060" y="249159"/>
                  </a:lnTo>
                  <a:lnTo>
                    <a:pt x="3666072" y="189830"/>
                  </a:lnTo>
                  <a:lnTo>
                    <a:pt x="4277084" y="181055"/>
                  </a:lnTo>
                  <a:lnTo>
                    <a:pt x="4888096" y="171469"/>
                  </a:lnTo>
                  <a:lnTo>
                    <a:pt x="5499108" y="26470"/>
                  </a:lnTo>
                  <a:lnTo>
                    <a:pt x="6110120" y="0"/>
                  </a:lnTo>
                  <a:lnTo>
                    <a:pt x="6721132" y="6862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34700" y="2149359"/>
              <a:ext cx="6721132" cy="921564"/>
            </a:xfrm>
            <a:custGeom>
              <a:avLst/>
              <a:gdLst/>
              <a:ahLst/>
              <a:cxnLst/>
              <a:rect l="0" t="0" r="0" b="0"/>
              <a:pathLst>
                <a:path w="6721132" h="921564">
                  <a:moveTo>
                    <a:pt x="0" y="757139"/>
                  </a:moveTo>
                  <a:lnTo>
                    <a:pt x="611012" y="921564"/>
                  </a:lnTo>
                  <a:lnTo>
                    <a:pt x="1222024" y="817352"/>
                  </a:lnTo>
                  <a:lnTo>
                    <a:pt x="1833036" y="816843"/>
                  </a:lnTo>
                  <a:lnTo>
                    <a:pt x="2444048" y="712875"/>
                  </a:lnTo>
                  <a:lnTo>
                    <a:pt x="3055060" y="542871"/>
                  </a:lnTo>
                  <a:lnTo>
                    <a:pt x="3666072" y="409595"/>
                  </a:lnTo>
                  <a:lnTo>
                    <a:pt x="4277084" y="377996"/>
                  </a:lnTo>
                  <a:lnTo>
                    <a:pt x="4888096" y="252015"/>
                  </a:lnTo>
                  <a:lnTo>
                    <a:pt x="5499108" y="156018"/>
                  </a:lnTo>
                  <a:lnTo>
                    <a:pt x="6110120" y="63409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8093" y="1584419"/>
              <a:ext cx="0" cy="3228123"/>
            </a:xfrm>
            <a:custGeom>
              <a:avLst/>
              <a:gdLst/>
              <a:ahLst/>
              <a:cxnLst/>
              <a:rect l="0" t="0" r="0" b="0"/>
              <a:pathLst>
                <a:path h="3228123">
                  <a:moveTo>
                    <a:pt x="0" y="32281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447531" y="412488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31" y="3353665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7531" y="258105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7531" y="1807647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533298" y="41629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33298" y="33905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33298" y="26181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33298" y="1845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8093" y="4812543"/>
              <a:ext cx="7454346" cy="0"/>
            </a:xfrm>
            <a:custGeom>
              <a:avLst/>
              <a:gdLst/>
              <a:ahLst/>
              <a:cxnLst/>
              <a:rect l="0" t="0" r="0" b="0"/>
              <a:pathLst>
                <a:path w="7454346">
                  <a:moveTo>
                    <a:pt x="0" y="0"/>
                  </a:moveTo>
                  <a:lnTo>
                    <a:pt x="74543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3470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54571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56724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767736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378748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8976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60077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211784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822796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433808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04482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65583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77853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38954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000557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611569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222581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3359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44460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055617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66629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6277641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688865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749966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1917" y="5319208"/>
              <a:ext cx="38669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Month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4571" y="3153634"/>
              <a:ext cx="49427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149768" y="5561037"/>
              <a:ext cx="2290996" cy="5463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292177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292177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001507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001507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715022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715022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3498374" y="5691156"/>
              <a:ext cx="45786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98374" y="5892324"/>
              <a:ext cx="453907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07704" y="5691156"/>
              <a:ext cx="45267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207704" y="5892324"/>
              <a:ext cx="46205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1219" y="5691156"/>
              <a:ext cx="44754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21219" y="5892324"/>
              <a:ext cx="444251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8093" y="1242226"/>
              <a:ext cx="1097253" cy="1144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 for XYZ</a:t>
              </a:r>
            </a:p>
          </p:txBody>
        </p:sp>
      </p:grp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70.4 - Product E</a:t>
            </a:r>
          </a:p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67.3 - Product C</a:t>
            </a:r>
          </a:p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59.7 - Product F</a:t>
            </a:r>
          </a:p>
          <a:p>
            <a:r>
              <a:rPr sz="14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56.6 - Product B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45.1 - Product D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36.3 - Product A</a:t>
            </a:r>
          </a:p>
        </p:txBody>
      </p:sp>
      <p:sp>
        <p:nvSpPr>
          <p:cNvPr id="4" name="Footer 4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2017-06-21 10:02:46</a:t>
            </a:r>
          </a:p>
        </p:txBody>
      </p:sp>
      <p:sp>
        <p:nvSpPr>
          <p:cNvPr id="5" name="Slide Number 5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Details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>
            <p:extLst/>
          </p:nvPr>
        </p:nvGraphicFramePr>
        <p:xfrm>
          <a:off x="920750" y="2565400"/>
          <a:ext cx="10350500" cy="1727200"/>
        </p:xfrm>
        <a:graphic>
          <a:graphicData uri="http://schemas.openxmlformats.org/drawingml/2006/table">
            <a:tbl>
              <a:tblPr firstRow="1" lastRow="1" lastCol="1" bandRow="1">
                <a:tableStyleId>{7DF18680-E054-41AD-8BC1-D1AEF772440D}</a:tableStyleId>
              </a:tblPr>
              <a:tblGrid>
                <a:gridCol w="12700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2016-06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2016-07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2016-08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2016-09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2016-10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2016-11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2016-12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2017-01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2017-02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2017-03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2017-04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2017-05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Total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E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5.63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5.57↓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5.85↑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5.83↓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6.11↑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6.15↑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6.06↓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70.4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C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5.44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5.46↑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5.67↓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5.61↓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67.3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F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4.63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4.41↓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4.55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5.08↑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5.12↑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5.28↑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5.40↑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59.7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B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4.42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4.48↑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4.58↑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4.69↑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4.74↓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4.76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4.88↑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4.92↑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56.6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D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3.09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3.37↑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3.34↓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3.60↓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3.90↓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3.93↓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45.1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A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3.29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2.43↓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3.35↑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2.35↓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2.47↑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2.49↓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2.74↑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3.49↓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3.27↓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36.3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Total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26.49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25.72↓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27.04↑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28.48↑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26.84↓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27.49↑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28.22↑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27.87↓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28.32↑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29.47↑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29.81↑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29.71↓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335.5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2017-06-20 18:25:28</a:t>
            </a:r>
          </a:p>
        </p:txBody>
      </p:sp>
      <p:sp>
        <p:nvSpPr>
          <p:cNvPr id="4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737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Backup Charts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Last updated 06/21/2017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08D140-7E4B-7249-8BC6-6EBC92A0D8BA}" vid="{22C1A167-73DB-D142-8D23-592EDBD02F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Platform Template v2017_06</Template>
  <TotalTime>16</TotalTime>
  <Words>438</Words>
  <Application>Microsoft Macintosh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Times New Roman</vt:lpstr>
      <vt:lpstr>Office Theme</vt:lpstr>
      <vt:lpstr>Leveraging R to Explore Digital Analytics Data</vt:lpstr>
      <vt:lpstr>Source code is on Github</vt:lpstr>
      <vt:lpstr>Product Revenue Overview</vt:lpstr>
      <vt:lpstr>Product Revenue Overview</vt:lpstr>
      <vt:lpstr>Product Revenue Details</vt:lpstr>
      <vt:lpstr>Backup Charts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Steffens</dc:creator>
  <cp:lastModifiedBy>Bjoern Steffens</cp:lastModifiedBy>
  <cp:revision>14</cp:revision>
  <dcterms:created xsi:type="dcterms:W3CDTF">2017-01-30T14:45:35Z</dcterms:created>
  <dcterms:modified xsi:type="dcterms:W3CDTF">2017-06-21T08:03:26Z</dcterms:modified>
</cp:coreProperties>
</file>