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7"/>
    <p:restoredTop sz="94505"/>
  </p:normalViewPr>
  <p:slideViewPr>
    <p:cSldViewPr snapToGrid="0" snapToObjects="1">
      <p:cViewPr varScale="1">
        <p:scale>
          <a:sx n="110" d="100"/>
          <a:sy n="110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D3C6E-FF4D-C941-A5D4-EE3C2A549904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1EFC1-B49A-4D4E-99F1-21DA2DEF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ithub.com/bjoernsteffens/meetup_ppt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84124" y="1473201"/>
            <a:ext cx="6956864" cy="2036762"/>
          </a:xfrm>
        </p:spPr>
        <p:txBody>
          <a:bodyPr anchor="ctr">
            <a:normAutofit/>
          </a:bodyPr>
          <a:lstStyle>
            <a:lvl1pPr algn="l">
              <a:defRPr sz="4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Tribe/Squad name and/or topic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84124" y="3606085"/>
            <a:ext cx="6956864" cy="2032715"/>
          </a:xfrm>
        </p:spPr>
        <p:txBody>
          <a:bodyPr anchor="t"/>
          <a:lstStyle>
            <a:lvl1pPr marL="0" indent="0" algn="l">
              <a:buNone/>
              <a:defRPr sz="24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Describe the metrics in the deck with a clear and crisp statement. Use non-technical language where possible. Use speaker notes for additional details about key statements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748" y="1473201"/>
            <a:ext cx="4216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er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660" y="0"/>
            <a:ext cx="11631939" cy="833755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Give your slide a crisp 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46480" y="1182758"/>
            <a:ext cx="10804120" cy="4994205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Provide crisp and short insights about what is displayed on the chart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37657"/>
            <a:ext cx="32400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fld id="{3C08ACB2-62C2-5C4E-AD4B-85D181D2048B}" type="datetime4">
              <a:rPr lang="en-US" smtClean="0"/>
              <a:pPr/>
              <a:t>June 20,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7229" y="6337656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fld id="{5B8FE82A-B0D7-A44D-AAB1-B8049B71F40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61" y="6337656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dirty="0" smtClean="0"/>
              <a:t>IBM </a:t>
            </a:r>
            <a:r>
              <a:rPr lang="en-US" b="1" dirty="0" smtClean="0"/>
              <a:t>Cloud</a:t>
            </a:r>
            <a:endParaRPr lang="en-US" b="1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660" y="0"/>
            <a:ext cx="11631939" cy="833755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Give your slide a crisp 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8660" y="1182758"/>
            <a:ext cx="7873369" cy="4994205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Provide crisp and short insights about what is displayed on the chart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37657"/>
            <a:ext cx="32400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fld id="{3C08ACB2-62C2-5C4E-AD4B-85D181D2048B}" type="datetime4">
              <a:rPr lang="en-US" smtClean="0"/>
              <a:pPr/>
              <a:t>June 20,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7229" y="6337656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fld id="{5B8FE82A-B0D7-A44D-AAB1-B8049B71F40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61" y="6337656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dirty="0" smtClean="0"/>
              <a:t>IBM </a:t>
            </a:r>
            <a:r>
              <a:rPr lang="en-US" b="1" dirty="0" smtClean="0"/>
              <a:t>Cloud</a:t>
            </a:r>
            <a:endParaRPr lang="en-US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8442960" y="1182757"/>
            <a:ext cx="3407638" cy="4994205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Add your business comments to the data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660" y="0"/>
            <a:ext cx="11631939" cy="833755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Give your slide a crisp 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8660" y="1182758"/>
            <a:ext cx="11631940" cy="4994205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Provide crisp and short insights about what is displayed on the chart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37657"/>
            <a:ext cx="32400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fld id="{3C08ACB2-62C2-5C4E-AD4B-85D181D2048B}" type="datetime4">
              <a:rPr lang="en-US" smtClean="0"/>
              <a:pPr/>
              <a:t>June 20,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7229" y="6337656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fld id="{5B8FE82A-B0D7-A44D-AAB1-B8049B71F40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61" y="6337656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dirty="0" smtClean="0"/>
              <a:t>IBM </a:t>
            </a:r>
            <a:r>
              <a:rPr lang="en-US" b="1" dirty="0" smtClean="0"/>
              <a:t>Cloud</a:t>
            </a:r>
            <a:endParaRPr lang="en-US" b="1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thub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660" y="0"/>
            <a:ext cx="11631939" cy="833755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Give your slide a crisp heading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37657"/>
            <a:ext cx="32400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fld id="{3C08ACB2-62C2-5C4E-AD4B-85D181D2048B}" type="datetime4">
              <a:rPr lang="en-US" smtClean="0"/>
              <a:pPr/>
              <a:t>June 20,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7229" y="6337656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fld id="{5B8FE82A-B0D7-A44D-AAB1-B8049B71F40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61" y="6337656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dirty="0" smtClean="0"/>
              <a:t>IBM </a:t>
            </a:r>
            <a:r>
              <a:rPr lang="en-US" b="1" dirty="0" smtClean="0"/>
              <a:t>Cloud</a:t>
            </a:r>
            <a:endParaRPr lang="en-US" b="1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84434" y="2523281"/>
            <a:ext cx="8653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hlinkClick r:id="rId2"/>
              </a:rPr>
              <a:t>Find the source code on</a:t>
            </a:r>
            <a:r>
              <a:rPr lang="en-US" sz="3200" baseline="0" dirty="0" smtClean="0">
                <a:hlinkClick r:id="rId2"/>
              </a:rPr>
              <a:t> Github</a:t>
            </a:r>
            <a:r>
              <a:rPr lang="en-US" sz="3200" baseline="0" dirty="0" smtClean="0"/>
              <a:t/>
            </a:r>
            <a:br>
              <a:rPr lang="en-US" sz="3200" baseline="0" dirty="0" smtClean="0"/>
            </a:br>
            <a:r>
              <a:rPr lang="en-US" sz="3200" baseline="0" dirty="0" smtClean="0"/>
              <a:t/>
            </a:r>
            <a:br>
              <a:rPr lang="en-US" sz="3200" baseline="0" dirty="0" smtClean="0"/>
            </a:br>
            <a:r>
              <a:rPr lang="en-US" sz="3200" baseline="0" dirty="0" smtClean="0"/>
              <a:t> https://</a:t>
            </a:r>
            <a:r>
              <a:rPr lang="en-US" sz="3200" baseline="0" dirty="0" err="1" smtClean="0"/>
              <a:t>github.com</a:t>
            </a:r>
            <a:r>
              <a:rPr lang="en-US" sz="3200" baseline="0" dirty="0" smtClean="0"/>
              <a:t>/</a:t>
            </a:r>
            <a:r>
              <a:rPr lang="en-US" sz="3200" baseline="0" dirty="0" err="1" smtClean="0"/>
              <a:t>bjoernsteffens</a:t>
            </a:r>
            <a:r>
              <a:rPr lang="en-US" sz="3200" baseline="0" dirty="0" smtClean="0"/>
              <a:t>/</a:t>
            </a:r>
            <a:r>
              <a:rPr lang="en-US" sz="3200" baseline="0" dirty="0" err="1" smtClean="0"/>
              <a:t>meetup_ppt</a:t>
            </a:r>
            <a:endParaRPr lang="en-US" sz="320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30000"/>
                  </a:schemeClr>
                </a:solidFill>
              </a:defRPr>
            </a:lvl1pPr>
          </a:lstStyle>
          <a:p>
            <a:fld id="{436DD3B9-DAE1-B049-BCB2-F24A96DD1A05}" type="datetime4">
              <a:rPr lang="en-US" smtClean="0"/>
              <a:pPr/>
              <a:t>June 20,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  <a:alpha val="30000"/>
                  </a:schemeClr>
                </a:solidFill>
              </a:defRPr>
            </a:lvl1pPr>
          </a:lstStyle>
          <a:p>
            <a:r>
              <a:rPr lang="da-DK" smtClean="0"/>
              <a:t>Page ‹#›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30000"/>
                  </a:schemeClr>
                </a:solidFill>
              </a:defRPr>
            </a:lvl1pPr>
          </a:lstStyle>
          <a:p>
            <a:fld id="{B53A7732-6869-B941-BFD5-51A390AB9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808D140-7E4B-7249-8BC6-6EBC92A0D8BA}" vid="{22C1A167-73DB-D142-8D23-592EDBD02F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Cloud Platform Template v2017_06</Template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Bjoern Steffens</dc:creator>
  <cp:lastModifiedBy>Bjoern Steffens</cp:lastModifiedBy>
  <cp:revision>13</cp:revision>
  <dcterms:created xsi:type="dcterms:W3CDTF">2017-01-30T14:45:35Z</dcterms:created>
  <dcterms:modified xsi:type="dcterms:W3CDTF">2017-06-20T16:06:13Z</dcterms:modified>
</cp:coreProperties>
</file>