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1" r:id="rId1"/>
  </p:sldMasterIdLst>
  <p:notesMasterIdLst>
    <p:notesMasterId r:id="rId2"/>
  </p:notesMasterIdLst>
  <p:handoutMasterIdLst>
    <p:handoutMasterId r:id="rId3"/>
  </p:handoutMasterIdLst>
  <p:sldSz cx="9144000" cy="5715000" type="screen16x10"/>
  <p:notesSz cx="7077075" cy="9369425"/>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51"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03"/>
    <a:srgbClr val="010203"/>
    <a:srgbClr val="5596E6"/>
    <a:srgbClr val="7CC7FF"/>
    <a:srgbClr val="C0E6FF"/>
    <a:srgbClr val="F2F2F2"/>
    <a:srgbClr val="F9F9F9"/>
    <a:srgbClr val="CDD2D8"/>
    <a:srgbClr val="E8EAE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30" autoAdjust="0"/>
    <p:restoredTop sz="94480" autoAdjust="0"/>
  </p:normalViewPr>
  <p:slideViewPr>
    <p:cSldViewPr>
      <p:cViewPr varScale="1">
        <p:scale>
          <a:sx n="167" d="100"/>
          <a:sy n="167" d="100"/>
        </p:scale>
        <p:origin x="168" y="456"/>
      </p:cViewPr>
      <p:guideLst/>
    </p:cSldViewPr>
  </p:slideViewPr>
  <p:outlineViewPr>
    <p:cViewPr>
      <p:scale>
        <a:sx n="33" d="100"/>
        <a:sy n="33" d="100"/>
      </p:scale>
      <p:origin x="0" y="-965"/>
    </p:cViewPr>
  </p:outlineViewPr>
  <p:notesTextViewPr>
    <p:cViewPr>
      <p:scale>
        <a:sx n="3" d="2"/>
        <a:sy n="3" d="2"/>
      </p:scale>
      <p:origin x="0" y="0"/>
    </p:cViewPr>
  </p:notesTextViewPr>
  <p:sorterViewPr>
    <p:cViewPr>
      <p:scale>
        <a:sx n="80" d="100"/>
        <a:sy n="80" d="100"/>
      </p:scale>
      <p:origin x="0" y="-485"/>
    </p:cViewPr>
  </p:sorterViewPr>
  <p:notesViewPr>
    <p:cSldViewPr>
      <p:cViewPr>
        <p:scale>
          <a:sx n="60" d="100"/>
          <a:sy n="60" d="100"/>
        </p:scale>
        <p:origin x="2357" y="38"/>
      </p:cViewPr>
      <p:guideLst>
        <p:guide orient="horz" pos="2951"/>
        <p:guide pos="2229"/>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9" name="Rectangle 3"/>
          <p:cNvSpPr>
            <a:spLocks noGrp="1" noChangeArrowheads="1"/>
          </p:cNvSpPr>
          <p:nvPr>
            <p:ph type="dt" sz="quarter" idx="1"/>
          </p:nvPr>
        </p:nvSpPr>
        <p:spPr bwMode="auto">
          <a:xfrm>
            <a:off x="5710236" y="151278"/>
            <a:ext cx="1162051" cy="24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defRPr/>
            </a:pPr>
            <a:fld id="{DBDDAD2E-8EB6-BC40-BA8F-1579FF9FD49B}" type="datetime1">
              <a:rPr lang="en-US" sz="900" smtClean="0"/>
              <a:t>10/22/18</a:t>
            </a:fld>
            <a:endParaRPr lang="en-US" sz="900" dirty="0"/>
          </a:p>
        </p:txBody>
      </p:sp>
      <p:sp>
        <p:nvSpPr>
          <p:cNvPr id="80900" name="Rectangle 4"/>
          <p:cNvSpPr>
            <a:spLocks noGrp="1" noChangeArrowheads="1"/>
          </p:cNvSpPr>
          <p:nvPr>
            <p:ph type="ftr" sz="quarter" idx="2"/>
          </p:nvPr>
        </p:nvSpPr>
        <p:spPr bwMode="auto">
          <a:xfrm>
            <a:off x="1595438" y="8950765"/>
            <a:ext cx="4819610" cy="28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l" eaLnBrk="1" hangingPunct="1">
              <a:defRPr sz="1000">
                <a:latin typeface="Arial" charset="0"/>
                <a:ea typeface="+mn-ea"/>
                <a:cs typeface="+mn-cs"/>
              </a:defRPr>
            </a:lvl1pPr>
          </a:lstStyle>
          <a:p>
            <a:pPr algn="r">
              <a:defRPr/>
            </a:pPr>
            <a:endParaRPr lang="en-US" sz="900" dirty="0"/>
          </a:p>
        </p:txBody>
      </p:sp>
      <p:sp>
        <p:nvSpPr>
          <p:cNvPr id="80901" name="Rectangle 5"/>
          <p:cNvSpPr>
            <a:spLocks noGrp="1" noChangeArrowheads="1"/>
          </p:cNvSpPr>
          <p:nvPr>
            <p:ph type="sldNum" sz="quarter" idx="3"/>
          </p:nvPr>
        </p:nvSpPr>
        <p:spPr bwMode="auto">
          <a:xfrm>
            <a:off x="100566" y="8950765"/>
            <a:ext cx="1494871" cy="28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1000">
                <a:latin typeface="Arial" charset="0"/>
                <a:ea typeface="+mn-ea"/>
                <a:cs typeface="+mn-cs"/>
              </a:defRPr>
            </a:lvl1pPr>
          </a:lstStyle>
          <a:p>
            <a:pPr algn="l">
              <a:tabLst>
                <a:tab pos="285750" algn="r"/>
                <a:tab pos="590550" algn="l"/>
              </a:tabLst>
              <a:defRPr/>
            </a:pPr>
            <a:r>
              <a:rPr lang="en-US" sz="900" dirty="0"/>
              <a:t>	</a:t>
            </a:r>
            <a:fld id="{EF5086F7-8D61-4005-821D-6721B3FC81DA}" type="slidenum">
              <a:rPr lang="en-US" sz="900" smtClean="0"/>
              <a:pPr algn="l">
                <a:tabLst>
                  <a:tab pos="285750" algn="r"/>
                  <a:tab pos="590550" algn="l"/>
                </a:tabLst>
                <a:defRPr/>
              </a:pPr>
              <a:t>‹#›</a:t>
            </a:fld>
            <a:r>
              <a:rPr lang="en-US" sz="900" dirty="0"/>
              <a:t>	IBM SECURITY</a:t>
            </a:r>
          </a:p>
        </p:txBody>
      </p:sp>
      <p:pic>
        <p:nvPicPr>
          <p:cNvPr id="7" name="Picture 6"/>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3" name="Header Placeholder 2"/>
          <p:cNvSpPr>
            <a:spLocks noGrp="1"/>
          </p:cNvSpPr>
          <p:nvPr>
            <p:ph type="hdr" sz="quarter"/>
          </p:nvPr>
        </p:nvSpPr>
        <p:spPr>
          <a:xfrm>
            <a:off x="228599" y="151278"/>
            <a:ext cx="5481637" cy="247802"/>
          </a:xfrm>
          <a:prstGeom prst="rect">
            <a:avLst/>
          </a:prstGeom>
        </p:spPr>
        <p:txBody>
          <a:bodyPr vert="horz" lIns="0" tIns="0" rIns="0" bIns="0" rtlCol="0" anchor="b" anchorCtr="0"/>
          <a:lstStyle>
            <a:lvl1pPr algn="l">
              <a:defRPr sz="1200"/>
            </a:lvl1pPr>
          </a:lstStyle>
          <a:p>
            <a:endParaRPr lang="en-US" sz="900" dirty="0"/>
          </a:p>
        </p:txBody>
      </p:sp>
    </p:spTree>
    <p:extLst>
      <p:ext uri="{BB962C8B-B14F-4D97-AF65-F5344CB8AC3E}">
        <p14:creationId xmlns:p14="http://schemas.microsoft.com/office/powerpoint/2010/main" val="2378803359"/>
      </p:ext>
    </p:extLst>
  </p:cSld>
  <p:clrMap bg1="lt1" tx1="dk1" bg2="lt2" tx2="dk2" accent1="accent1" accent2="accent2" accent3="accent3" accent4="accent4" accent5="accent5" accent6="accent6" hlink="hlink" folHlink="folHlink"/>
  <p:hf ftr="0"/>
  <p:extLst mod="1">
    <p:ext uri="{56416CCD-93CA-4268-BC5B-53C4BB910035}">
      <p15:sldGuideLst xmlns:p15="http://schemas.microsoft.com/office/powerpoint/2012/main">
        <p15:guide id="1" pos="144" userDrawn="1">
          <p15:clr>
            <a:srgbClr val="F26B43"/>
          </p15:clr>
        </p15:guide>
        <p15:guide id="2" pos="432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dt" idx="1"/>
          </p:nvPr>
        </p:nvSpPr>
        <p:spPr bwMode="auto">
          <a:xfrm>
            <a:off x="5481635" y="165100"/>
            <a:ext cx="1377275" cy="19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defRPr sz="900">
                <a:latin typeface="Arial" charset="0"/>
                <a:ea typeface="+mn-ea"/>
                <a:cs typeface="+mn-cs"/>
              </a:defRPr>
            </a:lvl1pPr>
          </a:lstStyle>
          <a:p>
            <a:pPr>
              <a:defRPr/>
            </a:pPr>
            <a:fld id="{F57039E2-5E4E-9C45-AE1B-72B4152C8F2C}" type="datetime1">
              <a:rPr lang="en-US" smtClean="0"/>
              <a:t>10/22/18</a:t>
            </a:fld>
            <a:endParaRPr lang="en-US" dirty="0"/>
          </a:p>
        </p:txBody>
      </p:sp>
      <p:sp>
        <p:nvSpPr>
          <p:cNvPr id="16388" name="Rectangle 4"/>
          <p:cNvSpPr>
            <a:spLocks noGrp="1" noRot="1" noChangeAspect="1" noChangeArrowheads="1" noTextEdit="1"/>
          </p:cNvSpPr>
          <p:nvPr>
            <p:ph type="sldImg" idx="2"/>
          </p:nvPr>
        </p:nvSpPr>
        <p:spPr bwMode="auto">
          <a:xfrm>
            <a:off x="1757363" y="490538"/>
            <a:ext cx="3562350" cy="22256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8" name="Rectangle 6"/>
          <p:cNvSpPr>
            <a:spLocks noGrp="1" noChangeArrowheads="1"/>
          </p:cNvSpPr>
          <p:nvPr>
            <p:ph type="ftr" sz="quarter" idx="4"/>
          </p:nvPr>
        </p:nvSpPr>
        <p:spPr bwMode="auto">
          <a:xfrm>
            <a:off x="1938338" y="9062102"/>
            <a:ext cx="4389437"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sz="900" cap="all" baseline="0">
                <a:latin typeface="Arial" charset="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0" y="9062102"/>
            <a:ext cx="1938338"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eaLnBrk="1" hangingPunct="1">
              <a:defRPr sz="1000" smtClean="0">
                <a:latin typeface="Arial" charset="0"/>
                <a:ea typeface="+mn-ea"/>
                <a:cs typeface="+mn-cs"/>
              </a:defRPr>
            </a:lvl1pPr>
            <a:lvl2pPr marL="0" indent="0">
              <a:tabLst>
                <a:tab pos="381000" algn="r"/>
                <a:tab pos="800100" algn="l"/>
              </a:tabLst>
              <a:defRPr sz="900" cap="all" baseline="0"/>
            </a:lvl2pPr>
          </a:lstStyle>
          <a:p>
            <a:pPr lvl="1">
              <a:defRPr/>
            </a:pPr>
            <a:r>
              <a:rPr lang="en-US" dirty="0"/>
              <a:t>	</a:t>
            </a:r>
            <a:fld id="{DD817518-FB06-4843-9B46-F72D174830EE}" type="slidenum">
              <a:rPr lang="en-US" smtClean="0"/>
              <a:pPr lvl="1">
                <a:defRPr/>
              </a:pPr>
              <a:t>‹#›</a:t>
            </a:fld>
            <a:r>
              <a:rPr lang="en-US" dirty="0"/>
              <a:t>	IBM SECURITY</a:t>
            </a:r>
          </a:p>
        </p:txBody>
      </p:sp>
      <p:sp>
        <p:nvSpPr>
          <p:cNvPr id="2" name="Notes Placeholder 1"/>
          <p:cNvSpPr>
            <a:spLocks noGrp="1"/>
          </p:cNvSpPr>
          <p:nvPr>
            <p:ph type="body" sz="quarter" idx="3"/>
          </p:nvPr>
        </p:nvSpPr>
        <p:spPr>
          <a:xfrm>
            <a:off x="228599" y="2799116"/>
            <a:ext cx="6627551" cy="6262986"/>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0" name="Picture 9"/>
          <p:cNvPicPr>
            <a:picLocks noChangeAspect="1"/>
          </p:cNvPicPr>
          <p:nvPr/>
        </p:nvPicPr>
        <p:blipFill>
          <a:blip r:embed="rId2">
            <a:lum bright="-100000"/>
          </a:blip>
          <a:stretch>
            <a:fillRect/>
          </a:stretch>
        </p:blipFill>
        <p:spPr>
          <a:xfrm>
            <a:off x="6567487" y="9092615"/>
            <a:ext cx="342900" cy="128805"/>
          </a:xfrm>
          <a:prstGeom prst="rect">
            <a:avLst/>
          </a:prstGeom>
        </p:spPr>
      </p:pic>
      <p:sp>
        <p:nvSpPr>
          <p:cNvPr id="4" name="Header Placeholder 3"/>
          <p:cNvSpPr>
            <a:spLocks noGrp="1"/>
          </p:cNvSpPr>
          <p:nvPr>
            <p:ph type="hdr" sz="quarter"/>
          </p:nvPr>
        </p:nvSpPr>
        <p:spPr>
          <a:xfrm>
            <a:off x="223837" y="165100"/>
            <a:ext cx="5257799" cy="199425"/>
          </a:xfrm>
          <a:prstGeom prst="rect">
            <a:avLst/>
          </a:prstGeom>
        </p:spPr>
        <p:txBody>
          <a:bodyPr vert="horz" lIns="0" tIns="0" rIns="0" bIns="0" rtlCol="0" anchor="t" anchorCtr="0"/>
          <a:lstStyle>
            <a:lvl1pPr algn="l">
              <a:defRPr sz="1200"/>
            </a:lvl1pPr>
          </a:lstStyle>
          <a:p>
            <a:endParaRPr lang="en-US" dirty="0"/>
          </a:p>
        </p:txBody>
      </p:sp>
    </p:spTree>
    <p:extLst>
      <p:ext uri="{BB962C8B-B14F-4D97-AF65-F5344CB8AC3E}">
        <p14:creationId xmlns:p14="http://schemas.microsoft.com/office/powerpoint/2010/main" val="382039152"/>
      </p:ext>
    </p:extLst>
  </p:cSld>
  <p:clrMap bg1="lt1" tx1="dk1" bg2="lt2" tx2="dk2" accent1="accent1" accent2="accent2" accent3="accent3" accent4="accent4" accent5="accent5" accent6="accent6" hlink="hlink" folHlink="folHlink"/>
  <p:hf ftr="0"/>
  <p:notesStyle>
    <a:lvl1pPr algn="l" rtl="0" eaLnBrk="0" fontAlgn="base" hangingPunct="0">
      <a:spcBef>
        <a:spcPct val="20000"/>
      </a:spcBef>
      <a:spcAft>
        <a:spcPct val="0"/>
      </a:spcAft>
      <a:defRPr sz="1000" kern="1200">
        <a:solidFill>
          <a:schemeClr val="tx1"/>
        </a:solidFill>
        <a:latin typeface="Arial" charset="0"/>
        <a:ea typeface="+mn-ea"/>
        <a:cs typeface="Arial" charset="0"/>
      </a:defRPr>
    </a:lvl1pPr>
    <a:lvl2pPr marL="138113" indent="-136525" algn="l" rtl="0" eaLnBrk="0" fontAlgn="base" hangingPunct="0">
      <a:spcBef>
        <a:spcPct val="20000"/>
      </a:spcBef>
      <a:spcAft>
        <a:spcPct val="0"/>
      </a:spcAft>
      <a:buChar char="•"/>
      <a:defRPr sz="1000" kern="1200">
        <a:solidFill>
          <a:schemeClr val="tx1"/>
        </a:solidFill>
        <a:latin typeface="Arial" charset="0"/>
        <a:ea typeface="+mn-ea"/>
        <a:cs typeface="Arial" charset="0"/>
      </a:defRPr>
    </a:lvl2pPr>
    <a:lvl3pPr marL="258763" indent="-119063" algn="l" rtl="0" eaLnBrk="0" fontAlgn="base" hangingPunct="0">
      <a:spcBef>
        <a:spcPct val="20000"/>
      </a:spcBef>
      <a:spcAft>
        <a:spcPct val="0"/>
      </a:spcAft>
      <a:buFont typeface="Arial" pitchFamily="34" charset="0"/>
      <a:buChar char="–"/>
      <a:defRPr sz="1000" kern="1200">
        <a:solidFill>
          <a:schemeClr val="tx1"/>
        </a:solidFill>
        <a:latin typeface="Arial" charset="0"/>
        <a:ea typeface="+mn-ea"/>
        <a:cs typeface="Arial" charset="0"/>
      </a:defRPr>
    </a:lvl3pPr>
    <a:lvl4pPr marL="407988" indent="-147638" algn="l" rtl="0" eaLnBrk="0" fontAlgn="base" hangingPunct="0">
      <a:spcBef>
        <a:spcPct val="20000"/>
      </a:spcBef>
      <a:spcAft>
        <a:spcPct val="0"/>
      </a:spcAft>
      <a:buFont typeface="Arial" pitchFamily="34" charset="0"/>
      <a:buChar char="–"/>
      <a:defRPr sz="1000" i="1" kern="1200">
        <a:solidFill>
          <a:schemeClr val="tx1"/>
        </a:solidFill>
        <a:latin typeface="Arial" charset="0"/>
        <a:ea typeface="+mn-ea"/>
        <a:cs typeface="Arial" charset="0"/>
      </a:defRPr>
    </a:lvl4pPr>
    <a:lvl5pPr marL="2057400" indent="-228600" algn="l" rtl="0" eaLnBrk="0" fontAlgn="base" hangingPunct="0">
      <a:spcBef>
        <a:spcPct val="30000"/>
      </a:spcBef>
      <a:spcAft>
        <a:spcPct val="0"/>
      </a:spcAft>
      <a:buChar char="•"/>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4320" userDrawn="1">
          <p15:clr>
            <a:srgbClr val="F26B43"/>
          </p15:clr>
        </p15:guide>
        <p15:guide id="2" pos="144"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rgbClr val="1D364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l="63757" t="44138" b="14099"/>
          <a:stretch/>
        </p:blipFill>
        <p:spPr>
          <a:xfrm>
            <a:off x="5829299" y="2578165"/>
            <a:ext cx="3312263" cy="2386777"/>
          </a:xfrm>
          <a:prstGeom prst="rect">
            <a:avLst/>
          </a:prstGeom>
        </p:spPr>
      </p:pic>
      <p:sp>
        <p:nvSpPr>
          <p:cNvPr id="2" name="Title 1"/>
          <p:cNvSpPr>
            <a:spLocks noGrp="1"/>
          </p:cNvSpPr>
          <p:nvPr>
            <p:ph type="ctrTitle"/>
          </p:nvPr>
        </p:nvSpPr>
        <p:spPr>
          <a:xfrm>
            <a:off x="433464" y="1316432"/>
            <a:ext cx="8251082" cy="1252654"/>
          </a:xfrm>
        </p:spPr>
        <p:txBody>
          <a:bodyPr lIns="0" tIns="0" rIns="0" bIns="0" anchor="b" anchorCtr="0">
            <a:noAutofit/>
          </a:bodyPr>
          <a:lstStyle>
            <a:lvl1pPr algn="l">
              <a:lnSpc>
                <a:spcPct val="90000"/>
              </a:lnSpc>
              <a:defRPr sz="4400" b="1"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458730" y="2744144"/>
            <a:ext cx="8226482" cy="315170"/>
          </a:xfrm>
          <a:prstGeom prst="rect">
            <a:avLst/>
          </a:prstGeom>
        </p:spPr>
        <p:txBody>
          <a:bodyPr lIns="0" tIns="0" rIns="0" bIns="0" anchor="t" anchorCtr="0">
            <a:normAutofit/>
          </a:bodyPr>
          <a:lstStyle>
            <a:lvl1pPr marL="0" indent="0" algn="l">
              <a:lnSpc>
                <a:spcPct val="100000"/>
              </a:lnSpc>
              <a:spcBef>
                <a:spcPts val="0"/>
              </a:spcBef>
              <a:buNone/>
              <a:defRPr sz="1500" b="0" cap="all" baseline="0">
                <a:solidFill>
                  <a:schemeClr val="bg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25" name="Text Placeholder 12" title="Click to edit presenter's name, title, and date"/>
          <p:cNvSpPr>
            <a:spLocks noGrp="1"/>
          </p:cNvSpPr>
          <p:nvPr>
            <p:ph type="body" sz="quarter" idx="13" hasCustomPrompt="1"/>
          </p:nvPr>
        </p:nvSpPr>
        <p:spPr>
          <a:xfrm>
            <a:off x="454570" y="3868167"/>
            <a:ext cx="7104996" cy="261412"/>
          </a:xfrm>
          <a:prstGeom prst="rect">
            <a:avLst/>
          </a:prstGeom>
        </p:spPr>
        <p:txBody>
          <a:bodyPr lIns="0" tIns="0" rIns="0" bIns="0" anchor="b" anchorCtr="0">
            <a:noAutofit/>
          </a:bodyPr>
          <a:lstStyle>
            <a:lvl1pPr marL="0" indent="0">
              <a:lnSpc>
                <a:spcPct val="100000"/>
              </a:lnSpc>
              <a:spcBef>
                <a:spcPts val="0"/>
              </a:spcBef>
              <a:buFontTx/>
              <a:buNone/>
              <a:defRPr sz="1500" b="1"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name</a:t>
            </a:r>
          </a:p>
        </p:txBody>
      </p:sp>
      <p:sp>
        <p:nvSpPr>
          <p:cNvPr id="26" name="Text Placeholder 23"/>
          <p:cNvSpPr>
            <a:spLocks noGrp="1"/>
          </p:cNvSpPr>
          <p:nvPr>
            <p:ph type="body" sz="quarter" idx="14" hasCustomPrompt="1"/>
          </p:nvPr>
        </p:nvSpPr>
        <p:spPr>
          <a:xfrm>
            <a:off x="454570" y="5093301"/>
            <a:ext cx="2983036" cy="182880"/>
          </a:xfrm>
          <a:prstGeom prst="rect">
            <a:avLst/>
          </a:prstGeom>
        </p:spPr>
        <p:txBody>
          <a:bodyPr wrap="none" lIns="0" tIns="0" rIns="0" bIns="0" anchor="b" anchorCtr="0">
            <a:noAutofit/>
          </a:bodyPr>
          <a:lstStyle>
            <a:lvl1pPr marL="0" indent="0" algn="l">
              <a:lnSpc>
                <a:spcPct val="100000"/>
              </a:lnSpc>
              <a:buFontTx/>
              <a:buNone/>
              <a:defRPr sz="1000" i="0">
                <a:solidFill>
                  <a:schemeClr val="bg1"/>
                </a:solidFill>
              </a:defRPr>
            </a:lvl1pPr>
            <a:lvl2pPr marL="176212" indent="0" algn="r">
              <a:buFontTx/>
              <a:buNone/>
              <a:defRPr sz="1400" i="1"/>
            </a:lvl2pPr>
            <a:lvl3pPr marL="384175" indent="0" algn="r">
              <a:buFontTx/>
              <a:buNone/>
              <a:defRPr sz="1400" i="1"/>
            </a:lvl3pPr>
            <a:lvl4pPr marL="522288" indent="0" algn="r">
              <a:buFontTx/>
              <a:buNone/>
              <a:defRPr sz="1400" i="1"/>
            </a:lvl4pPr>
            <a:lvl5pPr marL="696913" indent="0" algn="r">
              <a:buFontTx/>
              <a:buNone/>
              <a:defRPr sz="1400" i="1"/>
            </a:lvl5pPr>
          </a:lstStyle>
          <a:p>
            <a:pPr lvl="0"/>
            <a:r>
              <a:rPr lang="en-US" dirty="0"/>
              <a:t>Click to edit presentation date</a:t>
            </a:r>
          </a:p>
        </p:txBody>
      </p:sp>
      <p:sp>
        <p:nvSpPr>
          <p:cNvPr id="27" name="Text Placeholder 12" title="Click to edit presenter's name, title, and date"/>
          <p:cNvSpPr>
            <a:spLocks noGrp="1"/>
          </p:cNvSpPr>
          <p:nvPr>
            <p:ph type="body" sz="quarter" idx="15" hasCustomPrompt="1"/>
          </p:nvPr>
        </p:nvSpPr>
        <p:spPr>
          <a:xfrm>
            <a:off x="454570" y="4144789"/>
            <a:ext cx="7104996" cy="223312"/>
          </a:xfrm>
          <a:prstGeom prst="rect">
            <a:avLst/>
          </a:prstGeom>
        </p:spPr>
        <p:txBody>
          <a:bodyPr lIns="0" tIns="0" rIns="0" bIns="0" anchor="t" anchorCtr="0">
            <a:normAutofit/>
          </a:bodyPr>
          <a:lstStyle>
            <a:lvl1pPr marL="0" marR="0" indent="0" algn="l" defTabSz="685800" rtl="0" eaLnBrk="1" fontAlgn="auto" latinLnBrk="0" hangingPunct="1">
              <a:lnSpc>
                <a:spcPct val="100000"/>
              </a:lnSpc>
              <a:spcBef>
                <a:spcPts val="0"/>
              </a:spcBef>
              <a:spcAft>
                <a:spcPts val="0"/>
              </a:spcAft>
              <a:buClr>
                <a:schemeClr val="tx2"/>
              </a:buClr>
              <a:buSzTx/>
              <a:buFontTx/>
              <a:buNone/>
              <a:tabLst/>
              <a:defRPr sz="1100" b="0" baseline="0">
                <a:solidFill>
                  <a:schemeClr val="bg1"/>
                </a:solidFill>
                <a:latin typeface="Arial" panose="020B0604020202020204" pitchFamily="34" charset="0"/>
                <a:cs typeface="Arial" panose="020B0604020202020204" pitchFamily="34"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presenter’s title and division</a:t>
            </a:r>
          </a:p>
        </p:txBody>
      </p:sp>
      <p:pic>
        <p:nvPicPr>
          <p:cNvPr id="10" name="Picture 9"/>
          <p:cNvPicPr>
            <a:picLocks noChangeAspect="1"/>
          </p:cNvPicPr>
          <p:nvPr/>
        </p:nvPicPr>
        <p:blipFill rotWithShape="1">
          <a:blip r:embed="rId3"/>
          <a:srcRect l="14569" t="26753" r="14569" b="26753"/>
          <a:stretch/>
        </p:blipFill>
        <p:spPr>
          <a:xfrm>
            <a:off x="457200" y="425997"/>
            <a:ext cx="1268337" cy="371860"/>
          </a:xfrm>
          <a:prstGeom prst="rect">
            <a:avLst/>
          </a:prstGeom>
        </p:spPr>
      </p:pic>
      <p:cxnSp>
        <p:nvCxnSpPr>
          <p:cNvPr id="17" name="Straight Connector 16"/>
          <p:cNvCxnSpPr/>
          <p:nvPr userDrawn="1"/>
        </p:nvCxnSpPr>
        <p:spPr>
          <a:xfrm>
            <a:off x="454570" y="3709266"/>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4"/>
          <a:srcRect l="-14222" t="-34103" r="-8052" b="-9221"/>
          <a:stretch/>
        </p:blipFill>
        <p:spPr>
          <a:xfrm>
            <a:off x="7898525" y="4887310"/>
            <a:ext cx="904080" cy="398082"/>
          </a:xfrm>
          <a:prstGeom prst="rect">
            <a:avLst/>
          </a:prstGeom>
          <a:noFill/>
        </p:spPr>
      </p:pic>
    </p:spTree>
    <p:extLst>
      <p:ext uri="{BB962C8B-B14F-4D97-AF65-F5344CB8AC3E}">
        <p14:creationId xmlns:p14="http://schemas.microsoft.com/office/powerpoint/2010/main" val="2605553064"/>
      </p:ext>
    </p:extLst>
  </p:cSld>
  <p:clrMapOvr>
    <a:masterClrMapping/>
  </p:clrMapOvr>
  <p:extLst mod="1">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Data-driven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4"/>
          </p:nvPr>
        </p:nvSpPr>
        <p:spPr>
          <a:xfrm>
            <a:off x="457200" y="914400"/>
            <a:ext cx="8228653" cy="4114800"/>
          </a:xfrm>
          <a:prstGeom prst="rect">
            <a:avLst/>
          </a:prstGeom>
        </p:spPr>
        <p:txBody>
          <a:bodyPr/>
          <a:lstStyle>
            <a:lvl1pPr marL="0" indent="0" algn="ctr">
              <a:buFontTx/>
              <a:buNone/>
              <a:defRPr cap="none" baseline="0">
                <a:solidFill>
                  <a:schemeClr val="tx1"/>
                </a:solidFill>
              </a:defRPr>
            </a:lvl1pPr>
          </a:lstStyle>
          <a:p>
            <a:r>
              <a:rPr lang="en-US" dirty="0"/>
              <a:t>Click icon to add chart</a:t>
            </a:r>
          </a:p>
        </p:txBody>
      </p:sp>
    </p:spTree>
    <p:extLst>
      <p:ext uri="{BB962C8B-B14F-4D97-AF65-F5344CB8AC3E}">
        <p14:creationId xmlns:p14="http://schemas.microsoft.com/office/powerpoint/2010/main" val="8667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2743532" y="3969964"/>
            <a:ext cx="5943277" cy="259136"/>
          </a:xfrm>
          <a:prstGeom prst="rect">
            <a:avLst/>
          </a:prstGeom>
        </p:spPr>
        <p:txBody>
          <a:bodyPr tIns="0" bIns="0"/>
          <a:lstStyle>
            <a:lvl1pPr marL="0" indent="0">
              <a:spcBef>
                <a:spcPts val="0"/>
              </a:spcBef>
              <a:buFontTx/>
              <a:buNone/>
              <a:defRPr cap="none"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title</a:t>
            </a:r>
          </a:p>
        </p:txBody>
      </p:sp>
      <p:pic>
        <p:nvPicPr>
          <p:cNvPr id="4" name="Picture 3"/>
          <p:cNvPicPr>
            <a:picLocks noChangeAspect="1"/>
          </p:cNvPicPr>
          <p:nvPr userDrawn="1"/>
        </p:nvPicPr>
        <p:blipFill rotWithShape="1">
          <a:blip r:embed="rId2"/>
          <a:srcRect l="9787" t="10247" r="9787" b="10247"/>
          <a:stretch/>
        </p:blipFill>
        <p:spPr>
          <a:xfrm>
            <a:off x="145832" y="1287780"/>
            <a:ext cx="2744607" cy="2095138"/>
          </a:xfrm>
          <a:prstGeom prst="rect">
            <a:avLst/>
          </a:prstGeom>
        </p:spPr>
      </p:pic>
      <p:sp>
        <p:nvSpPr>
          <p:cNvPr id="12" name="Title 11"/>
          <p:cNvSpPr>
            <a:spLocks noGrp="1"/>
          </p:cNvSpPr>
          <p:nvPr userDrawn="1">
            <p:ph type="title" hasCustomPrompt="1"/>
          </p:nvPr>
        </p:nvSpPr>
        <p:spPr>
          <a:xfrm>
            <a:off x="2743200" y="1375735"/>
            <a:ext cx="5943600" cy="1917383"/>
          </a:xfrm>
        </p:spPr>
        <p:txBody>
          <a:bodyPr anchor="b" anchorCtr="0">
            <a:noAutofit/>
          </a:bodyPr>
          <a:lstStyle>
            <a:lvl1pPr>
              <a:lnSpc>
                <a:spcPct val="100000"/>
              </a:lnSpc>
              <a:defRPr sz="3200">
                <a:solidFill>
                  <a:srgbClr val="1D3649"/>
                </a:solidFill>
              </a:defRPr>
            </a:lvl1pPr>
          </a:lstStyle>
          <a:p>
            <a:r>
              <a:rPr lang="en-US" dirty="0"/>
              <a:t>Click to edit quote.”</a:t>
            </a:r>
          </a:p>
        </p:txBody>
      </p:sp>
      <p:sp>
        <p:nvSpPr>
          <p:cNvPr id="5" name="Text Placeholder 4"/>
          <p:cNvSpPr>
            <a:spLocks noGrp="1"/>
          </p:cNvSpPr>
          <p:nvPr>
            <p:ph type="body" sz="quarter" idx="11" hasCustomPrompt="1"/>
          </p:nvPr>
        </p:nvSpPr>
        <p:spPr>
          <a:xfrm>
            <a:off x="2743532" y="3771899"/>
            <a:ext cx="5943277" cy="198065"/>
          </a:xfrm>
          <a:prstGeom prst="rect">
            <a:avLst/>
          </a:prstGeom>
        </p:spPr>
        <p:txBody>
          <a:bodyPr tIns="0" bIns="0" anchor="b" anchorCtr="0"/>
          <a:lstStyle>
            <a:lvl1pPr marL="0" indent="0">
              <a:spcBef>
                <a:spcPts val="0"/>
              </a:spcBef>
              <a:buFontTx/>
              <a:buNone/>
              <a:defRPr cap="all" baseline="0">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Click to edit author’s name</a:t>
            </a:r>
          </a:p>
        </p:txBody>
      </p:sp>
    </p:spTree>
    <p:extLst>
      <p:ext uri="{BB962C8B-B14F-4D97-AF65-F5344CB8AC3E}">
        <p14:creationId xmlns:p14="http://schemas.microsoft.com/office/powerpoint/2010/main" val="285497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804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1D364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3757" t="44138" b="14099"/>
          <a:stretch/>
        </p:blipFill>
        <p:spPr>
          <a:xfrm>
            <a:off x="5829299" y="2578165"/>
            <a:ext cx="3312263" cy="2386777"/>
          </a:xfrm>
          <a:prstGeom prst="rect">
            <a:avLst/>
          </a:prstGeom>
        </p:spPr>
      </p:pic>
      <p:sp>
        <p:nvSpPr>
          <p:cNvPr id="2" name="Title 1"/>
          <p:cNvSpPr>
            <a:spLocks noGrp="1"/>
          </p:cNvSpPr>
          <p:nvPr userDrawn="1">
            <p:ph type="title" hasCustomPrompt="1"/>
          </p:nvPr>
        </p:nvSpPr>
        <p:spPr>
          <a:xfrm>
            <a:off x="433552" y="1708251"/>
            <a:ext cx="8259134" cy="1060111"/>
          </a:xfrm>
        </p:spPr>
        <p:txBody>
          <a:bodyPr>
            <a:noAutofit/>
          </a:bodyPr>
          <a:lstStyle>
            <a:lvl1pPr>
              <a:lnSpc>
                <a:spcPct val="85000"/>
              </a:lnSpc>
              <a:defRPr sz="4400" b="1" baseline="0">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6960" y="1488338"/>
            <a:ext cx="8227585" cy="259328"/>
          </a:xfrm>
          <a:prstGeom prst="rect">
            <a:avLst/>
          </a:prstGeom>
        </p:spPr>
        <p:txBody>
          <a:bodyPr lIns="0" tIns="0" rIns="0" bIns="0" anchor="t" anchorCtr="0">
            <a:normAutofit/>
          </a:bodyPr>
          <a:lstStyle>
            <a:lvl1pPr marL="0" indent="0">
              <a:lnSpc>
                <a:spcPct val="100000"/>
              </a:lnSpc>
              <a:buFontTx/>
              <a:buNone/>
              <a:defRPr sz="1400" cap="all" baseline="0">
                <a:solidFill>
                  <a:schemeClr val="bg1"/>
                </a:solidFill>
              </a:defRPr>
            </a:lvl1pPr>
            <a:lvl2pPr marL="176212" indent="0">
              <a:buFontTx/>
              <a:buNone/>
              <a:defRPr sz="1200">
                <a:solidFill>
                  <a:schemeClr val="bg1"/>
                </a:solidFill>
              </a:defRPr>
            </a:lvl2pPr>
            <a:lvl3pPr marL="384175" indent="0">
              <a:buFontTx/>
              <a:buNone/>
              <a:defRPr sz="1200">
                <a:solidFill>
                  <a:schemeClr val="bg1"/>
                </a:solidFill>
              </a:defRPr>
            </a:lvl3pPr>
            <a:lvl4pPr marL="522288" indent="0">
              <a:buFontTx/>
              <a:buNone/>
              <a:defRPr sz="1200">
                <a:solidFill>
                  <a:schemeClr val="bg1"/>
                </a:solidFill>
              </a:defRPr>
            </a:lvl4pPr>
            <a:lvl5pPr marL="696913" indent="0">
              <a:buFontTx/>
              <a:buNone/>
              <a:defRPr sz="1200">
                <a:solidFill>
                  <a:schemeClr val="bg1"/>
                </a:solidFill>
              </a:defRPr>
            </a:lvl5pPr>
          </a:lstStyle>
          <a:p>
            <a:pPr lvl="0"/>
            <a:endParaRPr lang="en-US" dirty="0"/>
          </a:p>
        </p:txBody>
      </p:sp>
      <p:cxnSp>
        <p:nvCxnSpPr>
          <p:cNvPr id="8" name="Straight Connector 7"/>
          <p:cNvCxnSpPr/>
          <p:nvPr userDrawn="1"/>
        </p:nvCxnSpPr>
        <p:spPr>
          <a:xfrm>
            <a:off x="454570" y="1288832"/>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302474"/>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3 Sub Sections">
    <p:bg>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0" y="0"/>
            <a:ext cx="9144000" cy="2922035"/>
            <a:chOff x="0" y="0"/>
            <a:chExt cx="9144000" cy="2922035"/>
          </a:xfrm>
        </p:grpSpPr>
        <p:cxnSp>
          <p:nvCxnSpPr>
            <p:cNvPr id="15" name="Straight Connector 14"/>
            <p:cNvCxnSpPr/>
            <p:nvPr userDrawn="1"/>
          </p:nvCxnSpPr>
          <p:spPr>
            <a:xfrm>
              <a:off x="454570" y="2922035"/>
              <a:ext cx="758952" cy="0"/>
            </a:xfrm>
            <a:prstGeom prst="line">
              <a:avLst/>
            </a:prstGeom>
            <a:ln w="101600">
              <a:solidFill>
                <a:srgbClr val="FF5003"/>
              </a:solidFill>
              <a:tailEnd type="none"/>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0"/>
              <a:ext cx="9144000" cy="2880360"/>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
          <p:cNvSpPr txBox="1">
            <a:spLocks/>
          </p:cNvSpPr>
          <p:nvPr userDrawn="1"/>
        </p:nvSpPr>
        <p:spPr>
          <a:xfrm>
            <a:off x="374432"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01</a:t>
            </a:r>
          </a:p>
        </p:txBody>
      </p:sp>
      <p:sp>
        <p:nvSpPr>
          <p:cNvPr id="20" name="Title 1"/>
          <p:cNvSpPr txBox="1">
            <a:spLocks/>
          </p:cNvSpPr>
          <p:nvPr userDrawn="1"/>
        </p:nvSpPr>
        <p:spPr>
          <a:xfrm>
            <a:off x="3174533"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02</a:t>
            </a:r>
          </a:p>
        </p:txBody>
      </p:sp>
      <p:sp>
        <p:nvSpPr>
          <p:cNvPr id="22" name="Title 1"/>
          <p:cNvSpPr txBox="1">
            <a:spLocks/>
          </p:cNvSpPr>
          <p:nvPr userDrawn="1"/>
        </p:nvSpPr>
        <p:spPr>
          <a:xfrm>
            <a:off x="5952692" y="3899591"/>
            <a:ext cx="579664" cy="548640"/>
          </a:xfrm>
          <a:prstGeom prst="rect">
            <a:avLst/>
          </a:prstGeom>
        </p:spPr>
        <p:txBody>
          <a:bodyPr vert="horz" lIns="0" tIns="0" rIns="0" bIns="0" rtlCol="0" anchor="b" anchorCtr="0">
            <a:noAutofit/>
          </a:bodyPr>
          <a:lstStyle>
            <a:lvl1pPr algn="l" defTabSz="6858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r" fontAlgn="auto">
              <a:lnSpc>
                <a:spcPct val="100000"/>
              </a:lnSpc>
              <a:spcAft>
                <a:spcPts val="0"/>
              </a:spcAft>
            </a:pPr>
            <a:r>
              <a:rPr lang="en-US" sz="3600" b="1" dirty="0">
                <a:solidFill>
                  <a:schemeClr val="accent1"/>
                </a:solidFill>
              </a:rPr>
              <a:t>03</a:t>
            </a:r>
          </a:p>
        </p:txBody>
      </p:sp>
      <p:sp>
        <p:nvSpPr>
          <p:cNvPr id="37" name="Text Placeholder 36"/>
          <p:cNvSpPr>
            <a:spLocks noGrp="1"/>
          </p:cNvSpPr>
          <p:nvPr userDrawn="1">
            <p:ph type="body" sz="quarter" idx="14" hasCustomPrompt="1"/>
          </p:nvPr>
        </p:nvSpPr>
        <p:spPr>
          <a:xfrm>
            <a:off x="1006259" y="4000499"/>
            <a:ext cx="2054303"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0" name="Text Placeholder 39"/>
          <p:cNvSpPr>
            <a:spLocks noGrp="1"/>
          </p:cNvSpPr>
          <p:nvPr userDrawn="1">
            <p:ph type="body" sz="quarter" idx="15" hasCustomPrompt="1"/>
          </p:nvPr>
        </p:nvSpPr>
        <p:spPr>
          <a:xfrm>
            <a:off x="3856064" y="4000499"/>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43" name="Text Placeholder 42"/>
          <p:cNvSpPr>
            <a:spLocks noGrp="1"/>
          </p:cNvSpPr>
          <p:nvPr userDrawn="1">
            <p:ph type="body" sz="quarter" idx="16" hasCustomPrompt="1"/>
          </p:nvPr>
        </p:nvSpPr>
        <p:spPr>
          <a:xfrm>
            <a:off x="6627403" y="4000499"/>
            <a:ext cx="2055459" cy="382247"/>
          </a:xfrm>
          <a:prstGeom prst="rect">
            <a:avLst/>
          </a:prstGeom>
        </p:spPr>
        <p:txBody>
          <a:bodyPr tIns="0" bIns="0" anchor="b" anchorCtr="0"/>
          <a:lstStyle>
            <a:lvl1pPr marL="0" indent="0">
              <a:lnSpc>
                <a:spcPct val="90000"/>
              </a:lnSpc>
              <a:spcBef>
                <a:spcPts val="0"/>
              </a:spcBef>
              <a:buFontTx/>
              <a:buNone/>
              <a:defRPr>
                <a:solidFill>
                  <a:srgbClr val="1D3649"/>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text</a:t>
            </a:r>
          </a:p>
        </p:txBody>
      </p:sp>
      <p:sp>
        <p:nvSpPr>
          <p:cNvPr id="2" name="Title 1"/>
          <p:cNvSpPr>
            <a:spLocks noGrp="1"/>
          </p:cNvSpPr>
          <p:nvPr userDrawn="1">
            <p:ph type="title" hasCustomPrompt="1"/>
          </p:nvPr>
        </p:nvSpPr>
        <p:spPr>
          <a:xfrm>
            <a:off x="433551" y="1179011"/>
            <a:ext cx="8259135" cy="916597"/>
          </a:xfrm>
        </p:spPr>
        <p:txBody>
          <a:bodyPr>
            <a:noAutofit/>
          </a:bodyPr>
          <a:lstStyle>
            <a:lvl1pPr>
              <a:lnSpc>
                <a:spcPct val="100000"/>
              </a:lnSpc>
              <a:defRPr sz="4400" b="1">
                <a:solidFill>
                  <a:schemeClr val="bg1"/>
                </a:solidFill>
              </a:defRPr>
            </a:lvl1pPr>
          </a:lstStyle>
          <a:p>
            <a:r>
              <a:rPr lang="en-US" dirty="0"/>
              <a:t>Edit master section title</a:t>
            </a:r>
          </a:p>
        </p:txBody>
      </p:sp>
      <p:sp>
        <p:nvSpPr>
          <p:cNvPr id="29" name="Text Placeholder 28"/>
          <p:cNvSpPr>
            <a:spLocks noGrp="1"/>
          </p:cNvSpPr>
          <p:nvPr userDrawn="1">
            <p:ph type="body" sz="quarter" idx="13"/>
          </p:nvPr>
        </p:nvSpPr>
        <p:spPr>
          <a:xfrm>
            <a:off x="457201" y="925941"/>
            <a:ext cx="8229600" cy="265768"/>
          </a:xfrm>
          <a:prstGeom prst="rect">
            <a:avLst/>
          </a:prstGeom>
        </p:spPr>
        <p:txBody>
          <a:bodyPr vert="horz" lIns="0" tIns="36576" rIns="0" bIns="0" rtlCol="0" anchor="t" anchorCtr="0">
            <a:normAutofit/>
          </a:bodyPr>
          <a:lstStyle>
            <a:lvl1pPr marL="0" indent="0">
              <a:buFontTx/>
              <a:buNone/>
              <a:defRPr lang="en-US" sz="1400" cap="all" baseline="0" dirty="0">
                <a:solidFill>
                  <a:schemeClr val="bg1"/>
                </a:solidFill>
              </a:defRPr>
            </a:lvl1pPr>
          </a:lstStyle>
          <a:p>
            <a:pPr marL="198438" lvl="0" indent="-198438"/>
            <a:endParaRPr lang="en-US" dirty="0"/>
          </a:p>
        </p:txBody>
      </p:sp>
    </p:spTree>
    <p:extLst>
      <p:ext uri="{BB962C8B-B14F-4D97-AF65-F5344CB8AC3E}">
        <p14:creationId xmlns:p14="http://schemas.microsoft.com/office/powerpoint/2010/main" val="341998382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andatory Closing Slide">
    <p:bg>
      <p:bgPr>
        <a:solidFill>
          <a:srgbClr val="1D3649"/>
        </a:solidFill>
        <a:effectLst/>
      </p:bgPr>
    </p:bg>
    <p:spTree>
      <p:nvGrpSpPr>
        <p:cNvPr id="1" name=""/>
        <p:cNvGrpSpPr/>
        <p:nvPr/>
      </p:nvGrpSpPr>
      <p:grpSpPr>
        <a:xfrm>
          <a:off x="0" y="0"/>
          <a:ext cx="0" cy="0"/>
          <a:chOff x="0" y="0"/>
          <a:chExt cx="0" cy="0"/>
        </a:xfrm>
      </p:grpSpPr>
      <p:pic>
        <p:nvPicPr>
          <p:cNvPr id="107" name="Picture 106"/>
          <p:cNvPicPr>
            <a:picLocks noChangeAspect="1"/>
          </p:cNvPicPr>
          <p:nvPr userDrawn="1"/>
        </p:nvPicPr>
        <p:blipFill>
          <a:blip r:embed="rId2"/>
          <a:stretch>
            <a:fillRect/>
          </a:stretch>
        </p:blipFill>
        <p:spPr>
          <a:xfrm>
            <a:off x="8003670" y="4982021"/>
            <a:ext cx="739401" cy="277745"/>
          </a:xfrm>
          <a:prstGeom prst="rect">
            <a:avLst/>
          </a:prstGeom>
        </p:spPr>
      </p:pic>
      <p:pic>
        <p:nvPicPr>
          <p:cNvPr id="108" name="Picture 107"/>
          <p:cNvPicPr>
            <a:picLocks noChangeAspect="1"/>
          </p:cNvPicPr>
          <p:nvPr userDrawn="1"/>
        </p:nvPicPr>
        <p:blipFill rotWithShape="1">
          <a:blip r:embed="rId3"/>
          <a:srcRect l="14569" t="26753" r="14569" b="26753"/>
          <a:stretch/>
        </p:blipFill>
        <p:spPr>
          <a:xfrm>
            <a:off x="457200" y="425997"/>
            <a:ext cx="1268337" cy="371860"/>
          </a:xfrm>
          <a:prstGeom prst="rect">
            <a:avLst/>
          </a:prstGeom>
        </p:spPr>
      </p:pic>
      <p:pic>
        <p:nvPicPr>
          <p:cNvPr id="18" name="Picture 17"/>
          <p:cNvPicPr>
            <a:picLocks noChangeAspect="1"/>
          </p:cNvPicPr>
          <p:nvPr userDrawn="1"/>
        </p:nvPicPr>
        <p:blipFill rotWithShape="1">
          <a:blip r:embed="rId4"/>
          <a:srcRect l="63757" t="44138" b="14099"/>
          <a:stretch/>
        </p:blipFill>
        <p:spPr>
          <a:xfrm>
            <a:off x="5829299" y="722189"/>
            <a:ext cx="3312263" cy="2386777"/>
          </a:xfrm>
          <a:prstGeom prst="rect">
            <a:avLst/>
          </a:prstGeom>
        </p:spPr>
      </p:pic>
      <p:cxnSp>
        <p:nvCxnSpPr>
          <p:cNvPr id="19" name="Straight Connector 18"/>
          <p:cNvCxnSpPr/>
          <p:nvPr userDrawn="1"/>
        </p:nvCxnSpPr>
        <p:spPr>
          <a:xfrm>
            <a:off x="454269" y="1344010"/>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764577" y="2616669"/>
            <a:ext cx="1725640" cy="138499"/>
          </a:xfrm>
          <a:prstGeom prst="rect">
            <a:avLst/>
          </a:prstGeom>
          <a:noFill/>
        </p:spPr>
        <p:txBody>
          <a:bodyPr wrap="square" lIns="0" tIns="0" rIns="0" bIns="0" rtlCol="0">
            <a:spAutoFit/>
          </a:bodyPr>
          <a:lstStyle/>
          <a:p>
            <a:r>
              <a:rPr lang="en-US" sz="900" dirty="0">
                <a:solidFill>
                  <a:schemeClr val="bg1"/>
                </a:solidFill>
              </a:rPr>
              <a:t>ibm.com/security</a:t>
            </a:r>
          </a:p>
        </p:txBody>
      </p:sp>
      <p:pic>
        <p:nvPicPr>
          <p:cNvPr id="21" name="Picture 2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700" y="2599478"/>
            <a:ext cx="168274" cy="170050"/>
          </a:xfrm>
          <a:prstGeom prst="rect">
            <a:avLst/>
          </a:prstGeom>
        </p:spPr>
      </p:pic>
      <p:sp>
        <p:nvSpPr>
          <p:cNvPr id="23" name="TextBox 22"/>
          <p:cNvSpPr txBox="1"/>
          <p:nvPr userDrawn="1"/>
        </p:nvSpPr>
        <p:spPr>
          <a:xfrm>
            <a:off x="764577" y="2847499"/>
            <a:ext cx="1725640" cy="138499"/>
          </a:xfrm>
          <a:prstGeom prst="rect">
            <a:avLst/>
          </a:prstGeom>
          <a:noFill/>
        </p:spPr>
        <p:txBody>
          <a:bodyPr wrap="square" lIns="0" tIns="0" rIns="0" bIns="0" rtlCol="0">
            <a:spAutoFit/>
          </a:bodyPr>
          <a:lstStyle/>
          <a:p>
            <a:r>
              <a:rPr lang="en-US" sz="900" dirty="0">
                <a:solidFill>
                  <a:schemeClr val="bg1"/>
                </a:solidFill>
              </a:rPr>
              <a:t>securityintelligence.com</a:t>
            </a:r>
          </a:p>
        </p:txBody>
      </p:sp>
      <p:pic>
        <p:nvPicPr>
          <p:cNvPr id="24" name="Picture 2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700" y="2830308"/>
            <a:ext cx="168274" cy="170050"/>
          </a:xfrm>
          <a:prstGeom prst="rect">
            <a:avLst/>
          </a:prstGeom>
        </p:spPr>
      </p:pic>
      <p:sp>
        <p:nvSpPr>
          <p:cNvPr id="26" name="TextBox 25"/>
          <p:cNvSpPr txBox="1"/>
          <p:nvPr userDrawn="1"/>
        </p:nvSpPr>
        <p:spPr>
          <a:xfrm>
            <a:off x="764577" y="3066924"/>
            <a:ext cx="1733562" cy="138499"/>
          </a:xfrm>
          <a:prstGeom prst="rect">
            <a:avLst/>
          </a:prstGeom>
          <a:noFill/>
        </p:spPr>
        <p:txBody>
          <a:bodyPr wrap="square" lIns="0" tIns="0" rIns="0" bIns="0" rtlCol="0">
            <a:spAutoFit/>
          </a:bodyPr>
          <a:lstStyle/>
          <a:p>
            <a:r>
              <a:rPr lang="en-US" sz="900" dirty="0">
                <a:solidFill>
                  <a:schemeClr val="bg1"/>
                </a:solidFill>
              </a:rPr>
              <a:t>xforce.ibmcloud.com</a:t>
            </a:r>
          </a:p>
        </p:txBody>
      </p:sp>
      <p:pic>
        <p:nvPicPr>
          <p:cNvPr id="27" name="Picture 2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700" y="3049733"/>
            <a:ext cx="168274" cy="170050"/>
          </a:xfrm>
          <a:prstGeom prst="rect">
            <a:avLst/>
          </a:prstGeom>
        </p:spPr>
      </p:pic>
      <p:pic>
        <p:nvPicPr>
          <p:cNvPr id="28" name="Picture 27"/>
          <p:cNvPicPr>
            <a:picLocks noChangeAspect="1"/>
          </p:cNvPicPr>
          <p:nvPr userDrawn="1"/>
        </p:nvPicPr>
        <p:blipFill>
          <a:blip r:embed="rId6"/>
          <a:stretch>
            <a:fillRect/>
          </a:stretch>
        </p:blipFill>
        <p:spPr>
          <a:xfrm>
            <a:off x="441934" y="3265861"/>
            <a:ext cx="228051" cy="228242"/>
          </a:xfrm>
          <a:prstGeom prst="rect">
            <a:avLst/>
          </a:prstGeom>
        </p:spPr>
      </p:pic>
      <p:sp>
        <p:nvSpPr>
          <p:cNvPr id="29" name="TextBox 28"/>
          <p:cNvSpPr txBox="1"/>
          <p:nvPr userDrawn="1"/>
        </p:nvSpPr>
        <p:spPr>
          <a:xfrm>
            <a:off x="764577" y="3304452"/>
            <a:ext cx="1889639" cy="138499"/>
          </a:xfrm>
          <a:prstGeom prst="rect">
            <a:avLst/>
          </a:prstGeom>
          <a:noFill/>
        </p:spPr>
        <p:txBody>
          <a:bodyPr wrap="square" lIns="0" tIns="0" rIns="0" bIns="0" rtlCol="0">
            <a:spAutoFit/>
          </a:bodyPr>
          <a:lstStyle/>
          <a:p>
            <a:r>
              <a:rPr lang="en-US" sz="900" dirty="0">
                <a:solidFill>
                  <a:schemeClr val="bg1"/>
                </a:solidFill>
              </a:rPr>
              <a:t>@ibmsecurity</a:t>
            </a:r>
          </a:p>
        </p:txBody>
      </p:sp>
      <p:pic>
        <p:nvPicPr>
          <p:cNvPr id="30" name="Picture 29"/>
          <p:cNvPicPr>
            <a:picLocks noChangeAspect="1"/>
          </p:cNvPicPr>
          <p:nvPr userDrawn="1"/>
        </p:nvPicPr>
        <p:blipFill>
          <a:blip r:embed="rId7"/>
          <a:stretch>
            <a:fillRect/>
          </a:stretch>
        </p:blipFill>
        <p:spPr>
          <a:xfrm>
            <a:off x="449817" y="3499100"/>
            <a:ext cx="214867" cy="215048"/>
          </a:xfrm>
          <a:prstGeom prst="rect">
            <a:avLst/>
          </a:prstGeom>
        </p:spPr>
      </p:pic>
      <p:sp>
        <p:nvSpPr>
          <p:cNvPr id="31" name="TextBox 30"/>
          <p:cNvSpPr txBox="1"/>
          <p:nvPr userDrawn="1"/>
        </p:nvSpPr>
        <p:spPr>
          <a:xfrm>
            <a:off x="764577" y="3535284"/>
            <a:ext cx="1889638" cy="138499"/>
          </a:xfrm>
          <a:prstGeom prst="rect">
            <a:avLst/>
          </a:prstGeom>
          <a:noFill/>
        </p:spPr>
        <p:txBody>
          <a:bodyPr wrap="square" lIns="0" tIns="0" rIns="0" bIns="0" rtlCol="0">
            <a:spAutoFit/>
          </a:bodyPr>
          <a:lstStyle/>
          <a:p>
            <a:r>
              <a:rPr lang="en-US" sz="900" dirty="0">
                <a:solidFill>
                  <a:schemeClr val="bg1"/>
                </a:solidFill>
              </a:rPr>
              <a:t>youtube/user/ibmsecuritysolutions</a:t>
            </a:r>
          </a:p>
        </p:txBody>
      </p:sp>
      <p:sp>
        <p:nvSpPr>
          <p:cNvPr id="32" name="Rectangle 11"/>
          <p:cNvSpPr>
            <a:spLocks noChangeArrowheads="1"/>
          </p:cNvSpPr>
          <p:nvPr userDrawn="1"/>
        </p:nvSpPr>
        <p:spPr bwMode="auto">
          <a:xfrm>
            <a:off x="441934" y="4229099"/>
            <a:ext cx="6758966" cy="10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p>
            <a:pPr marL="0" indent="0" eaLnBrk="0" hangingPunct="0">
              <a:spcBef>
                <a:spcPts val="300"/>
              </a:spcBef>
              <a:buClr>
                <a:srgbClr val="000000"/>
              </a:buClr>
            </a:pPr>
            <a:r>
              <a:rPr lang="en-US" sz="600" b="0" baseline="0" dirty="0">
                <a:solidFill>
                  <a:schemeClr val="bg1"/>
                </a:solidFill>
              </a:rPr>
              <a:t>© Copyright IBM Corporation 2016.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a:p>
            <a:pPr marL="0" indent="0" eaLnBrk="0" hangingPunct="0">
              <a:spcBef>
                <a:spcPts val="300"/>
              </a:spcBef>
              <a:buClr>
                <a:srgbClr val="000000"/>
              </a:buClr>
            </a:pPr>
            <a:r>
              <a:rPr lang="en-US" sz="600" b="0" baseline="0" dirty="0">
                <a:solidFill>
                  <a:schemeClr val="bg1"/>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endParaRPr lang="en-US" sz="600" b="0" baseline="0" dirty="0">
              <a:solidFill>
                <a:schemeClr val="bg1"/>
              </a:solidFill>
              <a:cs typeface="Arial" charset="0"/>
            </a:endParaRPr>
          </a:p>
        </p:txBody>
      </p:sp>
      <p:sp>
        <p:nvSpPr>
          <p:cNvPr id="33" name="TextBox 32"/>
          <p:cNvSpPr txBox="1"/>
          <p:nvPr userDrawn="1"/>
        </p:nvSpPr>
        <p:spPr>
          <a:xfrm>
            <a:off x="457200" y="2379196"/>
            <a:ext cx="1725640" cy="138499"/>
          </a:xfrm>
          <a:prstGeom prst="rect">
            <a:avLst/>
          </a:prstGeom>
          <a:noFill/>
        </p:spPr>
        <p:txBody>
          <a:bodyPr wrap="square" lIns="0" tIns="0" rIns="0" bIns="0" rtlCol="0">
            <a:spAutoFit/>
          </a:bodyPr>
          <a:lstStyle/>
          <a:p>
            <a:r>
              <a:rPr lang="en-US" sz="900" dirty="0">
                <a:solidFill>
                  <a:schemeClr val="bg1"/>
                </a:solidFill>
              </a:rPr>
              <a:t>FOLLOW US ON:</a:t>
            </a:r>
          </a:p>
        </p:txBody>
      </p:sp>
      <p:sp>
        <p:nvSpPr>
          <p:cNvPr id="34" name="TextBox 33"/>
          <p:cNvSpPr txBox="1"/>
          <p:nvPr userDrawn="1"/>
        </p:nvSpPr>
        <p:spPr>
          <a:xfrm>
            <a:off x="341774" y="1371600"/>
            <a:ext cx="8358796" cy="861774"/>
          </a:xfrm>
          <a:prstGeom prst="rect">
            <a:avLst/>
          </a:prstGeom>
          <a:noFill/>
        </p:spPr>
        <p:txBody>
          <a:bodyPr wrap="square" rtlCol="0">
            <a:spAutoFit/>
          </a:bodyPr>
          <a:lstStyle/>
          <a:p>
            <a:pPr algn="l"/>
            <a:r>
              <a:rPr lang="en-US" sz="5000" b="1" dirty="0">
                <a:solidFill>
                  <a:schemeClr val="bg1"/>
                </a:solidFill>
              </a:rPr>
              <a:t>THANK YOU</a:t>
            </a:r>
          </a:p>
        </p:txBody>
      </p:sp>
    </p:spTree>
    <p:extLst>
      <p:ext uri="{BB962C8B-B14F-4D97-AF65-F5344CB8AC3E}">
        <p14:creationId xmlns:p14="http://schemas.microsoft.com/office/powerpoint/2010/main" val="900901546"/>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3996" y="0"/>
            <a:ext cx="8723954" cy="694796"/>
          </a:xfrm>
        </p:spPr>
        <p:txBody>
          <a:bodyPr/>
          <a:lstStyle>
            <a:lvl1pPr>
              <a:defRPr baseline="0">
                <a:solidFill>
                  <a:schemeClr val="tx1">
                    <a:lumMod val="65000"/>
                    <a:lumOff val="35000"/>
                  </a:schemeClr>
                </a:solidFill>
              </a:defRPr>
            </a:lvl1pPr>
          </a:lstStyle>
          <a:p>
            <a:r>
              <a:rPr lang="en-US" dirty="0"/>
              <a:t>Give your slide a crisp heading</a:t>
            </a:r>
          </a:p>
        </p:txBody>
      </p:sp>
      <p:sp>
        <p:nvSpPr>
          <p:cNvPr id="4" name="Content Placeholder 3"/>
          <p:cNvSpPr>
            <a:spLocks noGrp="1"/>
          </p:cNvSpPr>
          <p:nvPr>
            <p:ph sz="half" idx="2" hasCustomPrompt="1"/>
          </p:nvPr>
        </p:nvSpPr>
        <p:spPr>
          <a:xfrm>
            <a:off x="6457950" y="985632"/>
            <a:ext cx="2430000" cy="4161838"/>
          </a:xfrm>
        </p:spPr>
        <p:txBody>
          <a:bodyPr anchor="ctr" anchorCtr="0">
            <a:normAutofit/>
          </a:bodyPr>
          <a:lstStyle>
            <a:lvl1pPr>
              <a:defRPr sz="1500" baseline="0">
                <a:solidFill>
                  <a:schemeClr val="tx1">
                    <a:lumMod val="65000"/>
                    <a:lumOff val="35000"/>
                  </a:schemeClr>
                </a:solidFill>
              </a:defRPr>
            </a:lvl1pPr>
            <a:lvl2pPr>
              <a:defRPr sz="1350">
                <a:solidFill>
                  <a:schemeClr val="tx1">
                    <a:lumMod val="65000"/>
                    <a:lumOff val="35000"/>
                  </a:schemeClr>
                </a:solidFill>
              </a:defRPr>
            </a:lvl2pPr>
            <a:lvl3pPr>
              <a:defRPr sz="1200">
                <a:solidFill>
                  <a:schemeClr val="tx1">
                    <a:lumMod val="65000"/>
                    <a:lumOff val="35000"/>
                  </a:schemeClr>
                </a:solidFill>
              </a:defRPr>
            </a:lvl3pPr>
            <a:lvl4pPr>
              <a:defRPr sz="1050">
                <a:solidFill>
                  <a:schemeClr val="tx1">
                    <a:lumMod val="65000"/>
                    <a:lumOff val="35000"/>
                  </a:schemeClr>
                </a:solidFill>
              </a:defRPr>
            </a:lvl4pPr>
            <a:lvl5pPr>
              <a:defRPr sz="1050">
                <a:solidFill>
                  <a:schemeClr val="tx1">
                    <a:lumMod val="65000"/>
                    <a:lumOff val="35000"/>
                  </a:schemeClr>
                </a:solidFill>
              </a:defRPr>
            </a:lvl5pPr>
          </a:lstStyle>
          <a:p>
            <a:pPr lvl="0"/>
            <a:r>
              <a:rPr lang="en-US" dirty="0"/>
              <a:t>Provide crisp and short insights about what is displayed on the chart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457950" y="5281381"/>
            <a:ext cx="2430000" cy="304271"/>
          </a:xfrm>
        </p:spPr>
        <p:txBody>
          <a:bodyPr/>
          <a:lstStyle>
            <a:lvl1pPr algn="r">
              <a:defRPr>
                <a:solidFill>
                  <a:schemeClr val="tx1">
                    <a:lumMod val="65000"/>
                    <a:lumOff val="35000"/>
                    <a:alpha val="30000"/>
                  </a:schemeClr>
                </a:solidFill>
              </a:defRPr>
            </a:lvl1pPr>
          </a:lstStyle>
          <a:p>
            <a:fld id="{3C08ACB2-62C2-5C4E-AD4B-85D181D2048B}" type="datetime4">
              <a:rPr lang="en-US" smtClean="0"/>
              <a:pPr/>
              <a:t>October 22, 2018</a:t>
            </a:fld>
            <a:endParaRPr lang="en-US" dirty="0"/>
          </a:p>
        </p:txBody>
      </p:sp>
      <p:sp>
        <p:nvSpPr>
          <p:cNvPr id="6" name="Footer Placeholder 5"/>
          <p:cNvSpPr>
            <a:spLocks noGrp="1"/>
          </p:cNvSpPr>
          <p:nvPr>
            <p:ph type="ftr" sz="quarter" idx="11"/>
          </p:nvPr>
        </p:nvSpPr>
        <p:spPr>
          <a:xfrm>
            <a:off x="2982922" y="5281380"/>
            <a:ext cx="3086100" cy="304271"/>
          </a:xfrm>
        </p:spPr>
        <p:txBody>
          <a:bodyPr/>
          <a:lstStyle>
            <a:lvl1pPr>
              <a:defRPr>
                <a:solidFill>
                  <a:schemeClr val="tx1">
                    <a:lumMod val="65000"/>
                    <a:lumOff val="35000"/>
                    <a:alpha val="30000"/>
                  </a:schemeClr>
                </a:solidFill>
              </a:defRPr>
            </a:lvl1pPr>
          </a:lstStyle>
          <a:p>
            <a:r>
              <a:rPr lang="en-US"/>
              <a:t>Page </a:t>
            </a:r>
            <a:fld id="{5B8FE82A-B0D7-A44D-AAB1-B8049B71F409}" type="slidenum">
              <a:rPr lang="en-US" smtClean="0"/>
              <a:pPr/>
              <a:t>‹#›</a:t>
            </a:fld>
            <a:r>
              <a:rPr lang="en-US"/>
              <a:t> </a:t>
            </a:r>
            <a:endParaRPr lang="en-US" dirty="0"/>
          </a:p>
        </p:txBody>
      </p:sp>
      <p:sp>
        <p:nvSpPr>
          <p:cNvPr id="7" name="Slide Number Placeholder 6"/>
          <p:cNvSpPr>
            <a:spLocks noGrp="1"/>
          </p:cNvSpPr>
          <p:nvPr>
            <p:ph type="sldNum" sz="quarter" idx="12"/>
          </p:nvPr>
        </p:nvSpPr>
        <p:spPr>
          <a:xfrm>
            <a:off x="163996" y="5281380"/>
            <a:ext cx="2057400" cy="304271"/>
          </a:xfrm>
        </p:spPr>
        <p:txBody>
          <a:bodyPr/>
          <a:lstStyle>
            <a:lvl1pPr algn="l">
              <a:defRPr>
                <a:solidFill>
                  <a:schemeClr val="tx1">
                    <a:lumMod val="65000"/>
                    <a:lumOff val="35000"/>
                    <a:alpha val="30000"/>
                  </a:schemeClr>
                </a:solidFill>
              </a:defRPr>
            </a:lvl1pPr>
          </a:lstStyle>
          <a:p>
            <a:r>
              <a:rPr lang="en-US" dirty="0"/>
              <a:t>IBM </a:t>
            </a:r>
            <a:r>
              <a:rPr lang="en-US" b="1" dirty="0"/>
              <a:t>Cloud</a:t>
            </a:r>
          </a:p>
        </p:txBody>
      </p:sp>
      <p:sp>
        <p:nvSpPr>
          <p:cNvPr id="9" name="Chart Placeholder 8"/>
          <p:cNvSpPr>
            <a:spLocks noGrp="1"/>
          </p:cNvSpPr>
          <p:nvPr>
            <p:ph type="chart" sz="quarter" idx="13" hasCustomPrompt="1"/>
          </p:nvPr>
        </p:nvSpPr>
        <p:spPr>
          <a:xfrm>
            <a:off x="163996" y="985632"/>
            <a:ext cx="6038022" cy="4161838"/>
          </a:xfrm>
        </p:spPr>
        <p:txBody>
          <a:bodyPr/>
          <a:lstStyle>
            <a:lvl1pPr>
              <a:defRPr>
                <a:solidFill>
                  <a:schemeClr val="tx1">
                    <a:lumMod val="65000"/>
                    <a:lumOff val="35000"/>
                  </a:schemeClr>
                </a:solidFill>
              </a:defRPr>
            </a:lvl1pPr>
          </a:lstStyle>
          <a:p>
            <a:r>
              <a:rPr lang="en-US" dirty="0"/>
              <a:t>Paste your chart here or use the built in chart types </a:t>
            </a:r>
          </a:p>
        </p:txBody>
      </p:sp>
    </p:spTree>
    <p:extLst>
      <p:ext uri="{BB962C8B-B14F-4D97-AF65-F5344CB8AC3E}">
        <p14:creationId xmlns:p14="http://schemas.microsoft.com/office/powerpoint/2010/main" val="114373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a:xfrm flipH="1">
            <a:off x="6629400" y="5473125"/>
            <a:ext cx="1137885" cy="182880"/>
          </a:xfrm>
          <a:prstGeom prst="rect">
            <a:avLst/>
          </a:prstGeom>
        </p:spPr>
        <p:txBody>
          <a:bodyPr/>
          <a:lstStyle/>
          <a:p>
            <a:pPr defTabSz="685800" eaLnBrk="1" hangingPunct="1">
              <a:lnSpc>
                <a:spcPct val="90000"/>
              </a:lnSpc>
              <a:spcBef>
                <a:spcPts val="600"/>
              </a:spcBef>
              <a:buClr>
                <a:srgbClr val="1D3649"/>
              </a:buClr>
            </a:pPr>
            <a:r>
              <a:rPr lang="en-US">
                <a:solidFill>
                  <a:srgbClr val="FFFFFF"/>
                </a:solidFill>
              </a:rPr>
              <a:t>ibm confidential</a:t>
            </a:r>
            <a:endParaRPr lang="en-US" dirty="0">
              <a:solidFill>
                <a:srgbClr val="FFFFFF"/>
              </a:solidFill>
            </a:endParaRPr>
          </a:p>
        </p:txBody>
      </p:sp>
    </p:spTree>
    <p:extLst>
      <p:ext uri="{BB962C8B-B14F-4D97-AF65-F5344CB8AC3E}">
        <p14:creationId xmlns:p14="http://schemas.microsoft.com/office/powerpoint/2010/main" val="286207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D3649"/>
                </a:solidFill>
              </a:defRPr>
            </a:lvl1pPr>
          </a:lstStyle>
          <a:p>
            <a:r>
              <a:rPr lang="en-US" dirty="0"/>
              <a:t>Click to edit Master title style</a:t>
            </a:r>
          </a:p>
        </p:txBody>
      </p:sp>
      <p:sp>
        <p:nvSpPr>
          <p:cNvPr id="5" name="Content Placeholder 4"/>
          <p:cNvSpPr>
            <a:spLocks noGrp="1"/>
          </p:cNvSpPr>
          <p:nvPr>
            <p:ph sz="quarter" idx="14"/>
          </p:nvPr>
        </p:nvSpPr>
        <p:spPr>
          <a:xfrm>
            <a:off x="457200" y="914400"/>
            <a:ext cx="82296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621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p:nvPr>
        </p:nvSpPr>
        <p:spPr>
          <a:xfrm>
            <a:off x="457200" y="670034"/>
            <a:ext cx="8229600" cy="587266"/>
          </a:xfrm>
        </p:spPr>
        <p:txBody>
          <a:bodyPr>
            <a:normAutofit/>
          </a:bodyPr>
          <a:lstStyle>
            <a:lvl1pPr marL="0" indent="0">
              <a:buFontTx/>
              <a:buNone/>
              <a:defRPr sz="1600">
                <a:solidFill>
                  <a:schemeClr val="accent4"/>
                </a:solidFill>
              </a:defRPr>
            </a:lvl1pPr>
          </a:lstStyle>
          <a:p>
            <a:pPr lvl="0"/>
            <a:r>
              <a:rPr lang="en-US" dirty="0"/>
              <a:t>Edit Master text styles</a:t>
            </a:r>
          </a:p>
        </p:txBody>
      </p:sp>
    </p:spTree>
    <p:extLst>
      <p:ext uri="{BB962C8B-B14F-4D97-AF65-F5344CB8AC3E}">
        <p14:creationId xmlns:p14="http://schemas.microsoft.com/office/powerpoint/2010/main" val="275501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Header">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0"/>
            <a:ext cx="7315200" cy="228601"/>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4588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Header, and Conten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371600" y="0"/>
            <a:ext cx="7314253" cy="228600"/>
          </a:xfrm>
          <a:prstGeom prst="rect">
            <a:avLst/>
          </a:prstGeom>
        </p:spPr>
        <p:txBody>
          <a:bodyPr tIns="27432" bIns="27432">
            <a:normAutofit/>
          </a:bodyPr>
          <a:lstStyle>
            <a:lvl1pPr marL="0" indent="0" algn="r">
              <a:buFontTx/>
              <a:buNone/>
              <a:defRPr sz="900" cap="all" baseline="0">
                <a:solidFill>
                  <a:schemeClr val="bg1">
                    <a:lumMod val="65000"/>
                  </a:schemeClr>
                </a:solidFill>
              </a:defRPr>
            </a:lvl1pPr>
            <a:lvl2pPr marL="176212" indent="0">
              <a:buFontTx/>
              <a:buNone/>
              <a:defRPr/>
            </a:lvl2pPr>
            <a:lvl3pPr marL="384175" indent="0">
              <a:buFontTx/>
              <a:buNone/>
              <a:defRPr/>
            </a:lvl3pPr>
            <a:lvl4pPr marL="522288" indent="0">
              <a:buFontTx/>
              <a:buNone/>
              <a:defRPr/>
            </a:lvl4pPr>
            <a:lvl5pPr marL="696913" indent="0">
              <a:buFontTx/>
              <a:buNone/>
              <a:defRPr/>
            </a:lvl5pPr>
          </a:lstStyle>
          <a:p>
            <a:pPr lvl="0"/>
            <a:r>
              <a:rPr lang="en-US" dirty="0"/>
              <a:t>Edit Master HEADER 1  |  HEADER 2</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4"/>
          </p:nvPr>
        </p:nvSpPr>
        <p:spPr>
          <a:xfrm>
            <a:off x="457200" y="914400"/>
            <a:ext cx="8228013" cy="4114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779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54268" y="914400"/>
            <a:ext cx="3886200" cy="4114800"/>
          </a:xfrm>
          <a:prstGeom prst="rect">
            <a:avLst/>
          </a:prstGeom>
        </p:spPr>
        <p:txBody>
          <a:bodyPr/>
          <a:lstStyle>
            <a:lvl2pPr marL="409575" indent="-165100">
              <a:buFont typeface="Arial" panose="020B060402020202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4800600" y="914400"/>
            <a:ext cx="3886200" cy="4114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80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able, 2-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5"/>
          </p:nvPr>
        </p:nvSpPr>
        <p:spPr>
          <a:xfrm>
            <a:off x="457200" y="914400"/>
            <a:ext cx="8228653" cy="2171700"/>
          </a:xfrm>
          <a:prstGeom prst="rect">
            <a:avLst/>
          </a:prstGeom>
        </p:spPr>
        <p:txBody>
          <a:bodyPr/>
          <a:lstStyle>
            <a:lvl1pPr marL="0" indent="0" algn="ctr">
              <a:buFontTx/>
              <a:buNone/>
              <a:defRPr/>
            </a:lvl1pPr>
          </a:lstStyle>
          <a:p>
            <a:r>
              <a:rPr lang="en-US" dirty="0"/>
              <a:t>Click icon to add table</a:t>
            </a:r>
          </a:p>
        </p:txBody>
      </p:sp>
      <p:sp>
        <p:nvSpPr>
          <p:cNvPr id="9" name="Text Placeholder 8"/>
          <p:cNvSpPr>
            <a:spLocks noGrp="1"/>
          </p:cNvSpPr>
          <p:nvPr>
            <p:ph type="body" sz="quarter" idx="16"/>
          </p:nvPr>
        </p:nvSpPr>
        <p:spPr>
          <a:xfrm>
            <a:off x="4800600" y="3365851"/>
            <a:ext cx="3885253" cy="1663350"/>
          </a:xfrm>
          <a:prstGeom prst="rect">
            <a:avLst/>
          </a:prstGeom>
        </p:spPr>
        <p:txBody>
          <a:bodyPr>
            <a:normAutofit/>
          </a:bodyPr>
          <a:lstStyle>
            <a:lvl1pPr>
              <a:defRPr sz="1400"/>
            </a:lvl1pPr>
            <a:lvl2pPr>
              <a:defRPr sz="1200"/>
            </a:lvl2pPr>
            <a:lvl3pPr>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7"/>
          </p:nvPr>
        </p:nvSpPr>
        <p:spPr>
          <a:xfrm>
            <a:off x="454269" y="3365500"/>
            <a:ext cx="3889132" cy="1663685"/>
          </a:xfrm>
          <a:prstGeom prst="rect">
            <a:avLst/>
          </a:prstGeom>
        </p:spPr>
        <p:txBody>
          <a:bodyPr>
            <a:normAutofit/>
          </a:bodyPr>
          <a:lstStyle>
            <a:lvl1pPr>
              <a:defRPr sz="1400"/>
            </a:lvl1pPr>
            <a:lvl2pPr marL="409575" indent="-165100">
              <a:buFont typeface="Arial" panose="020B0604020202020204" pitchFamily="34" charset="0"/>
              <a:buChar char="̶"/>
              <a:defRPr sz="1200"/>
            </a:lvl2pPr>
            <a:lvl3pPr>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838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able Placeholder 6"/>
          <p:cNvSpPr>
            <a:spLocks noGrp="1"/>
          </p:cNvSpPr>
          <p:nvPr>
            <p:ph type="tbl" sz="quarter" idx="14"/>
          </p:nvPr>
        </p:nvSpPr>
        <p:spPr>
          <a:xfrm>
            <a:off x="454268" y="914400"/>
            <a:ext cx="8231585" cy="4114800"/>
          </a:xfrm>
          <a:prstGeom prst="rect">
            <a:avLst/>
          </a:prstGeom>
        </p:spPr>
        <p:txBody>
          <a:bodyPr/>
          <a:lstStyle>
            <a:lvl1pPr marL="0" indent="0" algn="ctr">
              <a:buFontTx/>
              <a:buNone/>
              <a:defRPr/>
            </a:lvl1pPr>
          </a:lstStyle>
          <a:p>
            <a:r>
              <a:rPr lang="en-US" dirty="0"/>
              <a:t>Click icon to add table</a:t>
            </a:r>
          </a:p>
        </p:txBody>
      </p:sp>
    </p:spTree>
    <p:extLst>
      <p:ext uri="{BB962C8B-B14F-4D97-AF65-F5344CB8AC3E}">
        <p14:creationId xmlns:p14="http://schemas.microsoft.com/office/powerpoint/2010/main" val="72349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4269" y="225965"/>
            <a:ext cx="8231583" cy="345535"/>
          </a:xfrm>
          <a:prstGeom prst="rect">
            <a:avLst/>
          </a:prstGeom>
        </p:spPr>
        <p:txBody>
          <a:bodyPr vert="horz" lIns="0" tIns="0" rIns="0" bIns="0" rtlCol="0" anchor="t" anchorCtr="0">
            <a:normAutofit/>
          </a:bodyPr>
          <a:lstStyle/>
          <a:p>
            <a:r>
              <a:rPr lang="en-US" dirty="0"/>
              <a:t>Click to edit Master title style</a:t>
            </a:r>
          </a:p>
        </p:txBody>
      </p:sp>
      <p:sp>
        <p:nvSpPr>
          <p:cNvPr id="156" name="Text Placeholder 155"/>
          <p:cNvSpPr>
            <a:spLocks noGrp="1"/>
          </p:cNvSpPr>
          <p:nvPr userDrawn="1">
            <p:ph type="body" idx="1"/>
          </p:nvPr>
        </p:nvSpPr>
        <p:spPr>
          <a:xfrm>
            <a:off x="457200" y="914400"/>
            <a:ext cx="8229600" cy="4111371"/>
          </a:xfrm>
          <a:prstGeom prst="rect">
            <a:avLst/>
          </a:prstGeom>
        </p:spPr>
        <p:txBody>
          <a:bodyPr vert="horz" lIns="0" tIns="54864" rIns="0"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p:cNvCxnSpPr/>
          <p:nvPr userDrawn="1"/>
        </p:nvCxnSpPr>
        <p:spPr>
          <a:xfrm>
            <a:off x="454269" y="50183"/>
            <a:ext cx="758952" cy="0"/>
          </a:xfrm>
          <a:prstGeom prst="line">
            <a:avLst/>
          </a:prstGeom>
          <a:ln w="101600">
            <a:solidFill>
              <a:srgbClr val="FF500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0" y="5458968"/>
            <a:ext cx="9144000" cy="256032"/>
          </a:xfrm>
          <a:prstGeom prst="rect">
            <a:avLst/>
          </a:prstGeom>
          <a:solidFill>
            <a:srgbClr val="1D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dirty="0">
              <a:solidFill>
                <a:srgbClr val="FFFFFF"/>
              </a:solidFill>
            </a:endParaRPr>
          </a:p>
        </p:txBody>
      </p:sp>
      <p:sp>
        <p:nvSpPr>
          <p:cNvPr id="19" name="TextBox 18"/>
          <p:cNvSpPr txBox="1"/>
          <p:nvPr userDrawn="1"/>
        </p:nvSpPr>
        <p:spPr>
          <a:xfrm>
            <a:off x="114300" y="5473125"/>
            <a:ext cx="1748202" cy="182880"/>
          </a:xfrm>
          <a:prstGeom prst="rect">
            <a:avLst/>
          </a:prstGeom>
          <a:noFill/>
        </p:spPr>
        <p:txBody>
          <a:bodyPr vert="horz" wrap="none" lIns="0" tIns="0" rIns="0" bIns="0" rtlCol="0" anchor="b" anchorCtr="0">
            <a:noAutofit/>
          </a:bodyPr>
          <a:lstStyle>
            <a:defPPr>
              <a:defRPr lang="en-US"/>
            </a:defPPr>
            <a:lvl1pPr algn="r" defTabSz="685800">
              <a:lnSpc>
                <a:spcPct val="90000"/>
              </a:lnSpc>
              <a:spcBef>
                <a:spcPts val="600"/>
              </a:spcBef>
              <a:buClr>
                <a:schemeClr val="tx2"/>
              </a:buClr>
              <a:defRPr sz="800" b="0" cap="all" baseline="0">
                <a:solidFill>
                  <a:schemeClr val="bg1"/>
                </a:solidFill>
                <a:ea typeface="+mn-ea"/>
                <a:cs typeface="Arial" panose="020B0604020202020204" pitchFamily="34" charset="0"/>
              </a:defRPr>
            </a:lvl1pPr>
          </a:lstStyle>
          <a:p>
            <a:pPr algn="l" eaLnBrk="1" hangingPunct="1">
              <a:buClr>
                <a:srgbClr val="1D3649"/>
              </a:buClr>
              <a:tabLst>
                <a:tab pos="173038" algn="r"/>
                <a:tab pos="346075" algn="l"/>
              </a:tabLst>
            </a:pPr>
            <a:r>
              <a:rPr lang="en-US" sz="900" cap="none" dirty="0">
                <a:solidFill>
                  <a:srgbClr val="FFFFFF"/>
                </a:solidFill>
              </a:rPr>
              <a:t>	</a:t>
            </a:r>
            <a:fld id="{69536531-B958-4C09-B602-69D38812002E}" type="slidenum">
              <a:rPr lang="en-US" sz="900" cap="none" smtClean="0">
                <a:solidFill>
                  <a:srgbClr val="FFFFFF"/>
                </a:solidFill>
              </a:rPr>
              <a:pPr algn="l" eaLnBrk="1" hangingPunct="1">
                <a:buClr>
                  <a:srgbClr val="1D3649"/>
                </a:buClr>
                <a:tabLst>
                  <a:tab pos="173038" algn="r"/>
                  <a:tab pos="346075" algn="l"/>
                </a:tabLst>
              </a:pPr>
              <a:t>‹#›</a:t>
            </a:fld>
            <a:r>
              <a:rPr lang="en-US" sz="900" cap="none" dirty="0">
                <a:solidFill>
                  <a:srgbClr val="FFFFFF"/>
                </a:solidFill>
              </a:rPr>
              <a:t>	IBM Security</a:t>
            </a:r>
          </a:p>
        </p:txBody>
      </p:sp>
      <p:pic>
        <p:nvPicPr>
          <p:cNvPr id="20" name="Picture 19"/>
          <p:cNvPicPr>
            <a:picLocks noChangeAspect="1"/>
          </p:cNvPicPr>
          <p:nvPr userDrawn="1"/>
        </p:nvPicPr>
        <p:blipFill rotWithShape="1">
          <a:blip r:embed="rId18"/>
          <a:srcRect r="6184"/>
          <a:stretch/>
        </p:blipFill>
        <p:spPr>
          <a:xfrm>
            <a:off x="8563124" y="5511500"/>
            <a:ext cx="344194" cy="137814"/>
          </a:xfrm>
          <a:prstGeom prst="rect">
            <a:avLst/>
          </a:prstGeom>
        </p:spPr>
      </p:pic>
    </p:spTree>
    <p:extLst>
      <p:ext uri="{BB962C8B-B14F-4D97-AF65-F5344CB8AC3E}">
        <p14:creationId xmlns:p14="http://schemas.microsoft.com/office/powerpoint/2010/main" val="855109642"/>
      </p:ext>
    </p:extLst>
  </p:cSld>
  <p:clrMap bg1="lt1" tx1="dk1" bg2="lt2" tx2="dk2" accent1="accent1" accent2="accent2" accent3="accent3" accent4="accent4" accent5="accent5" accent6="accent6" hlink="hlink" folHlink="folHlink"/>
  <p:sldLayoutIdLst>
    <p:sldLayoutId id="2147484014" r:id="rId1"/>
    <p:sldLayoutId id="2147483992" r:id="rId2"/>
    <p:sldLayoutId id="2147483991" r:id="rId3"/>
    <p:sldLayoutId id="2147484015" r:id="rId4"/>
    <p:sldLayoutId id="2147483996" r:id="rId5"/>
    <p:sldLayoutId id="2147483999" r:id="rId6"/>
    <p:sldLayoutId id="2147483993" r:id="rId7"/>
    <p:sldLayoutId id="2147483998" r:id="rId8"/>
    <p:sldLayoutId id="2147483995" r:id="rId9"/>
    <p:sldLayoutId id="2147483997" r:id="rId10"/>
    <p:sldLayoutId id="2147483970" r:id="rId11"/>
    <p:sldLayoutId id="2147483973" r:id="rId12"/>
    <p:sldLayoutId id="2147484000" r:id="rId13"/>
    <p:sldLayoutId id="2147483866" r:id="rId14"/>
    <p:sldLayoutId id="2147484002" r:id="rId15"/>
    <p:sldLayoutId id="2147484016" r:id="rId16"/>
  </p:sldLayoutIdLst>
  <p:hf sldNum="0" hdr="0" dt="0"/>
  <p:txStyles>
    <p:titleStyle>
      <a:lvl1pPr algn="l" defTabSz="228600" rtl="0" eaLnBrk="1" latinLnBrk="0" hangingPunct="1">
        <a:lnSpc>
          <a:spcPts val="2300"/>
        </a:lnSpc>
        <a:spcBef>
          <a:spcPct val="0"/>
        </a:spcBef>
        <a:buNone/>
        <a:tabLst>
          <a:tab pos="228600" algn="l"/>
        </a:tabLst>
        <a:defRPr sz="2200" kern="1200" baseline="0">
          <a:solidFill>
            <a:srgbClr val="1D3649"/>
          </a:solidFill>
          <a:latin typeface="Arial" panose="020B0604020202020204" pitchFamily="34" charset="0"/>
          <a:ea typeface="+mj-ea"/>
          <a:cs typeface="Arial" panose="020B0604020202020204" pitchFamily="34" charset="0"/>
        </a:defRPr>
      </a:lvl1pPr>
    </p:titleStyle>
    <p:bodyStyle>
      <a:lvl1pPr marL="198438" indent="-198438" algn="l" defTabSz="685800" rtl="0" eaLnBrk="1" latinLnBrk="0" hangingPunct="1">
        <a:lnSpc>
          <a:spcPct val="100000"/>
        </a:lnSpc>
        <a:spcBef>
          <a:spcPts val="1200"/>
        </a:spcBef>
        <a:buClr>
          <a:srgbClr val="FF5003"/>
        </a:buClr>
        <a:buFont typeface="Arial" panose="020B0604020202020204" pitchFamily="34" charset="0"/>
        <a:buChar char="•"/>
        <a:defRPr sz="1400" kern="1200">
          <a:solidFill>
            <a:srgbClr val="1D3649"/>
          </a:solidFill>
          <a:latin typeface="Arial" panose="020B0604020202020204" pitchFamily="34" charset="0"/>
          <a:ea typeface="+mn-ea"/>
          <a:cs typeface="Arial" panose="020B0604020202020204" pitchFamily="34" charset="0"/>
        </a:defRPr>
      </a:lvl1pPr>
      <a:lvl2pPr marL="409575" marR="0" indent="-165100"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2pPr>
      <a:lvl3pPr marL="593725" marR="0" indent="-14446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baseline="0">
          <a:solidFill>
            <a:srgbClr val="1D3649"/>
          </a:solidFill>
          <a:latin typeface="Arial" panose="020B0604020202020204" pitchFamily="34" charset="0"/>
          <a:ea typeface="+mn-ea"/>
          <a:cs typeface="Arial" panose="020B0604020202020204" pitchFamily="34" charset="0"/>
        </a:defRPr>
      </a:lvl3pPr>
      <a:lvl4pPr marL="769938" marR="0" indent="-163513"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4pPr>
      <a:lvl5pPr marL="990600" marR="0" indent="-160338" algn="l" defTabSz="685800" rtl="0" eaLnBrk="1" fontAlgn="auto" latinLnBrk="0" hangingPunct="1">
        <a:lnSpc>
          <a:spcPct val="100000"/>
        </a:lnSpc>
        <a:spcBef>
          <a:spcPts val="300"/>
        </a:spcBef>
        <a:spcAft>
          <a:spcPts val="0"/>
        </a:spcAft>
        <a:buClr>
          <a:srgbClr val="FF5004"/>
        </a:buClr>
        <a:buSzTx/>
        <a:buFont typeface="Arial" panose="020B0604020202020204" pitchFamily="34" charset="0"/>
        <a:buChar char="•"/>
        <a:tabLst/>
        <a:defRPr sz="1200" kern="1200">
          <a:solidFill>
            <a:srgbClr val="1D3649"/>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5472" userDrawn="1">
          <p15:clr>
            <a:srgbClr val="F26B43"/>
          </p15:clr>
        </p15:guide>
        <p15:guide id="3" orient="horz" pos="576" userDrawn="1">
          <p15:clr>
            <a:srgbClr val="F26B43"/>
          </p15:clr>
        </p15:guide>
        <p15:guide id="4" orient="horz" pos="3168" userDrawn="1">
          <p15:clr>
            <a:srgbClr val="F26B43"/>
          </p15:clr>
        </p15:guide>
        <p15:guide id="7" pos="288" userDrawn="1">
          <p15:clr>
            <a:srgbClr val="F26B43"/>
          </p15:clr>
        </p15:guide>
        <p15:guide id="8" pos="2880" userDrawn="1">
          <p15:clr>
            <a:srgbClr val="F26B43"/>
          </p15:clr>
        </p15:guide>
        <p15:guide id="9" orient="horz" pos="288" userDrawn="1">
          <p15:clr>
            <a:srgbClr val="F26B43"/>
          </p15:clr>
        </p15:guide>
      </p15:sldGuideLst>
    </p:ext>
  </p:extLst>
</p:sldMaster>
</file>

<file path=ppt/theme/theme1.xml><?xml version="1.0" encoding="utf-8"?>
<a:theme xmlns:a="http://schemas.openxmlformats.org/drawingml/2006/main" name="IBM Security 16x10 Defualt Template">
  <a:themeElements>
    <a:clrScheme name="IBMSecurity_Colors_2016-05-02">
      <a:dk1>
        <a:srgbClr val="1D3649"/>
      </a:dk1>
      <a:lt1>
        <a:srgbClr val="FFFFFF"/>
      </a:lt1>
      <a:dk2>
        <a:srgbClr val="1D3649"/>
      </a:dk2>
      <a:lt2>
        <a:srgbClr val="E0E0E0"/>
      </a:lt2>
      <a:accent1>
        <a:srgbClr val="325C80"/>
      </a:accent1>
      <a:accent2>
        <a:srgbClr val="4178BE"/>
      </a:accent2>
      <a:accent3>
        <a:srgbClr val="C0E6FF"/>
      </a:accent3>
      <a:accent4>
        <a:srgbClr val="5A5A5A"/>
      </a:accent4>
      <a:accent5>
        <a:srgbClr val="777777"/>
      </a:accent5>
      <a:accent6>
        <a:srgbClr val="AEAEAE"/>
      </a:accent6>
      <a:hlink>
        <a:srgbClr val="325C80"/>
      </a:hlink>
      <a:folHlink>
        <a:srgbClr val="325C80"/>
      </a:folHlink>
    </a:clrScheme>
    <a:fontScheme name="IBM Security_2016-04-27">
      <a:majorFont>
        <a:latin typeface="Arial"/>
        <a:ea typeface="ＭＳ Ｐゴシック"/>
        <a:cs typeface=""/>
      </a:majorFont>
      <a:minorFont>
        <a:latin typeface="Arial"/>
        <a:ea typeface="ＭＳ Ｐゴシック"/>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cap="flat" cmpd="sng" algn="ctr">
          <a:no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0" i="0" u="none" strike="noStrike" kern="0" cap="none" spc="0" normalizeH="0" baseline="0" noProof="0" dirty="0" smtClean="0">
            <a:ln>
              <a:noFill/>
            </a:ln>
            <a:solidFill>
              <a:schemeClr val="bg1"/>
            </a:solidFill>
            <a:effectLst/>
            <a:uLnTx/>
            <a:uFillTx/>
            <a:ea typeface="+mn-ea"/>
            <a:cs typeface="Arial" panose="020B0604020202020204" pitchFamily="34" charset="0"/>
          </a:defRPr>
        </a:defPPr>
      </a:lstStyle>
    </a:spDef>
    <a:lnDef>
      <a:spPr>
        <a:ln w="19050">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solidFill>
              <a:srgbClr val="1D3649"/>
            </a:solidFill>
          </a:defRPr>
        </a:defPPr>
      </a:lstStyle>
    </a:txDef>
  </a:objectDefaults>
  <a:extraClrSchemeLst/>
  <a:extLst>
    <a:ext uri="{05A4C25C-085E-4340-85A3-A5531E510DB2}">
      <thm15:themeFamily xmlns:thm15="http://schemas.microsoft.com/office/thememl/2012/main" name="IBMSecurity_16x10_PresentationStandards_2016-04-29.potx" id="{5D1C0EFF-3F45-4F8F-8B7C-666B43FAB196}" vid="{BF2D3C32-D89C-4D5B-9938-A27CE440839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0</Words>
  <Application>Microsoft Macintosh PowerPoint</Application>
  <PresentationFormat>On-screen Show (16:10)</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ＭＳ Ｐゴシック</vt:lpstr>
      <vt:lpstr>Arial</vt:lpstr>
      <vt:lpstr>IBM Security 16x10 Defualt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2016-04-20T19:09:06Z</dcterms:created>
  <dcterms:modified xsi:type="dcterms:W3CDTF">2018-10-22T12:36:32Z</dcterms:modified>
</cp:coreProperties>
</file>