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1520825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65"/>
  </p:normalViewPr>
  <p:slideViewPr>
    <p:cSldViewPr snapToGrid="0" snapToObjects="1">
      <p:cViewPr varScale="1">
        <p:scale>
          <a:sx n="69" d="100"/>
          <a:sy n="69" d="100"/>
        </p:scale>
        <p:origin x="23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619" y="1646133"/>
            <a:ext cx="12927013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1031" y="5282989"/>
            <a:ext cx="11406188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35FD-B11E-9840-904D-E788B55CE5E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EE65-2A14-FC47-A568-41F8BA49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35FD-B11E-9840-904D-E788B55CE5E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EE65-2A14-FC47-A568-41F8BA49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4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83405" y="535517"/>
            <a:ext cx="3279279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5568" y="535517"/>
            <a:ext cx="9647734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35FD-B11E-9840-904D-E788B55CE5E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EE65-2A14-FC47-A568-41F8BA49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35FD-B11E-9840-904D-E788B55CE5E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EE65-2A14-FC47-A568-41F8BA49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47" y="2507618"/>
            <a:ext cx="13117116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647" y="6731215"/>
            <a:ext cx="13117116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35FD-B11E-9840-904D-E788B55CE5E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EE65-2A14-FC47-A568-41F8BA49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5567" y="2677584"/>
            <a:ext cx="6463506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9177" y="2677584"/>
            <a:ext cx="6463506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35FD-B11E-9840-904D-E788B55CE5E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EE65-2A14-FC47-A568-41F8BA49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548" y="535519"/>
            <a:ext cx="13117116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550" y="2465706"/>
            <a:ext cx="643380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550" y="3674110"/>
            <a:ext cx="643380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9177" y="2465706"/>
            <a:ext cx="646548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9177" y="3674110"/>
            <a:ext cx="646548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35FD-B11E-9840-904D-E788B55CE5E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EE65-2A14-FC47-A568-41F8BA49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0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35FD-B11E-9840-904D-E788B55CE5E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EE65-2A14-FC47-A568-41F8BA49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35FD-B11E-9840-904D-E788B55CE5E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EE65-2A14-FC47-A568-41F8BA49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548" y="670560"/>
            <a:ext cx="49050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487" y="1448226"/>
            <a:ext cx="7699177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7548" y="3017520"/>
            <a:ext cx="49050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35FD-B11E-9840-904D-E788B55CE5E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EE65-2A14-FC47-A568-41F8BA49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548" y="670560"/>
            <a:ext cx="49050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65487" y="1448226"/>
            <a:ext cx="7699177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7548" y="3017520"/>
            <a:ext cx="49050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35FD-B11E-9840-904D-E788B55CE5E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EE65-2A14-FC47-A568-41F8BA49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5567" y="535519"/>
            <a:ext cx="13117116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67" y="2677584"/>
            <a:ext cx="13117116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5567" y="9322649"/>
            <a:ext cx="342185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635FD-B11E-9840-904D-E788B55CE5E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7733" y="9322649"/>
            <a:ext cx="5132784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0827" y="9322649"/>
            <a:ext cx="342185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EE65-2A14-FC47-A568-41F8BA49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map&#10;&#10;Description automatically generated">
            <a:extLst>
              <a:ext uri="{FF2B5EF4-FFF2-40B4-BE49-F238E27FC236}">
                <a16:creationId xmlns:a16="http://schemas.microsoft.com/office/drawing/2014/main" id="{390F1F8C-BAE1-8445-A093-A9662E4FB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52"/>
          <a:stretch/>
        </p:blipFill>
        <p:spPr>
          <a:xfrm>
            <a:off x="909524" y="357310"/>
            <a:ext cx="13389203" cy="93437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9BC147-AC2D-094B-812C-391F2F240EB4}"/>
              </a:ext>
            </a:extLst>
          </p:cNvPr>
          <p:cNvSpPr txBox="1"/>
          <p:nvPr/>
        </p:nvSpPr>
        <p:spPr>
          <a:xfrm>
            <a:off x="236190" y="348860"/>
            <a:ext cx="578258" cy="523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94271-6421-774A-86CD-F0960113007D}"/>
              </a:ext>
            </a:extLst>
          </p:cNvPr>
          <p:cNvSpPr txBox="1"/>
          <p:nvPr/>
        </p:nvSpPr>
        <p:spPr>
          <a:xfrm>
            <a:off x="620394" y="1229390"/>
            <a:ext cx="578258" cy="523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A1D8C-EA1F-D74F-AE6E-BC34A9B6E4E4}"/>
              </a:ext>
            </a:extLst>
          </p:cNvPr>
          <p:cNvSpPr txBox="1"/>
          <p:nvPr/>
        </p:nvSpPr>
        <p:spPr>
          <a:xfrm>
            <a:off x="620394" y="2835757"/>
            <a:ext cx="578258" cy="40011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ADA0A-5A7E-8847-824D-80B778EA51EE}"/>
              </a:ext>
            </a:extLst>
          </p:cNvPr>
          <p:cNvSpPr txBox="1"/>
          <p:nvPr/>
        </p:nvSpPr>
        <p:spPr>
          <a:xfrm>
            <a:off x="620394" y="7189311"/>
            <a:ext cx="578258" cy="40011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5D68B-2ACF-7548-A31B-27DC716AF40B}"/>
              </a:ext>
            </a:extLst>
          </p:cNvPr>
          <p:cNvSpPr txBox="1"/>
          <p:nvPr/>
        </p:nvSpPr>
        <p:spPr>
          <a:xfrm>
            <a:off x="9616747" y="5461833"/>
            <a:ext cx="578258" cy="523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EDBEC-6888-2E4A-BB4E-C86FDE74FFBA}"/>
              </a:ext>
            </a:extLst>
          </p:cNvPr>
          <p:cNvSpPr txBox="1"/>
          <p:nvPr/>
        </p:nvSpPr>
        <p:spPr>
          <a:xfrm>
            <a:off x="8589306" y="811919"/>
            <a:ext cx="578258" cy="40011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B5048-B301-5242-BFC7-DE9B3A677FF4}"/>
              </a:ext>
            </a:extLst>
          </p:cNvPr>
          <p:cNvSpPr txBox="1"/>
          <p:nvPr/>
        </p:nvSpPr>
        <p:spPr>
          <a:xfrm>
            <a:off x="4950366" y="1138766"/>
            <a:ext cx="578258" cy="40011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6C332-83C9-0946-9339-42201A0DFA19}"/>
              </a:ext>
            </a:extLst>
          </p:cNvPr>
          <p:cNvSpPr txBox="1"/>
          <p:nvPr/>
        </p:nvSpPr>
        <p:spPr>
          <a:xfrm>
            <a:off x="4950366" y="2320331"/>
            <a:ext cx="578258" cy="40011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DF5DA-D3E5-9647-A5B4-563B80964844}"/>
              </a:ext>
            </a:extLst>
          </p:cNvPr>
          <p:cNvSpPr txBox="1"/>
          <p:nvPr/>
        </p:nvSpPr>
        <p:spPr>
          <a:xfrm>
            <a:off x="11511504" y="0"/>
            <a:ext cx="578258" cy="40011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DF35A-FA25-3D45-AABC-149B4C1C8CE5}"/>
              </a:ext>
            </a:extLst>
          </p:cNvPr>
          <p:cNvSpPr txBox="1"/>
          <p:nvPr/>
        </p:nvSpPr>
        <p:spPr>
          <a:xfrm>
            <a:off x="12326857" y="0"/>
            <a:ext cx="578258" cy="40011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381179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</TotalTime>
  <Words>10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bjohnso005@citymail.cuny.edu</cp:lastModifiedBy>
  <cp:revision>18</cp:revision>
  <dcterms:created xsi:type="dcterms:W3CDTF">2020-11-09T18:46:19Z</dcterms:created>
  <dcterms:modified xsi:type="dcterms:W3CDTF">2022-04-19T16:38:05Z</dcterms:modified>
</cp:coreProperties>
</file>