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10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8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5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3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3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7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0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9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7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0C72-7C13-4313-82AA-722A06B1DA3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948E-7034-41F3-8B09-44A4B1E0B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A0A8C1-EF28-4C8D-A71F-12988398E13D}"/>
              </a:ext>
            </a:extLst>
          </p:cNvPr>
          <p:cNvSpPr/>
          <p:nvPr/>
        </p:nvSpPr>
        <p:spPr>
          <a:xfrm>
            <a:off x="128588" y="101732"/>
            <a:ext cx="6590109" cy="1160243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7D95E-42EB-4177-B38A-9D80BD8F0E41}"/>
              </a:ext>
            </a:extLst>
          </p:cNvPr>
          <p:cNvSpPr txBox="1"/>
          <p:nvPr/>
        </p:nvSpPr>
        <p:spPr>
          <a:xfrm>
            <a:off x="3096616" y="-123748"/>
            <a:ext cx="845103" cy="2654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25" dirty="0" err="1">
                <a:solidFill>
                  <a:schemeClr val="accent1"/>
                </a:solidFill>
              </a:rPr>
              <a:t>containter</a:t>
            </a:r>
            <a:endParaRPr lang="ko-KR" altLang="en-US" sz="1125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28582-5435-4F8B-890C-DF85C8EC3E29}"/>
              </a:ext>
            </a:extLst>
          </p:cNvPr>
          <p:cNvSpPr/>
          <p:nvPr/>
        </p:nvSpPr>
        <p:spPr>
          <a:xfrm>
            <a:off x="200919" y="308423"/>
            <a:ext cx="6445448" cy="2272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18D99-7B8A-4565-A55C-B47EAD680C7C}"/>
              </a:ext>
            </a:extLst>
          </p:cNvPr>
          <p:cNvSpPr txBox="1"/>
          <p:nvPr/>
        </p:nvSpPr>
        <p:spPr>
          <a:xfrm>
            <a:off x="2872740" y="181687"/>
            <a:ext cx="908686" cy="26545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25" dirty="0">
                <a:solidFill>
                  <a:srgbClr val="FF0000"/>
                </a:solidFill>
              </a:rPr>
              <a:t>&lt;header&gt;</a:t>
            </a:r>
            <a:endParaRPr lang="ko-KR" altLang="en-US" sz="1125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F9C786-58CA-4A89-A2FD-B7A2E4E7A412}"/>
              </a:ext>
            </a:extLst>
          </p:cNvPr>
          <p:cNvSpPr/>
          <p:nvPr/>
        </p:nvSpPr>
        <p:spPr>
          <a:xfrm>
            <a:off x="343347" y="573350"/>
            <a:ext cx="6171306" cy="5583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ADB68-4204-4BB2-824F-FEA16C202AD7}"/>
              </a:ext>
            </a:extLst>
          </p:cNvPr>
          <p:cNvSpPr txBox="1"/>
          <p:nvPr/>
        </p:nvSpPr>
        <p:spPr>
          <a:xfrm>
            <a:off x="2590266" y="692676"/>
            <a:ext cx="1994384" cy="26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25" dirty="0">
                <a:solidFill>
                  <a:srgbClr val="FF0000"/>
                </a:solidFill>
              </a:rPr>
              <a:t>&lt;div class=‘top-banner’&gt;</a:t>
            </a:r>
            <a:endParaRPr lang="ko-KR" altLang="en-US" sz="1125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985D36-D8AB-442B-9BCE-AB68CB78109B}"/>
              </a:ext>
            </a:extLst>
          </p:cNvPr>
          <p:cNvSpPr/>
          <p:nvPr/>
        </p:nvSpPr>
        <p:spPr>
          <a:xfrm>
            <a:off x="343347" y="1221049"/>
            <a:ext cx="6171306" cy="12478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C077AA-C644-444C-AC58-FB8FA6787640}"/>
              </a:ext>
            </a:extLst>
          </p:cNvPr>
          <p:cNvSpPr/>
          <p:nvPr/>
        </p:nvSpPr>
        <p:spPr>
          <a:xfrm>
            <a:off x="419100" y="1309790"/>
            <a:ext cx="6000750" cy="4047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7DD43C-A726-4A25-BCD1-F29A85E3A401}"/>
              </a:ext>
            </a:extLst>
          </p:cNvPr>
          <p:cNvSpPr/>
          <p:nvPr/>
        </p:nvSpPr>
        <p:spPr>
          <a:xfrm>
            <a:off x="510616" y="1387073"/>
            <a:ext cx="1859204" cy="2501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1C7067-E8BD-472A-963D-F3B6096EA660}"/>
              </a:ext>
            </a:extLst>
          </p:cNvPr>
          <p:cNvSpPr/>
          <p:nvPr/>
        </p:nvSpPr>
        <p:spPr>
          <a:xfrm>
            <a:off x="4495802" y="1387073"/>
            <a:ext cx="1859204" cy="2501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3D7916-5801-40ED-8A36-307526E24358}"/>
              </a:ext>
            </a:extLst>
          </p:cNvPr>
          <p:cNvSpPr/>
          <p:nvPr/>
        </p:nvSpPr>
        <p:spPr>
          <a:xfrm>
            <a:off x="657044" y="1432560"/>
            <a:ext cx="264976" cy="1728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7E50AD-B463-4B38-9724-1DEB9F5A6221}"/>
              </a:ext>
            </a:extLst>
          </p:cNvPr>
          <p:cNvSpPr/>
          <p:nvPr/>
        </p:nvSpPr>
        <p:spPr>
          <a:xfrm>
            <a:off x="1274264" y="1432560"/>
            <a:ext cx="264976" cy="1728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A4E1A0-6DE7-4B5B-B2D2-B0760151DB67}"/>
              </a:ext>
            </a:extLst>
          </p:cNvPr>
          <p:cNvSpPr/>
          <p:nvPr/>
        </p:nvSpPr>
        <p:spPr>
          <a:xfrm>
            <a:off x="1982924" y="1424940"/>
            <a:ext cx="264976" cy="1728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1BE1A7-D46F-4005-A6B0-D980DFB49488}"/>
              </a:ext>
            </a:extLst>
          </p:cNvPr>
          <p:cNvSpPr/>
          <p:nvPr/>
        </p:nvSpPr>
        <p:spPr>
          <a:xfrm>
            <a:off x="4688024" y="1432560"/>
            <a:ext cx="264976" cy="1728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DDDB85-8930-43B6-A194-F066FAE874EA}"/>
              </a:ext>
            </a:extLst>
          </p:cNvPr>
          <p:cNvSpPr/>
          <p:nvPr/>
        </p:nvSpPr>
        <p:spPr>
          <a:xfrm>
            <a:off x="5305244" y="1432560"/>
            <a:ext cx="264976" cy="1728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D3EF73-E00E-4206-A65A-5B764E4923BA}"/>
              </a:ext>
            </a:extLst>
          </p:cNvPr>
          <p:cNvSpPr/>
          <p:nvPr/>
        </p:nvSpPr>
        <p:spPr>
          <a:xfrm>
            <a:off x="6013904" y="1424940"/>
            <a:ext cx="264976" cy="1728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39E3F9-F123-41A8-9408-7E89F0B4FC4C}"/>
              </a:ext>
            </a:extLst>
          </p:cNvPr>
          <p:cNvSpPr/>
          <p:nvPr/>
        </p:nvSpPr>
        <p:spPr>
          <a:xfrm>
            <a:off x="421065" y="1803847"/>
            <a:ext cx="853200" cy="5891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07BA16-B865-4FB2-A622-C931F1578889}"/>
              </a:ext>
            </a:extLst>
          </p:cNvPr>
          <p:cNvSpPr txBox="1"/>
          <p:nvPr/>
        </p:nvSpPr>
        <p:spPr>
          <a:xfrm>
            <a:off x="504885" y="1748414"/>
            <a:ext cx="676215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div .left-</a:t>
            </a:r>
            <a:r>
              <a:rPr lang="en-US" altLang="ko-KR" sz="800" dirty="0" err="1">
                <a:solidFill>
                  <a:srgbClr val="FF0000"/>
                </a:solidFill>
              </a:rPr>
              <a:t>btn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6254D9-3112-4A75-A338-947AC1FCF8A1}"/>
              </a:ext>
            </a:extLst>
          </p:cNvPr>
          <p:cNvSpPr/>
          <p:nvPr/>
        </p:nvSpPr>
        <p:spPr>
          <a:xfrm>
            <a:off x="497382" y="2034500"/>
            <a:ext cx="255004" cy="26183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4199E3-962D-4B4A-B803-479988AB6098}"/>
              </a:ext>
            </a:extLst>
          </p:cNvPr>
          <p:cNvSpPr/>
          <p:nvPr/>
        </p:nvSpPr>
        <p:spPr>
          <a:xfrm>
            <a:off x="871447" y="2053166"/>
            <a:ext cx="264976" cy="2412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95BF77-9E32-4542-98F2-B5D44E744B4C}"/>
              </a:ext>
            </a:extLst>
          </p:cNvPr>
          <p:cNvSpPr/>
          <p:nvPr/>
        </p:nvSpPr>
        <p:spPr>
          <a:xfrm>
            <a:off x="5572185" y="1803847"/>
            <a:ext cx="853200" cy="5891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52F9C4-8AC0-4897-9175-5344FE1040BE}"/>
              </a:ext>
            </a:extLst>
          </p:cNvPr>
          <p:cNvSpPr/>
          <p:nvPr/>
        </p:nvSpPr>
        <p:spPr>
          <a:xfrm>
            <a:off x="5648502" y="2034500"/>
            <a:ext cx="255004" cy="26183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5F986C-53DC-4F49-A81B-EB57C5B415A7}"/>
              </a:ext>
            </a:extLst>
          </p:cNvPr>
          <p:cNvSpPr/>
          <p:nvPr/>
        </p:nvSpPr>
        <p:spPr>
          <a:xfrm>
            <a:off x="6022567" y="2053166"/>
            <a:ext cx="264976" cy="2412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a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EA2E26-C1B7-4D54-8AC4-D1009E0CD908}"/>
              </a:ext>
            </a:extLst>
          </p:cNvPr>
          <p:cNvSpPr/>
          <p:nvPr/>
        </p:nvSpPr>
        <p:spPr>
          <a:xfrm>
            <a:off x="1442068" y="1797131"/>
            <a:ext cx="4031504" cy="5891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B04EEC-2272-4F00-BC6D-59B95319308F}"/>
              </a:ext>
            </a:extLst>
          </p:cNvPr>
          <p:cNvSpPr/>
          <p:nvPr/>
        </p:nvSpPr>
        <p:spPr>
          <a:xfrm>
            <a:off x="3049842" y="1948343"/>
            <a:ext cx="1044065" cy="589117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img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214928-DABF-42E9-8D82-522BDBA70736}"/>
              </a:ext>
            </a:extLst>
          </p:cNvPr>
          <p:cNvSpPr txBox="1"/>
          <p:nvPr/>
        </p:nvSpPr>
        <p:spPr>
          <a:xfrm>
            <a:off x="3088996" y="1870574"/>
            <a:ext cx="979553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&lt;h1 class=‘logo’&gt;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39D62-F781-4C26-BAB8-BA2AC3AFF226}"/>
              </a:ext>
            </a:extLst>
          </p:cNvPr>
          <p:cNvSpPr txBox="1"/>
          <p:nvPr/>
        </p:nvSpPr>
        <p:spPr>
          <a:xfrm>
            <a:off x="871447" y="1243112"/>
            <a:ext cx="1185953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&lt;div class=‘left-link’&gt;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C9E01-3C09-494A-A8DA-5A055119D5D2}"/>
              </a:ext>
            </a:extLst>
          </p:cNvPr>
          <p:cNvSpPr txBox="1"/>
          <p:nvPr/>
        </p:nvSpPr>
        <p:spPr>
          <a:xfrm>
            <a:off x="4836728" y="1235492"/>
            <a:ext cx="1310566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&lt;div class=‘right-link’&gt;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A0C23-A769-46A0-BFE8-3324F531C2A8}"/>
              </a:ext>
            </a:extLst>
          </p:cNvPr>
          <p:cNvSpPr txBox="1"/>
          <p:nvPr/>
        </p:nvSpPr>
        <p:spPr>
          <a:xfrm>
            <a:off x="5656005" y="1748414"/>
            <a:ext cx="676215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div .right-</a:t>
            </a:r>
            <a:r>
              <a:rPr lang="en-US" altLang="ko-KR" sz="800" dirty="0" err="1">
                <a:solidFill>
                  <a:srgbClr val="FF0000"/>
                </a:solidFill>
              </a:rPr>
              <a:t>btn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90AB09-BCBC-47B2-8338-C0E51FC6AAC4}"/>
              </a:ext>
            </a:extLst>
          </p:cNvPr>
          <p:cNvSpPr txBox="1"/>
          <p:nvPr/>
        </p:nvSpPr>
        <p:spPr>
          <a:xfrm>
            <a:off x="3097682" y="1622927"/>
            <a:ext cx="979553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&lt;nav id=‘</a:t>
            </a:r>
            <a:r>
              <a:rPr lang="en-US" altLang="ko-KR" sz="900" dirty="0" err="1">
                <a:solidFill>
                  <a:srgbClr val="FF0000"/>
                </a:solidFill>
              </a:rPr>
              <a:t>gnb</a:t>
            </a:r>
            <a:r>
              <a:rPr lang="en-US" altLang="ko-KR" sz="900" dirty="0">
                <a:solidFill>
                  <a:srgbClr val="FF0000"/>
                </a:solidFill>
              </a:rPr>
              <a:t>’&gt;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1C9B5C-D69C-4315-8D4E-FCC251595A9E}"/>
              </a:ext>
            </a:extLst>
          </p:cNvPr>
          <p:cNvSpPr txBox="1"/>
          <p:nvPr/>
        </p:nvSpPr>
        <p:spPr>
          <a:xfrm>
            <a:off x="2574682" y="1014730"/>
            <a:ext cx="1713408" cy="26545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25" dirty="0">
                <a:solidFill>
                  <a:srgbClr val="FF0000"/>
                </a:solidFill>
              </a:rPr>
              <a:t>&lt;div class=‘header-wrap’&gt;</a:t>
            </a:r>
            <a:endParaRPr lang="ko-KR" altLang="en-US" sz="1125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404799-F25E-4DD3-B4BE-7EB81330094B}"/>
              </a:ext>
            </a:extLst>
          </p:cNvPr>
          <p:cNvSpPr/>
          <p:nvPr/>
        </p:nvSpPr>
        <p:spPr>
          <a:xfrm>
            <a:off x="1571564" y="1971050"/>
            <a:ext cx="411360" cy="3233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li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1972AC-975D-4378-96A0-476FC063FB2F}"/>
              </a:ext>
            </a:extLst>
          </p:cNvPr>
          <p:cNvSpPr/>
          <p:nvPr/>
        </p:nvSpPr>
        <p:spPr>
          <a:xfrm>
            <a:off x="2054777" y="1957353"/>
            <a:ext cx="411360" cy="3233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li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9C67C8-66EF-4C41-AC62-1716C9854A01}"/>
              </a:ext>
            </a:extLst>
          </p:cNvPr>
          <p:cNvSpPr/>
          <p:nvPr/>
        </p:nvSpPr>
        <p:spPr>
          <a:xfrm>
            <a:off x="2546863" y="1957352"/>
            <a:ext cx="411360" cy="3233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li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7493F3-2A50-4DC4-89D9-018FEB9D3480}"/>
              </a:ext>
            </a:extLst>
          </p:cNvPr>
          <p:cNvSpPr/>
          <p:nvPr/>
        </p:nvSpPr>
        <p:spPr>
          <a:xfrm>
            <a:off x="4168121" y="1947076"/>
            <a:ext cx="339967" cy="3233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li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6BF36A-1E77-440B-A2E9-3275576B63E7}"/>
              </a:ext>
            </a:extLst>
          </p:cNvPr>
          <p:cNvSpPr/>
          <p:nvPr/>
        </p:nvSpPr>
        <p:spPr>
          <a:xfrm>
            <a:off x="4597994" y="1948619"/>
            <a:ext cx="339967" cy="3233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li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6D8416-1143-4F7D-B1E2-7151011D7729}"/>
              </a:ext>
            </a:extLst>
          </p:cNvPr>
          <p:cNvSpPr/>
          <p:nvPr/>
        </p:nvSpPr>
        <p:spPr>
          <a:xfrm>
            <a:off x="5028945" y="1947076"/>
            <a:ext cx="339967" cy="32339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rgbClr val="FF0000"/>
                </a:solidFill>
              </a:rPr>
              <a:t>li</a:t>
            </a:r>
            <a:endParaRPr lang="ko-KR" altLang="en-US" sz="1013" dirty="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332E9B-00F4-4C43-A8CC-5CD81C10C6A3}"/>
              </a:ext>
            </a:extLst>
          </p:cNvPr>
          <p:cNvSpPr/>
          <p:nvPr/>
        </p:nvSpPr>
        <p:spPr>
          <a:xfrm>
            <a:off x="200919" y="2784923"/>
            <a:ext cx="6445448" cy="571137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538259-38F3-428D-BFA7-2EA76D36DBBE}"/>
              </a:ext>
            </a:extLst>
          </p:cNvPr>
          <p:cNvSpPr txBox="1"/>
          <p:nvPr/>
        </p:nvSpPr>
        <p:spPr>
          <a:xfrm>
            <a:off x="2674620" y="2637871"/>
            <a:ext cx="1232535" cy="2654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25" dirty="0">
                <a:solidFill>
                  <a:schemeClr val="accent6">
                    <a:lumMod val="50000"/>
                  </a:schemeClr>
                </a:solidFill>
              </a:rPr>
              <a:t>div #section-wrap</a:t>
            </a:r>
            <a:endParaRPr lang="ko-KR" altLang="en-US" sz="1125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D588C8-7BD2-49FA-A48F-8B140CDE2960}"/>
              </a:ext>
            </a:extLst>
          </p:cNvPr>
          <p:cNvSpPr/>
          <p:nvPr/>
        </p:nvSpPr>
        <p:spPr>
          <a:xfrm>
            <a:off x="296443" y="2988573"/>
            <a:ext cx="6218210" cy="4882888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8FB8D7-7982-4D78-8E5C-28ABB7013FAE}"/>
              </a:ext>
            </a:extLst>
          </p:cNvPr>
          <p:cNvSpPr txBox="1"/>
          <p:nvPr/>
        </p:nvSpPr>
        <p:spPr>
          <a:xfrm>
            <a:off x="2674620" y="2950290"/>
            <a:ext cx="1232535" cy="2654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25" dirty="0">
                <a:solidFill>
                  <a:schemeClr val="accent6">
                    <a:lumMod val="50000"/>
                  </a:schemeClr>
                </a:solidFill>
              </a:rPr>
              <a:t>section .section01</a:t>
            </a:r>
            <a:endParaRPr lang="ko-KR" altLang="en-US" sz="1125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31A91E-C08B-4C50-9D02-F87676105BB2}"/>
              </a:ext>
            </a:extLst>
          </p:cNvPr>
          <p:cNvSpPr/>
          <p:nvPr/>
        </p:nvSpPr>
        <p:spPr>
          <a:xfrm>
            <a:off x="382377" y="3341047"/>
            <a:ext cx="6037473" cy="381988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DE2FE2-4467-4B49-B028-C1ADD135BEE5}"/>
              </a:ext>
            </a:extLst>
          </p:cNvPr>
          <p:cNvSpPr/>
          <p:nvPr/>
        </p:nvSpPr>
        <p:spPr>
          <a:xfrm>
            <a:off x="3136137" y="3452195"/>
            <a:ext cx="264976" cy="241279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ko-KR" altLang="en-US" sz="1013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104067-334E-4CEA-AF40-8AF2D5FC4393}"/>
              </a:ext>
            </a:extLst>
          </p:cNvPr>
          <p:cNvSpPr/>
          <p:nvPr/>
        </p:nvSpPr>
        <p:spPr>
          <a:xfrm>
            <a:off x="5903506" y="3432487"/>
            <a:ext cx="264976" cy="241279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ko-KR" altLang="en-US" sz="1013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932563-1EEA-4A4C-BFC0-D9E49CFD36B0}"/>
              </a:ext>
            </a:extLst>
          </p:cNvPr>
          <p:cNvSpPr/>
          <p:nvPr/>
        </p:nvSpPr>
        <p:spPr>
          <a:xfrm>
            <a:off x="382377" y="3874446"/>
            <a:ext cx="6037473" cy="1886273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6FE8DB-C166-4D0A-BAF7-A3E976D463FD}"/>
              </a:ext>
            </a:extLst>
          </p:cNvPr>
          <p:cNvSpPr txBox="1"/>
          <p:nvPr/>
        </p:nvSpPr>
        <p:spPr>
          <a:xfrm>
            <a:off x="2724177" y="3763470"/>
            <a:ext cx="1088895" cy="2654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25">
                <a:solidFill>
                  <a:schemeClr val="accent6">
                    <a:lumMod val="50000"/>
                  </a:schemeClr>
                </a:solidFill>
              </a:rPr>
              <a:t>ul </a:t>
            </a:r>
            <a:r>
              <a:rPr lang="en-US" altLang="ko-KR" sz="1125" dirty="0">
                <a:solidFill>
                  <a:schemeClr val="accent6">
                    <a:lumMod val="50000"/>
                  </a:schemeClr>
                </a:solidFill>
              </a:rPr>
              <a:t>.movie-list</a:t>
            </a:r>
            <a:endParaRPr lang="ko-KR" altLang="en-US" sz="1125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A3946C-9E53-41B5-AC67-171627025CB2}"/>
              </a:ext>
            </a:extLst>
          </p:cNvPr>
          <p:cNvSpPr txBox="1"/>
          <p:nvPr/>
        </p:nvSpPr>
        <p:spPr>
          <a:xfrm>
            <a:off x="2724177" y="3230070"/>
            <a:ext cx="1088895" cy="2654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25" dirty="0">
                <a:solidFill>
                  <a:schemeClr val="accent6">
                    <a:lumMod val="50000"/>
                  </a:schemeClr>
                </a:solidFill>
              </a:rPr>
              <a:t>div .tap-sorting</a:t>
            </a:r>
            <a:endParaRPr lang="ko-KR" altLang="en-US" sz="1125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4EC8745-3A5B-4E99-B080-AD13E006287F}"/>
              </a:ext>
            </a:extLst>
          </p:cNvPr>
          <p:cNvSpPr/>
          <p:nvPr/>
        </p:nvSpPr>
        <p:spPr>
          <a:xfrm>
            <a:off x="578016" y="3962564"/>
            <a:ext cx="1404908" cy="1311831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 err="1">
                <a:solidFill>
                  <a:schemeClr val="accent6">
                    <a:lumMod val="50000"/>
                  </a:schemeClr>
                </a:solidFill>
              </a:rPr>
              <a:t>img</a:t>
            </a:r>
            <a:endParaRPr lang="ko-KR" altLang="en-US" sz="1013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6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78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42</cp:revision>
  <dcterms:created xsi:type="dcterms:W3CDTF">2025-09-10T07:15:03Z</dcterms:created>
  <dcterms:modified xsi:type="dcterms:W3CDTF">2025-10-14T09:11:06Z</dcterms:modified>
</cp:coreProperties>
</file>