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7" r:id="rId4"/>
    <p:sldId id="259" r:id="rId5"/>
    <p:sldId id="266" r:id="rId6"/>
    <p:sldId id="262" r:id="rId7"/>
    <p:sldId id="263" r:id="rId8"/>
    <p:sldId id="268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AA7CF-8A18-46A2-BB92-AEA142A2F0FB}" type="datetimeFigureOut">
              <a:rPr lang="en-US" smtClean="0"/>
              <a:t>1/19/2010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DF8BA-939E-435C-AF1D-FD05F2D87E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example of </a:t>
            </a:r>
            <a:r>
              <a:rPr lang="en-US" dirty="0" err="1" smtClean="0"/>
              <a:t>reset.c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DF8BA-939E-435C-AF1D-FD05F2D87E30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example of </a:t>
            </a:r>
            <a:r>
              <a:rPr lang="en-US" dirty="0" err="1" smtClean="0"/>
              <a:t>reset.c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DF8BA-939E-435C-AF1D-FD05F2D87E3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DF8BA-939E-435C-AF1D-FD05F2D87E30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DF8BA-939E-435C-AF1D-FD05F2D87E30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A9BB-6B48-4E66-A329-E9F73045A475}" type="datetimeFigureOut">
              <a:rPr lang="en-US" smtClean="0"/>
              <a:t>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CC69-2DD6-46BA-9A90-073C68C53D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A9BB-6B48-4E66-A329-E9F73045A475}" type="datetimeFigureOut">
              <a:rPr lang="en-US" smtClean="0"/>
              <a:t>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CC69-2DD6-46BA-9A90-073C68C53D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A9BB-6B48-4E66-A329-E9F73045A475}" type="datetimeFigureOut">
              <a:rPr lang="en-US" smtClean="0"/>
              <a:t>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CC69-2DD6-46BA-9A90-073C68C53D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A9BB-6B48-4E66-A329-E9F73045A475}" type="datetimeFigureOut">
              <a:rPr lang="en-US" smtClean="0"/>
              <a:t>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CC69-2DD6-46BA-9A90-073C68C53D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A9BB-6B48-4E66-A329-E9F73045A475}" type="datetimeFigureOut">
              <a:rPr lang="en-US" smtClean="0"/>
              <a:t>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CC69-2DD6-46BA-9A90-073C68C53D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A9BB-6B48-4E66-A329-E9F73045A475}" type="datetimeFigureOut">
              <a:rPr lang="en-US" smtClean="0"/>
              <a:t>1/19/2010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CC69-2DD6-46BA-9A90-073C68C53D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A9BB-6B48-4E66-A329-E9F73045A475}" type="datetimeFigureOut">
              <a:rPr lang="en-US" smtClean="0"/>
              <a:t>1/19/2010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CC69-2DD6-46BA-9A90-073C68C53D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A9BB-6B48-4E66-A329-E9F73045A475}" type="datetimeFigureOut">
              <a:rPr lang="en-US" smtClean="0"/>
              <a:t>1/19/2010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CC69-2DD6-46BA-9A90-073C68C53D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A9BB-6B48-4E66-A329-E9F73045A475}" type="datetimeFigureOut">
              <a:rPr lang="en-US" smtClean="0"/>
              <a:t>1/19/2010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CC69-2DD6-46BA-9A90-073C68C53D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A9BB-6B48-4E66-A329-E9F73045A475}" type="datetimeFigureOut">
              <a:rPr lang="en-US" smtClean="0"/>
              <a:t>1/19/2010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CC69-2DD6-46BA-9A90-073C68C53D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A9BB-6B48-4E66-A329-E9F73045A475}" type="datetimeFigureOut">
              <a:rPr lang="en-US" smtClean="0"/>
              <a:t>1/19/2010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CC69-2DD6-46BA-9A90-073C68C53D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1A9BB-6B48-4E66-A329-E9F73045A475}" type="datetimeFigureOut">
              <a:rPr lang="en-US" smtClean="0"/>
              <a:t>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1CC69-2DD6-46BA-9A90-073C68C53D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uC</a:t>
            </a:r>
            <a:r>
              <a:rPr lang="en-US" dirty="0" smtClean="0"/>
              <a:t>/PC data transfer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Bryan A. Jones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Transfer binary data between </a:t>
            </a:r>
            <a:r>
              <a:rPr lang="en-US" dirty="0" err="1" smtClean="0"/>
              <a:t>uC</a:t>
            </a:r>
            <a:r>
              <a:rPr lang="en-US" dirty="0" smtClean="0"/>
              <a:t> and PC</a:t>
            </a:r>
          </a:p>
          <a:p>
            <a:r>
              <a:rPr lang="en-US" dirty="0" smtClean="0"/>
              <a:t>Provide basic debug support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7" name="Rectangle 46"/>
          <p:cNvSpPr/>
          <p:nvPr/>
        </p:nvSpPr>
        <p:spPr>
          <a:xfrm>
            <a:off x="609600" y="2819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019800" y="2819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uC</a:t>
            </a:r>
            <a:endParaRPr lang="en-US" dirty="0"/>
          </a:p>
        </p:txBody>
      </p:sp>
      <p:grpSp>
        <p:nvGrpSpPr>
          <p:cNvPr id="4" name="Group 48"/>
          <p:cNvGrpSpPr/>
          <p:nvPr/>
        </p:nvGrpSpPr>
        <p:grpSpPr>
          <a:xfrm>
            <a:off x="2590800" y="2743200"/>
            <a:ext cx="3429000" cy="369332"/>
            <a:chOff x="2590800" y="3048000"/>
            <a:chExt cx="3429000" cy="369332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2590800" y="3352800"/>
              <a:ext cx="3429000" cy="1588"/>
            </a:xfrm>
            <a:prstGeom prst="straightConnector1">
              <a:avLst/>
            </a:prstGeom>
            <a:ln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895600" y="3048000"/>
              <a:ext cx="2847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Press 1 to turn on left motor</a:t>
              </a:r>
              <a:endParaRPr lang="en-US" dirty="0"/>
            </a:p>
          </p:txBody>
        </p:sp>
      </p:grpSp>
      <p:grpSp>
        <p:nvGrpSpPr>
          <p:cNvPr id="5" name="Group 51"/>
          <p:cNvGrpSpPr/>
          <p:nvPr/>
        </p:nvGrpSpPr>
        <p:grpSpPr>
          <a:xfrm>
            <a:off x="2590800" y="3505200"/>
            <a:ext cx="3429000" cy="369332"/>
            <a:chOff x="2590800" y="3962400"/>
            <a:chExt cx="3429000" cy="369332"/>
          </a:xfrm>
        </p:grpSpPr>
        <p:cxnSp>
          <p:nvCxnSpPr>
            <p:cNvPr id="53" name="Straight Arrow Connector 52"/>
            <p:cNvCxnSpPr/>
            <p:nvPr/>
          </p:nvCxnSpPr>
          <p:spPr>
            <a:xfrm rot="10800000">
              <a:off x="2590800" y="4267200"/>
              <a:ext cx="3429000" cy="1588"/>
            </a:xfrm>
            <a:prstGeom prst="straightConnector1">
              <a:avLst/>
            </a:prstGeom>
            <a:ln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114800" y="3962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609600" y="41910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6019800" y="41910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uC</a:t>
            </a:r>
            <a:endParaRPr lang="en-US" dirty="0"/>
          </a:p>
        </p:txBody>
      </p:sp>
      <p:grpSp>
        <p:nvGrpSpPr>
          <p:cNvPr id="6" name="Group 64"/>
          <p:cNvGrpSpPr/>
          <p:nvPr/>
        </p:nvGrpSpPr>
        <p:grpSpPr>
          <a:xfrm>
            <a:off x="2590800" y="4114800"/>
            <a:ext cx="3429000" cy="369332"/>
            <a:chOff x="2590800" y="3048000"/>
            <a:chExt cx="3429000" cy="369332"/>
          </a:xfrm>
        </p:grpSpPr>
        <p:cxnSp>
          <p:nvCxnSpPr>
            <p:cNvPr id="66" name="Straight Arrow Connector 65"/>
            <p:cNvCxnSpPr/>
            <p:nvPr/>
          </p:nvCxnSpPr>
          <p:spPr>
            <a:xfrm>
              <a:off x="2590800" y="3352800"/>
              <a:ext cx="3429000" cy="1588"/>
            </a:xfrm>
            <a:prstGeom prst="straightConnector1">
              <a:avLst/>
            </a:prstGeom>
            <a:ln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052361" y="3048000"/>
              <a:ext cx="2510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Distance sensor readings</a:t>
              </a:r>
              <a:endParaRPr lang="en-US" dirty="0"/>
            </a:p>
          </p:txBody>
        </p:sp>
      </p:grpSp>
      <p:grpSp>
        <p:nvGrpSpPr>
          <p:cNvPr id="7" name="Group 67"/>
          <p:cNvGrpSpPr/>
          <p:nvPr/>
        </p:nvGrpSpPr>
        <p:grpSpPr>
          <a:xfrm>
            <a:off x="2590800" y="4876800"/>
            <a:ext cx="3429000" cy="369332"/>
            <a:chOff x="2590800" y="3962400"/>
            <a:chExt cx="3429000" cy="369332"/>
          </a:xfrm>
        </p:grpSpPr>
        <p:cxnSp>
          <p:nvCxnSpPr>
            <p:cNvPr id="69" name="Straight Arrow Connector 68"/>
            <p:cNvCxnSpPr/>
            <p:nvPr/>
          </p:nvCxnSpPr>
          <p:spPr>
            <a:xfrm rot="10800000">
              <a:off x="2590800" y="4267200"/>
              <a:ext cx="3429000" cy="1588"/>
            </a:xfrm>
            <a:prstGeom prst="straightConnector1">
              <a:avLst/>
            </a:prstGeom>
            <a:ln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420540" y="3962400"/>
              <a:ext cx="1761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Drive commands</a:t>
              </a:r>
              <a:endParaRPr lang="en-US" dirty="0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609600" y="55626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6019800" y="55626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uC</a:t>
            </a:r>
            <a:endParaRPr lang="en-US" dirty="0"/>
          </a:p>
        </p:txBody>
      </p:sp>
      <p:grpSp>
        <p:nvGrpSpPr>
          <p:cNvPr id="8" name="Group 72"/>
          <p:cNvGrpSpPr/>
          <p:nvPr/>
        </p:nvGrpSpPr>
        <p:grpSpPr>
          <a:xfrm>
            <a:off x="2590800" y="5486400"/>
            <a:ext cx="3429000" cy="369332"/>
            <a:chOff x="2590800" y="3048000"/>
            <a:chExt cx="3429000" cy="369332"/>
          </a:xfrm>
        </p:grpSpPr>
        <p:cxnSp>
          <p:nvCxnSpPr>
            <p:cNvPr id="74" name="Straight Arrow Connector 73"/>
            <p:cNvCxnSpPr/>
            <p:nvPr/>
          </p:nvCxnSpPr>
          <p:spPr>
            <a:xfrm>
              <a:off x="2590800" y="3352800"/>
              <a:ext cx="3429000" cy="1588"/>
            </a:xfrm>
            <a:prstGeom prst="straightConnector1">
              <a:avLst/>
            </a:prstGeom>
            <a:ln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3639820" y="3048000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</a:t>
              </a:r>
              <a:r>
                <a:rPr lang="en-US" dirty="0" smtClean="0"/>
                <a:t> = 10, j = 11</a:t>
              </a:r>
              <a:endParaRPr lang="en-US" dirty="0"/>
            </a:p>
          </p:txBody>
        </p:sp>
      </p:grpSp>
      <p:grpSp>
        <p:nvGrpSpPr>
          <p:cNvPr id="9" name="Group 75"/>
          <p:cNvGrpSpPr/>
          <p:nvPr/>
        </p:nvGrpSpPr>
        <p:grpSpPr>
          <a:xfrm>
            <a:off x="2590800" y="6248400"/>
            <a:ext cx="3429000" cy="369332"/>
            <a:chOff x="2590800" y="3962400"/>
            <a:chExt cx="3429000" cy="36933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2590800" y="4267200"/>
              <a:ext cx="3429000" cy="1588"/>
            </a:xfrm>
            <a:prstGeom prst="straightConnector1">
              <a:avLst/>
            </a:prstGeom>
            <a:ln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505200" y="3962400"/>
              <a:ext cx="1527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Change </a:t>
              </a:r>
              <a:r>
                <a:rPr lang="en-US" dirty="0" err="1" smtClean="0"/>
                <a:t>i</a:t>
              </a:r>
              <a:r>
                <a:rPr lang="en-US" dirty="0" smtClean="0"/>
                <a:t> to 11</a:t>
              </a:r>
              <a:endParaRPr lang="en-US" dirty="0"/>
            </a:p>
          </p:txBody>
        </p:sp>
      </p:grpSp>
      <p:sp>
        <p:nvSpPr>
          <p:cNvPr id="79" name="Rectangle 78"/>
          <p:cNvSpPr/>
          <p:nvPr/>
        </p:nvSpPr>
        <p:spPr>
          <a:xfrm>
            <a:off x="1066800" y="42672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1066800" y="56388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Vars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8305800" y="3505200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+</a:t>
            </a:r>
            <a:endParaRPr lang="en-US" sz="60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304800" y="4038600"/>
            <a:ext cx="79248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uC</a:t>
            </a:r>
            <a:r>
              <a:rPr lang="en-US" dirty="0" smtClean="0"/>
              <a:t>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an embedded application</a:t>
            </a:r>
          </a:p>
          <a:p>
            <a:r>
              <a:rPr lang="en-US" dirty="0" smtClean="0"/>
              <a:t>Create a simple menu interface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uC</a:t>
            </a:r>
            <a:r>
              <a:rPr lang="en-US" dirty="0" smtClean="0"/>
              <a:t>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an embedded application</a:t>
            </a:r>
          </a:p>
          <a:p>
            <a:r>
              <a:rPr lang="en-US" dirty="0" smtClean="0"/>
              <a:t>Create a simple menu interface</a:t>
            </a:r>
          </a:p>
          <a:p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609600" y="2819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019800" y="2819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uC</a:t>
            </a:r>
            <a:endParaRPr lang="en-US" dirty="0"/>
          </a:p>
        </p:txBody>
      </p:sp>
      <p:grpSp>
        <p:nvGrpSpPr>
          <p:cNvPr id="4" name="Group 19"/>
          <p:cNvGrpSpPr/>
          <p:nvPr/>
        </p:nvGrpSpPr>
        <p:grpSpPr>
          <a:xfrm>
            <a:off x="2590800" y="2743200"/>
            <a:ext cx="3429000" cy="369332"/>
            <a:chOff x="2590800" y="3048000"/>
            <a:chExt cx="3429000" cy="369332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2590800" y="3352800"/>
              <a:ext cx="3429000" cy="1588"/>
            </a:xfrm>
            <a:prstGeom prst="straightConnector1">
              <a:avLst/>
            </a:prstGeom>
            <a:ln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895600" y="3048000"/>
              <a:ext cx="2847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Press 1 to turn on left motor</a:t>
              </a:r>
              <a:endParaRPr lang="en-US" dirty="0"/>
            </a:p>
          </p:txBody>
        </p:sp>
      </p:grpSp>
      <p:grpSp>
        <p:nvGrpSpPr>
          <p:cNvPr id="5" name="Group 22"/>
          <p:cNvGrpSpPr/>
          <p:nvPr/>
        </p:nvGrpSpPr>
        <p:grpSpPr>
          <a:xfrm>
            <a:off x="2590800" y="3505200"/>
            <a:ext cx="3429000" cy="369332"/>
            <a:chOff x="2590800" y="3962400"/>
            <a:chExt cx="3429000" cy="369332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2590800" y="4267200"/>
              <a:ext cx="3429000" cy="1588"/>
            </a:xfrm>
            <a:prstGeom prst="straightConnector1">
              <a:avLst/>
            </a:prstGeom>
            <a:ln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114800" y="3962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Transfer binary data between </a:t>
            </a:r>
            <a:r>
              <a:rPr lang="en-US" dirty="0" err="1" smtClean="0"/>
              <a:t>uC</a:t>
            </a:r>
            <a:r>
              <a:rPr lang="en-US" dirty="0" smtClean="0"/>
              <a:t> and PC</a:t>
            </a:r>
          </a:p>
          <a:p>
            <a:r>
              <a:rPr lang="en-US" dirty="0" smtClean="0"/>
              <a:t>Provide basic debug support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7" name="Rectangle 46"/>
          <p:cNvSpPr/>
          <p:nvPr/>
        </p:nvSpPr>
        <p:spPr>
          <a:xfrm>
            <a:off x="609600" y="2819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019800" y="2819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uC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2590800" y="2743200"/>
            <a:ext cx="3429000" cy="369332"/>
            <a:chOff x="2590800" y="3048000"/>
            <a:chExt cx="3429000" cy="369332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2590800" y="3352800"/>
              <a:ext cx="3429000" cy="1588"/>
            </a:xfrm>
            <a:prstGeom prst="straightConnector1">
              <a:avLst/>
            </a:prstGeom>
            <a:ln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895600" y="3048000"/>
              <a:ext cx="2847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Press 1 to turn on left motor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590800" y="3505200"/>
            <a:ext cx="3429000" cy="369332"/>
            <a:chOff x="2590800" y="3962400"/>
            <a:chExt cx="3429000" cy="369332"/>
          </a:xfrm>
        </p:grpSpPr>
        <p:cxnSp>
          <p:nvCxnSpPr>
            <p:cNvPr id="53" name="Straight Arrow Connector 52"/>
            <p:cNvCxnSpPr/>
            <p:nvPr/>
          </p:nvCxnSpPr>
          <p:spPr>
            <a:xfrm rot="10800000">
              <a:off x="2590800" y="4267200"/>
              <a:ext cx="3429000" cy="1588"/>
            </a:xfrm>
            <a:prstGeom prst="straightConnector1">
              <a:avLst/>
            </a:prstGeom>
            <a:ln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114800" y="3962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Transfer binary data between </a:t>
            </a:r>
            <a:r>
              <a:rPr lang="en-US" dirty="0" err="1" smtClean="0"/>
              <a:t>uC</a:t>
            </a:r>
            <a:r>
              <a:rPr lang="en-US" dirty="0" smtClean="0"/>
              <a:t> and PC</a:t>
            </a:r>
          </a:p>
          <a:p>
            <a:r>
              <a:rPr lang="en-US" dirty="0" smtClean="0"/>
              <a:t>Provide basic debug support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7" name="Rectangle 46"/>
          <p:cNvSpPr/>
          <p:nvPr/>
        </p:nvSpPr>
        <p:spPr>
          <a:xfrm>
            <a:off x="609600" y="2819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019800" y="2819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uC</a:t>
            </a:r>
            <a:endParaRPr lang="en-US" dirty="0"/>
          </a:p>
        </p:txBody>
      </p:sp>
      <p:grpSp>
        <p:nvGrpSpPr>
          <p:cNvPr id="4" name="Group 48"/>
          <p:cNvGrpSpPr/>
          <p:nvPr/>
        </p:nvGrpSpPr>
        <p:grpSpPr>
          <a:xfrm>
            <a:off x="2590800" y="2743200"/>
            <a:ext cx="3429000" cy="369332"/>
            <a:chOff x="2590800" y="3048000"/>
            <a:chExt cx="3429000" cy="369332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2590800" y="3352800"/>
              <a:ext cx="3429000" cy="1588"/>
            </a:xfrm>
            <a:prstGeom prst="straightConnector1">
              <a:avLst/>
            </a:prstGeom>
            <a:ln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895600" y="3048000"/>
              <a:ext cx="2847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Press 1 to turn on left motor</a:t>
              </a:r>
              <a:endParaRPr lang="en-US" dirty="0"/>
            </a:p>
          </p:txBody>
        </p:sp>
      </p:grpSp>
      <p:grpSp>
        <p:nvGrpSpPr>
          <p:cNvPr id="5" name="Group 51"/>
          <p:cNvGrpSpPr/>
          <p:nvPr/>
        </p:nvGrpSpPr>
        <p:grpSpPr>
          <a:xfrm>
            <a:off x="2590800" y="3505200"/>
            <a:ext cx="3429000" cy="369332"/>
            <a:chOff x="2590800" y="3962400"/>
            <a:chExt cx="3429000" cy="369332"/>
          </a:xfrm>
        </p:grpSpPr>
        <p:cxnSp>
          <p:nvCxnSpPr>
            <p:cNvPr id="53" name="Straight Arrow Connector 52"/>
            <p:cNvCxnSpPr/>
            <p:nvPr/>
          </p:nvCxnSpPr>
          <p:spPr>
            <a:xfrm rot="10800000">
              <a:off x="2590800" y="4267200"/>
              <a:ext cx="3429000" cy="1588"/>
            </a:xfrm>
            <a:prstGeom prst="straightConnector1">
              <a:avLst/>
            </a:prstGeom>
            <a:ln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114800" y="3962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609600" y="41910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6019800" y="41910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uC</a:t>
            </a:r>
            <a:endParaRPr lang="en-US" dirty="0"/>
          </a:p>
        </p:txBody>
      </p:sp>
      <p:grpSp>
        <p:nvGrpSpPr>
          <p:cNvPr id="6" name="Group 64"/>
          <p:cNvGrpSpPr/>
          <p:nvPr/>
        </p:nvGrpSpPr>
        <p:grpSpPr>
          <a:xfrm>
            <a:off x="2590800" y="4114800"/>
            <a:ext cx="3429000" cy="369332"/>
            <a:chOff x="2590800" y="3048000"/>
            <a:chExt cx="3429000" cy="369332"/>
          </a:xfrm>
        </p:grpSpPr>
        <p:cxnSp>
          <p:nvCxnSpPr>
            <p:cNvPr id="66" name="Straight Arrow Connector 65"/>
            <p:cNvCxnSpPr/>
            <p:nvPr/>
          </p:nvCxnSpPr>
          <p:spPr>
            <a:xfrm>
              <a:off x="2590800" y="3352800"/>
              <a:ext cx="3429000" cy="1588"/>
            </a:xfrm>
            <a:prstGeom prst="straightConnector1">
              <a:avLst/>
            </a:prstGeom>
            <a:ln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052361" y="3048000"/>
              <a:ext cx="2510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Distance sensor readings</a:t>
              </a:r>
              <a:endParaRPr lang="en-US" dirty="0"/>
            </a:p>
          </p:txBody>
        </p:sp>
      </p:grpSp>
      <p:grpSp>
        <p:nvGrpSpPr>
          <p:cNvPr id="7" name="Group 67"/>
          <p:cNvGrpSpPr/>
          <p:nvPr/>
        </p:nvGrpSpPr>
        <p:grpSpPr>
          <a:xfrm>
            <a:off x="2590800" y="4876800"/>
            <a:ext cx="3429000" cy="369332"/>
            <a:chOff x="2590800" y="3962400"/>
            <a:chExt cx="3429000" cy="369332"/>
          </a:xfrm>
        </p:grpSpPr>
        <p:cxnSp>
          <p:nvCxnSpPr>
            <p:cNvPr id="69" name="Straight Arrow Connector 68"/>
            <p:cNvCxnSpPr/>
            <p:nvPr/>
          </p:nvCxnSpPr>
          <p:spPr>
            <a:xfrm rot="10800000">
              <a:off x="2590800" y="4267200"/>
              <a:ext cx="3429000" cy="1588"/>
            </a:xfrm>
            <a:prstGeom prst="straightConnector1">
              <a:avLst/>
            </a:prstGeom>
            <a:ln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420540" y="3962400"/>
              <a:ext cx="1761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Drive commands</a:t>
              </a:r>
              <a:endParaRPr lang="en-US" dirty="0"/>
            </a:p>
          </p:txBody>
        </p:sp>
      </p:grpSp>
      <p:sp>
        <p:nvSpPr>
          <p:cNvPr id="79" name="Rectangle 78"/>
          <p:cNvSpPr/>
          <p:nvPr/>
        </p:nvSpPr>
        <p:spPr>
          <a:xfrm>
            <a:off x="1066800" y="42672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Transfer binary data between </a:t>
            </a:r>
            <a:r>
              <a:rPr lang="en-US" dirty="0" err="1" smtClean="0"/>
              <a:t>uC</a:t>
            </a:r>
            <a:r>
              <a:rPr lang="en-US" dirty="0" smtClean="0"/>
              <a:t> and PC</a:t>
            </a:r>
          </a:p>
          <a:p>
            <a:r>
              <a:rPr lang="en-US" dirty="0" smtClean="0"/>
              <a:t>Provide basic debug support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7" name="Rectangle 46"/>
          <p:cNvSpPr/>
          <p:nvPr/>
        </p:nvSpPr>
        <p:spPr>
          <a:xfrm>
            <a:off x="609600" y="2819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019800" y="2819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uC</a:t>
            </a:r>
            <a:endParaRPr lang="en-US" dirty="0"/>
          </a:p>
        </p:txBody>
      </p:sp>
      <p:grpSp>
        <p:nvGrpSpPr>
          <p:cNvPr id="4" name="Group 48"/>
          <p:cNvGrpSpPr/>
          <p:nvPr/>
        </p:nvGrpSpPr>
        <p:grpSpPr>
          <a:xfrm>
            <a:off x="2590800" y="2743200"/>
            <a:ext cx="3429000" cy="369332"/>
            <a:chOff x="2590800" y="3048000"/>
            <a:chExt cx="3429000" cy="369332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2590800" y="3352800"/>
              <a:ext cx="3429000" cy="1588"/>
            </a:xfrm>
            <a:prstGeom prst="straightConnector1">
              <a:avLst/>
            </a:prstGeom>
            <a:ln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895600" y="3048000"/>
              <a:ext cx="2847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Press 1 to turn on left motor</a:t>
              </a:r>
              <a:endParaRPr lang="en-US" dirty="0"/>
            </a:p>
          </p:txBody>
        </p:sp>
      </p:grpSp>
      <p:grpSp>
        <p:nvGrpSpPr>
          <p:cNvPr id="5" name="Group 51"/>
          <p:cNvGrpSpPr/>
          <p:nvPr/>
        </p:nvGrpSpPr>
        <p:grpSpPr>
          <a:xfrm>
            <a:off x="2590800" y="3505200"/>
            <a:ext cx="3429000" cy="369332"/>
            <a:chOff x="2590800" y="3962400"/>
            <a:chExt cx="3429000" cy="369332"/>
          </a:xfrm>
        </p:grpSpPr>
        <p:cxnSp>
          <p:nvCxnSpPr>
            <p:cNvPr id="53" name="Straight Arrow Connector 52"/>
            <p:cNvCxnSpPr/>
            <p:nvPr/>
          </p:nvCxnSpPr>
          <p:spPr>
            <a:xfrm rot="10800000">
              <a:off x="2590800" y="4267200"/>
              <a:ext cx="3429000" cy="1588"/>
            </a:xfrm>
            <a:prstGeom prst="straightConnector1">
              <a:avLst/>
            </a:prstGeom>
            <a:ln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114800" y="3962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609600" y="41910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6019800" y="41910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uC</a:t>
            </a:r>
            <a:endParaRPr lang="en-US" dirty="0"/>
          </a:p>
        </p:txBody>
      </p:sp>
      <p:grpSp>
        <p:nvGrpSpPr>
          <p:cNvPr id="6" name="Group 64"/>
          <p:cNvGrpSpPr/>
          <p:nvPr/>
        </p:nvGrpSpPr>
        <p:grpSpPr>
          <a:xfrm>
            <a:off x="2590800" y="4114800"/>
            <a:ext cx="3429000" cy="369332"/>
            <a:chOff x="2590800" y="3048000"/>
            <a:chExt cx="3429000" cy="369332"/>
          </a:xfrm>
        </p:grpSpPr>
        <p:cxnSp>
          <p:nvCxnSpPr>
            <p:cNvPr id="66" name="Straight Arrow Connector 65"/>
            <p:cNvCxnSpPr/>
            <p:nvPr/>
          </p:nvCxnSpPr>
          <p:spPr>
            <a:xfrm>
              <a:off x="2590800" y="3352800"/>
              <a:ext cx="3429000" cy="1588"/>
            </a:xfrm>
            <a:prstGeom prst="straightConnector1">
              <a:avLst/>
            </a:prstGeom>
            <a:ln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052361" y="3048000"/>
              <a:ext cx="2510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Distance sensor readings</a:t>
              </a:r>
              <a:endParaRPr lang="en-US" dirty="0"/>
            </a:p>
          </p:txBody>
        </p:sp>
      </p:grpSp>
      <p:grpSp>
        <p:nvGrpSpPr>
          <p:cNvPr id="7" name="Group 67"/>
          <p:cNvGrpSpPr/>
          <p:nvPr/>
        </p:nvGrpSpPr>
        <p:grpSpPr>
          <a:xfrm>
            <a:off x="2590800" y="4876800"/>
            <a:ext cx="3429000" cy="369332"/>
            <a:chOff x="2590800" y="3962400"/>
            <a:chExt cx="3429000" cy="369332"/>
          </a:xfrm>
        </p:grpSpPr>
        <p:cxnSp>
          <p:nvCxnSpPr>
            <p:cNvPr id="69" name="Straight Arrow Connector 68"/>
            <p:cNvCxnSpPr/>
            <p:nvPr/>
          </p:nvCxnSpPr>
          <p:spPr>
            <a:xfrm rot="10800000">
              <a:off x="2590800" y="4267200"/>
              <a:ext cx="3429000" cy="1588"/>
            </a:xfrm>
            <a:prstGeom prst="straightConnector1">
              <a:avLst/>
            </a:prstGeom>
            <a:ln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420540" y="3962400"/>
              <a:ext cx="1761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Drive commands</a:t>
              </a:r>
              <a:endParaRPr lang="en-US" dirty="0"/>
            </a:p>
          </p:txBody>
        </p:sp>
      </p:grpSp>
      <p:sp>
        <p:nvSpPr>
          <p:cNvPr id="79" name="Rectangle 78"/>
          <p:cNvSpPr/>
          <p:nvPr/>
        </p:nvSpPr>
        <p:spPr>
          <a:xfrm>
            <a:off x="1066800" y="42672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8305800" y="3505200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+</a:t>
            </a:r>
            <a:endParaRPr lang="en-US" sz="60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304800" y="4038600"/>
            <a:ext cx="79248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1" y="-13690"/>
            <a:ext cx="6096000" cy="6871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Transfer binary data between </a:t>
            </a:r>
            <a:r>
              <a:rPr lang="en-US" dirty="0" err="1" smtClean="0"/>
              <a:t>uC</a:t>
            </a:r>
            <a:r>
              <a:rPr lang="en-US" dirty="0" smtClean="0"/>
              <a:t> and PC</a:t>
            </a:r>
          </a:p>
          <a:p>
            <a:r>
              <a:rPr lang="en-US" dirty="0" smtClean="0"/>
              <a:t>Provide basic debug support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7" name="Rectangle 46"/>
          <p:cNvSpPr/>
          <p:nvPr/>
        </p:nvSpPr>
        <p:spPr>
          <a:xfrm>
            <a:off x="609600" y="2819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019800" y="2819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uC</a:t>
            </a:r>
            <a:endParaRPr lang="en-US" dirty="0"/>
          </a:p>
        </p:txBody>
      </p:sp>
      <p:grpSp>
        <p:nvGrpSpPr>
          <p:cNvPr id="4" name="Group 48"/>
          <p:cNvGrpSpPr/>
          <p:nvPr/>
        </p:nvGrpSpPr>
        <p:grpSpPr>
          <a:xfrm>
            <a:off x="2590800" y="2743200"/>
            <a:ext cx="3429000" cy="369332"/>
            <a:chOff x="2590800" y="3048000"/>
            <a:chExt cx="3429000" cy="369332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2590800" y="3352800"/>
              <a:ext cx="3429000" cy="1588"/>
            </a:xfrm>
            <a:prstGeom prst="straightConnector1">
              <a:avLst/>
            </a:prstGeom>
            <a:ln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895600" y="3048000"/>
              <a:ext cx="2847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Press 1 to turn on left motor</a:t>
              </a:r>
              <a:endParaRPr lang="en-US" dirty="0"/>
            </a:p>
          </p:txBody>
        </p:sp>
      </p:grpSp>
      <p:grpSp>
        <p:nvGrpSpPr>
          <p:cNvPr id="5" name="Group 51"/>
          <p:cNvGrpSpPr/>
          <p:nvPr/>
        </p:nvGrpSpPr>
        <p:grpSpPr>
          <a:xfrm>
            <a:off x="2590800" y="3505200"/>
            <a:ext cx="3429000" cy="369332"/>
            <a:chOff x="2590800" y="3962400"/>
            <a:chExt cx="3429000" cy="369332"/>
          </a:xfrm>
        </p:grpSpPr>
        <p:cxnSp>
          <p:nvCxnSpPr>
            <p:cNvPr id="53" name="Straight Arrow Connector 52"/>
            <p:cNvCxnSpPr/>
            <p:nvPr/>
          </p:nvCxnSpPr>
          <p:spPr>
            <a:xfrm rot="10800000">
              <a:off x="2590800" y="4267200"/>
              <a:ext cx="3429000" cy="1588"/>
            </a:xfrm>
            <a:prstGeom prst="straightConnector1">
              <a:avLst/>
            </a:prstGeom>
            <a:ln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114800" y="3962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609600" y="41910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6019800" y="41910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uC</a:t>
            </a:r>
            <a:endParaRPr lang="en-US" dirty="0"/>
          </a:p>
        </p:txBody>
      </p:sp>
      <p:grpSp>
        <p:nvGrpSpPr>
          <p:cNvPr id="6" name="Group 64"/>
          <p:cNvGrpSpPr/>
          <p:nvPr/>
        </p:nvGrpSpPr>
        <p:grpSpPr>
          <a:xfrm>
            <a:off x="2590800" y="4114800"/>
            <a:ext cx="3429000" cy="369332"/>
            <a:chOff x="2590800" y="3048000"/>
            <a:chExt cx="3429000" cy="369332"/>
          </a:xfrm>
        </p:grpSpPr>
        <p:cxnSp>
          <p:nvCxnSpPr>
            <p:cNvPr id="66" name="Straight Arrow Connector 65"/>
            <p:cNvCxnSpPr/>
            <p:nvPr/>
          </p:nvCxnSpPr>
          <p:spPr>
            <a:xfrm>
              <a:off x="2590800" y="3352800"/>
              <a:ext cx="3429000" cy="1588"/>
            </a:xfrm>
            <a:prstGeom prst="straightConnector1">
              <a:avLst/>
            </a:prstGeom>
            <a:ln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052361" y="3048000"/>
              <a:ext cx="2510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Distance sensor readings</a:t>
              </a:r>
              <a:endParaRPr lang="en-US" dirty="0"/>
            </a:p>
          </p:txBody>
        </p:sp>
      </p:grpSp>
      <p:grpSp>
        <p:nvGrpSpPr>
          <p:cNvPr id="7" name="Group 67"/>
          <p:cNvGrpSpPr/>
          <p:nvPr/>
        </p:nvGrpSpPr>
        <p:grpSpPr>
          <a:xfrm>
            <a:off x="2590800" y="4876800"/>
            <a:ext cx="3429000" cy="369332"/>
            <a:chOff x="2590800" y="3962400"/>
            <a:chExt cx="3429000" cy="369332"/>
          </a:xfrm>
        </p:grpSpPr>
        <p:cxnSp>
          <p:nvCxnSpPr>
            <p:cNvPr id="69" name="Straight Arrow Connector 68"/>
            <p:cNvCxnSpPr/>
            <p:nvPr/>
          </p:nvCxnSpPr>
          <p:spPr>
            <a:xfrm rot="10800000">
              <a:off x="2590800" y="4267200"/>
              <a:ext cx="3429000" cy="1588"/>
            </a:xfrm>
            <a:prstGeom prst="straightConnector1">
              <a:avLst/>
            </a:prstGeom>
            <a:ln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420540" y="3962400"/>
              <a:ext cx="1761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Drive commands</a:t>
              </a:r>
              <a:endParaRPr lang="en-US" dirty="0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609600" y="55626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6019800" y="55626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uC</a:t>
            </a:r>
            <a:endParaRPr lang="en-US" dirty="0"/>
          </a:p>
        </p:txBody>
      </p:sp>
      <p:grpSp>
        <p:nvGrpSpPr>
          <p:cNvPr id="8" name="Group 72"/>
          <p:cNvGrpSpPr/>
          <p:nvPr/>
        </p:nvGrpSpPr>
        <p:grpSpPr>
          <a:xfrm>
            <a:off x="2590800" y="5486400"/>
            <a:ext cx="3429000" cy="369332"/>
            <a:chOff x="2590800" y="3048000"/>
            <a:chExt cx="3429000" cy="369332"/>
          </a:xfrm>
        </p:grpSpPr>
        <p:cxnSp>
          <p:nvCxnSpPr>
            <p:cNvPr id="74" name="Straight Arrow Connector 73"/>
            <p:cNvCxnSpPr/>
            <p:nvPr/>
          </p:nvCxnSpPr>
          <p:spPr>
            <a:xfrm>
              <a:off x="2590800" y="3352800"/>
              <a:ext cx="3429000" cy="1588"/>
            </a:xfrm>
            <a:prstGeom prst="straightConnector1">
              <a:avLst/>
            </a:prstGeom>
            <a:ln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3639820" y="3048000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</a:t>
              </a:r>
              <a:r>
                <a:rPr lang="en-US" dirty="0" smtClean="0"/>
                <a:t> = 10, j = 11</a:t>
              </a:r>
              <a:endParaRPr lang="en-US" dirty="0"/>
            </a:p>
          </p:txBody>
        </p:sp>
      </p:grpSp>
      <p:grpSp>
        <p:nvGrpSpPr>
          <p:cNvPr id="9" name="Group 75"/>
          <p:cNvGrpSpPr/>
          <p:nvPr/>
        </p:nvGrpSpPr>
        <p:grpSpPr>
          <a:xfrm>
            <a:off x="2590800" y="6248400"/>
            <a:ext cx="3429000" cy="369332"/>
            <a:chOff x="2590800" y="3962400"/>
            <a:chExt cx="3429000" cy="36933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2590800" y="4267200"/>
              <a:ext cx="3429000" cy="1588"/>
            </a:xfrm>
            <a:prstGeom prst="straightConnector1">
              <a:avLst/>
            </a:prstGeom>
            <a:ln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505200" y="3962400"/>
              <a:ext cx="1527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Change </a:t>
              </a:r>
              <a:r>
                <a:rPr lang="en-US" dirty="0" err="1" smtClean="0"/>
                <a:t>i</a:t>
              </a:r>
              <a:r>
                <a:rPr lang="en-US" dirty="0" smtClean="0"/>
                <a:t> to 11</a:t>
              </a:r>
              <a:endParaRPr lang="en-US" dirty="0"/>
            </a:p>
          </p:txBody>
        </p:sp>
      </p:grpSp>
      <p:sp>
        <p:nvSpPr>
          <p:cNvPr id="79" name="Rectangle 78"/>
          <p:cNvSpPr/>
          <p:nvPr/>
        </p:nvSpPr>
        <p:spPr>
          <a:xfrm>
            <a:off x="1066800" y="42672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1066800" y="56388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Vars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Transfer binary data between </a:t>
            </a:r>
            <a:r>
              <a:rPr lang="en-US" dirty="0" err="1" smtClean="0"/>
              <a:t>uC</a:t>
            </a:r>
            <a:r>
              <a:rPr lang="en-US" dirty="0" smtClean="0"/>
              <a:t> and PC</a:t>
            </a:r>
          </a:p>
          <a:p>
            <a:r>
              <a:rPr lang="en-US" dirty="0" smtClean="0"/>
              <a:t>Provide basic debug support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7" name="Rectangle 46"/>
          <p:cNvSpPr/>
          <p:nvPr/>
        </p:nvSpPr>
        <p:spPr>
          <a:xfrm>
            <a:off x="609600" y="2819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019800" y="2819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uC</a:t>
            </a:r>
            <a:endParaRPr lang="en-US" dirty="0"/>
          </a:p>
        </p:txBody>
      </p:sp>
      <p:grpSp>
        <p:nvGrpSpPr>
          <p:cNvPr id="4" name="Group 48"/>
          <p:cNvGrpSpPr/>
          <p:nvPr/>
        </p:nvGrpSpPr>
        <p:grpSpPr>
          <a:xfrm>
            <a:off x="2590800" y="2743200"/>
            <a:ext cx="3429000" cy="369332"/>
            <a:chOff x="2590800" y="3048000"/>
            <a:chExt cx="3429000" cy="369332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2590800" y="3352800"/>
              <a:ext cx="3429000" cy="1588"/>
            </a:xfrm>
            <a:prstGeom prst="straightConnector1">
              <a:avLst/>
            </a:prstGeom>
            <a:ln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895600" y="3048000"/>
              <a:ext cx="2847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Press 1 to turn on left motor</a:t>
              </a:r>
              <a:endParaRPr lang="en-US" dirty="0"/>
            </a:p>
          </p:txBody>
        </p:sp>
      </p:grpSp>
      <p:grpSp>
        <p:nvGrpSpPr>
          <p:cNvPr id="5" name="Group 51"/>
          <p:cNvGrpSpPr/>
          <p:nvPr/>
        </p:nvGrpSpPr>
        <p:grpSpPr>
          <a:xfrm>
            <a:off x="2590800" y="3505200"/>
            <a:ext cx="3429000" cy="369332"/>
            <a:chOff x="2590800" y="3962400"/>
            <a:chExt cx="3429000" cy="369332"/>
          </a:xfrm>
        </p:grpSpPr>
        <p:cxnSp>
          <p:nvCxnSpPr>
            <p:cNvPr id="53" name="Straight Arrow Connector 52"/>
            <p:cNvCxnSpPr/>
            <p:nvPr/>
          </p:nvCxnSpPr>
          <p:spPr>
            <a:xfrm rot="10800000">
              <a:off x="2590800" y="4267200"/>
              <a:ext cx="3429000" cy="1588"/>
            </a:xfrm>
            <a:prstGeom prst="straightConnector1">
              <a:avLst/>
            </a:prstGeom>
            <a:ln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114800" y="3962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609600" y="41910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6019800" y="41910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uC</a:t>
            </a:r>
            <a:endParaRPr lang="en-US" dirty="0"/>
          </a:p>
        </p:txBody>
      </p:sp>
      <p:grpSp>
        <p:nvGrpSpPr>
          <p:cNvPr id="6" name="Group 64"/>
          <p:cNvGrpSpPr/>
          <p:nvPr/>
        </p:nvGrpSpPr>
        <p:grpSpPr>
          <a:xfrm>
            <a:off x="2590800" y="4114800"/>
            <a:ext cx="3429000" cy="369332"/>
            <a:chOff x="2590800" y="3048000"/>
            <a:chExt cx="3429000" cy="369332"/>
          </a:xfrm>
        </p:grpSpPr>
        <p:cxnSp>
          <p:nvCxnSpPr>
            <p:cNvPr id="66" name="Straight Arrow Connector 65"/>
            <p:cNvCxnSpPr/>
            <p:nvPr/>
          </p:nvCxnSpPr>
          <p:spPr>
            <a:xfrm>
              <a:off x="2590800" y="3352800"/>
              <a:ext cx="3429000" cy="1588"/>
            </a:xfrm>
            <a:prstGeom prst="straightConnector1">
              <a:avLst/>
            </a:prstGeom>
            <a:ln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052361" y="3048000"/>
              <a:ext cx="2510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Distance sensor readings</a:t>
              </a:r>
              <a:endParaRPr lang="en-US" dirty="0"/>
            </a:p>
          </p:txBody>
        </p:sp>
      </p:grpSp>
      <p:grpSp>
        <p:nvGrpSpPr>
          <p:cNvPr id="7" name="Group 67"/>
          <p:cNvGrpSpPr/>
          <p:nvPr/>
        </p:nvGrpSpPr>
        <p:grpSpPr>
          <a:xfrm>
            <a:off x="2590800" y="4876800"/>
            <a:ext cx="3429000" cy="369332"/>
            <a:chOff x="2590800" y="3962400"/>
            <a:chExt cx="3429000" cy="369332"/>
          </a:xfrm>
        </p:grpSpPr>
        <p:cxnSp>
          <p:nvCxnSpPr>
            <p:cNvPr id="69" name="Straight Arrow Connector 68"/>
            <p:cNvCxnSpPr/>
            <p:nvPr/>
          </p:nvCxnSpPr>
          <p:spPr>
            <a:xfrm rot="10800000">
              <a:off x="2590800" y="4267200"/>
              <a:ext cx="3429000" cy="1588"/>
            </a:xfrm>
            <a:prstGeom prst="straightConnector1">
              <a:avLst/>
            </a:prstGeom>
            <a:ln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420540" y="3962400"/>
              <a:ext cx="1761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Drive commands</a:t>
              </a:r>
              <a:endParaRPr lang="en-US" dirty="0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609600" y="55626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6019800" y="55626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uC</a:t>
            </a:r>
            <a:endParaRPr lang="en-US" dirty="0"/>
          </a:p>
        </p:txBody>
      </p:sp>
      <p:grpSp>
        <p:nvGrpSpPr>
          <p:cNvPr id="8" name="Group 72"/>
          <p:cNvGrpSpPr/>
          <p:nvPr/>
        </p:nvGrpSpPr>
        <p:grpSpPr>
          <a:xfrm>
            <a:off x="2590800" y="5486400"/>
            <a:ext cx="3429000" cy="369332"/>
            <a:chOff x="2590800" y="3048000"/>
            <a:chExt cx="3429000" cy="369332"/>
          </a:xfrm>
        </p:grpSpPr>
        <p:cxnSp>
          <p:nvCxnSpPr>
            <p:cNvPr id="74" name="Straight Arrow Connector 73"/>
            <p:cNvCxnSpPr/>
            <p:nvPr/>
          </p:nvCxnSpPr>
          <p:spPr>
            <a:xfrm>
              <a:off x="2590800" y="3352800"/>
              <a:ext cx="3429000" cy="1588"/>
            </a:xfrm>
            <a:prstGeom prst="straightConnector1">
              <a:avLst/>
            </a:prstGeom>
            <a:ln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3639820" y="3048000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</a:t>
              </a:r>
              <a:r>
                <a:rPr lang="en-US" dirty="0" smtClean="0"/>
                <a:t> = 10, j = 11</a:t>
              </a:r>
              <a:endParaRPr lang="en-US" dirty="0"/>
            </a:p>
          </p:txBody>
        </p:sp>
      </p:grpSp>
      <p:grpSp>
        <p:nvGrpSpPr>
          <p:cNvPr id="9" name="Group 75"/>
          <p:cNvGrpSpPr/>
          <p:nvPr/>
        </p:nvGrpSpPr>
        <p:grpSpPr>
          <a:xfrm>
            <a:off x="2590800" y="6248400"/>
            <a:ext cx="3429000" cy="369332"/>
            <a:chOff x="2590800" y="3962400"/>
            <a:chExt cx="3429000" cy="36933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2590800" y="4267200"/>
              <a:ext cx="3429000" cy="1588"/>
            </a:xfrm>
            <a:prstGeom prst="straightConnector1">
              <a:avLst/>
            </a:prstGeom>
            <a:ln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505200" y="3962400"/>
              <a:ext cx="1527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Change </a:t>
              </a:r>
              <a:r>
                <a:rPr lang="en-US" dirty="0" err="1" smtClean="0"/>
                <a:t>i</a:t>
              </a:r>
              <a:r>
                <a:rPr lang="en-US" dirty="0" smtClean="0"/>
                <a:t> to 11</a:t>
              </a:r>
              <a:endParaRPr lang="en-US" dirty="0"/>
            </a:p>
          </p:txBody>
        </p:sp>
      </p:grpSp>
      <p:sp>
        <p:nvSpPr>
          <p:cNvPr id="79" name="Rectangle 78"/>
          <p:cNvSpPr/>
          <p:nvPr/>
        </p:nvSpPr>
        <p:spPr>
          <a:xfrm>
            <a:off x="1066800" y="42672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1066800" y="56388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Vars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8305800" y="3505200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+</a:t>
            </a:r>
            <a:endParaRPr lang="en-US" sz="60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304800" y="4038600"/>
            <a:ext cx="79248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Incorporating </a:t>
            </a:r>
            <a:r>
              <a:rPr lang="en-US" dirty="0" err="1" smtClean="0"/>
              <a:t>dataXfer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Include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Initialize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Specify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Send/receive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285</Words>
  <Application>Microsoft Office PowerPoint</Application>
  <PresentationFormat>On-screen Show (4:3)</PresentationFormat>
  <Paragraphs>110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uC/PC data transfer</vt:lpstr>
      <vt:lpstr>Typical uC approach</vt:lpstr>
      <vt:lpstr>Typical uC approach</vt:lpstr>
      <vt:lpstr>Missing features</vt:lpstr>
      <vt:lpstr>Missing features</vt:lpstr>
      <vt:lpstr>Missing features</vt:lpstr>
      <vt:lpstr>Missing features</vt:lpstr>
      <vt:lpstr>Missing features</vt:lpstr>
      <vt:lpstr>Incorporating dataXfer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uC/PC data transfer</dc:title>
  <dc:creator>Bryan A. Jones</dc:creator>
  <cp:lastModifiedBy>Bryan A. Jones</cp:lastModifiedBy>
  <cp:revision>4</cp:revision>
  <dcterms:created xsi:type="dcterms:W3CDTF">2010-01-19T18:01:18Z</dcterms:created>
  <dcterms:modified xsi:type="dcterms:W3CDTF">2010-01-19T20:23:43Z</dcterms:modified>
</cp:coreProperties>
</file>