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4"/>
    <p:sldMasterId id="2147483794" r:id="rId5"/>
    <p:sldMasterId id="2147483975" r:id="rId6"/>
    <p:sldMasterId id="2147483666" r:id="rId7"/>
    <p:sldMasterId id="2147483764" r:id="rId8"/>
    <p:sldMasterId id="2147483926" r:id="rId9"/>
  </p:sldMasterIdLst>
  <p:notesMasterIdLst>
    <p:notesMasterId r:id="rId58"/>
  </p:notesMasterIdLst>
  <p:handoutMasterIdLst>
    <p:handoutMasterId r:id="rId59"/>
  </p:handoutMasterIdLst>
  <p:sldIdLst>
    <p:sldId id="358" r:id="rId10"/>
    <p:sldId id="360" r:id="rId11"/>
    <p:sldId id="364" r:id="rId12"/>
    <p:sldId id="362" r:id="rId13"/>
    <p:sldId id="365" r:id="rId14"/>
    <p:sldId id="363" r:id="rId15"/>
    <p:sldId id="366" r:id="rId16"/>
    <p:sldId id="367" r:id="rId17"/>
    <p:sldId id="369" r:id="rId18"/>
    <p:sldId id="370" r:id="rId19"/>
    <p:sldId id="371" r:id="rId20"/>
    <p:sldId id="372" r:id="rId21"/>
    <p:sldId id="373" r:id="rId22"/>
    <p:sldId id="381" r:id="rId23"/>
    <p:sldId id="375" r:id="rId24"/>
    <p:sldId id="377" r:id="rId25"/>
    <p:sldId id="378" r:id="rId26"/>
    <p:sldId id="379" r:id="rId27"/>
    <p:sldId id="380" r:id="rId28"/>
    <p:sldId id="382" r:id="rId29"/>
    <p:sldId id="383" r:id="rId30"/>
    <p:sldId id="385" r:id="rId31"/>
    <p:sldId id="386" r:id="rId32"/>
    <p:sldId id="387" r:id="rId33"/>
    <p:sldId id="388" r:id="rId34"/>
    <p:sldId id="391" r:id="rId35"/>
    <p:sldId id="389" r:id="rId36"/>
    <p:sldId id="390" r:id="rId37"/>
    <p:sldId id="408" r:id="rId38"/>
    <p:sldId id="393" r:id="rId39"/>
    <p:sldId id="394" r:id="rId40"/>
    <p:sldId id="407" r:id="rId41"/>
    <p:sldId id="409" r:id="rId42"/>
    <p:sldId id="395" r:id="rId43"/>
    <p:sldId id="412" r:id="rId44"/>
    <p:sldId id="410" r:id="rId45"/>
    <p:sldId id="411" r:id="rId46"/>
    <p:sldId id="398" r:id="rId47"/>
    <p:sldId id="397" r:id="rId48"/>
    <p:sldId id="413" r:id="rId49"/>
    <p:sldId id="399" r:id="rId50"/>
    <p:sldId id="400" r:id="rId51"/>
    <p:sldId id="401" r:id="rId52"/>
    <p:sldId id="402" r:id="rId53"/>
    <p:sldId id="403" r:id="rId54"/>
    <p:sldId id="406" r:id="rId55"/>
    <p:sldId id="384" r:id="rId56"/>
    <p:sldId id="392" r:id="rId57"/>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9">
          <p15:clr>
            <a:srgbClr val="A4A3A4"/>
          </p15:clr>
        </p15:guide>
        <p15:guide id="2" pos="5261">
          <p15:clr>
            <a:srgbClr val="A4A3A4"/>
          </p15:clr>
        </p15:guide>
      </p15:sldGuideLst>
    </p:ext>
    <p:ext uri="{2D200454-40CA-4A62-9FC3-DE9A4176ACB9}">
      <p15:notesGuideLst xmlns:p15="http://schemas.microsoft.com/office/powerpoint/2012/main">
        <p15:guide id="1" orient="horz" pos="3109">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a:srgbClr val="B3B3B3"/>
    <a:srgbClr val="CCCCCC"/>
    <a:srgbClr val="E6E6E6"/>
    <a:srgbClr val="999999"/>
    <a:srgbClr val="6C6F70"/>
    <a:srgbClr val="597AB5"/>
    <a:srgbClr val="961334"/>
    <a:srgbClr val="99ADD1"/>
    <a:srgbClr val="518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7" autoAdjust="0"/>
    <p:restoredTop sz="94675" autoAdjust="0"/>
  </p:normalViewPr>
  <p:slideViewPr>
    <p:cSldViewPr>
      <p:cViewPr varScale="1">
        <p:scale>
          <a:sx n="108" d="100"/>
          <a:sy n="108" d="100"/>
        </p:scale>
        <p:origin x="1752" y="108"/>
      </p:cViewPr>
      <p:guideLst>
        <p:guide orient="horz" pos="3889"/>
        <p:guide pos="5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1" d="100"/>
          <a:sy n="91" d="100"/>
        </p:scale>
        <p:origin x="-3738" y="-102"/>
      </p:cViewPr>
      <p:guideLst>
        <p:guide orient="horz" pos="3109"/>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4186"/>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49688" y="0"/>
            <a:ext cx="2946400" cy="494186"/>
          </a:xfrm>
          <a:prstGeom prst="rect">
            <a:avLst/>
          </a:prstGeom>
        </p:spPr>
        <p:txBody>
          <a:bodyPr vert="horz" lIns="91440" tIns="45720" rIns="91440" bIns="45720" rtlCol="0"/>
          <a:lstStyle>
            <a:lvl1pPr algn="r">
              <a:defRPr sz="1200"/>
            </a:lvl1pPr>
          </a:lstStyle>
          <a:p>
            <a:fld id="{0129DFB0-39C6-46CB-9010-D1344F0671B7}" type="datetimeFigureOut">
              <a:rPr lang="en-AU" smtClean="0"/>
              <a:t>12/09/2017</a:t>
            </a:fld>
            <a:endParaRPr lang="en-AU" dirty="0"/>
          </a:p>
        </p:txBody>
      </p:sp>
      <p:sp>
        <p:nvSpPr>
          <p:cNvPr id="4" name="Footer Placeholder 3"/>
          <p:cNvSpPr>
            <a:spLocks noGrp="1"/>
          </p:cNvSpPr>
          <p:nvPr>
            <p:ph type="ftr" sz="quarter" idx="2"/>
          </p:nvPr>
        </p:nvSpPr>
        <p:spPr>
          <a:xfrm>
            <a:off x="0" y="9376899"/>
            <a:ext cx="2946400" cy="494185"/>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49688" y="9376899"/>
            <a:ext cx="2946400" cy="494185"/>
          </a:xfrm>
          <a:prstGeom prst="rect">
            <a:avLst/>
          </a:prstGeom>
        </p:spPr>
        <p:txBody>
          <a:bodyPr vert="horz" lIns="91440" tIns="45720" rIns="91440" bIns="45720" rtlCol="0" anchor="b"/>
          <a:lstStyle>
            <a:lvl1pPr algn="r">
              <a:defRPr sz="1200"/>
            </a:lvl1pPr>
          </a:lstStyle>
          <a:p>
            <a:fld id="{E9FB7B34-2489-470D-9977-AB970587CF6F}" type="slidenum">
              <a:rPr lang="en-AU" smtClean="0"/>
              <a:t>‹#›</a:t>
            </a:fld>
            <a:endParaRPr lang="en-AU" dirty="0"/>
          </a:p>
        </p:txBody>
      </p:sp>
    </p:spTree>
    <p:extLst>
      <p:ext uri="{BB962C8B-B14F-4D97-AF65-F5344CB8AC3E}">
        <p14:creationId xmlns:p14="http://schemas.microsoft.com/office/powerpoint/2010/main" val="30251147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633"/>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50444" y="0"/>
            <a:ext cx="2945659" cy="493633"/>
          </a:xfrm>
          <a:prstGeom prst="rect">
            <a:avLst/>
          </a:prstGeom>
        </p:spPr>
        <p:txBody>
          <a:bodyPr vert="horz" lIns="91440" tIns="45720" rIns="91440" bIns="45720" rtlCol="0"/>
          <a:lstStyle>
            <a:lvl1pPr algn="r">
              <a:defRPr sz="1200"/>
            </a:lvl1pPr>
          </a:lstStyle>
          <a:p>
            <a:fld id="{0A2E0E3A-835C-4E89-B822-40FBD8892F99}" type="datetimeFigureOut">
              <a:rPr lang="en-AU" smtClean="0"/>
              <a:t>12/09/2017</a:t>
            </a:fld>
            <a:endParaRPr lang="en-AU" dirty="0"/>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377316"/>
            <a:ext cx="2945659" cy="493633"/>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0444" y="9377316"/>
            <a:ext cx="2945659" cy="493633"/>
          </a:xfrm>
          <a:prstGeom prst="rect">
            <a:avLst/>
          </a:prstGeom>
        </p:spPr>
        <p:txBody>
          <a:bodyPr vert="horz" lIns="91440" tIns="45720" rIns="91440" bIns="45720" rtlCol="0" anchor="b"/>
          <a:lstStyle>
            <a:lvl1pPr algn="r">
              <a:defRPr sz="1200"/>
            </a:lvl1pPr>
          </a:lstStyle>
          <a:p>
            <a:fld id="{59C4D8CE-9714-47DA-9CA1-FFF496958A6C}" type="slidenum">
              <a:rPr lang="en-AU" smtClean="0"/>
              <a:t>‹#›</a:t>
            </a:fld>
            <a:endParaRPr lang="en-AU" dirty="0"/>
          </a:p>
        </p:txBody>
      </p:sp>
    </p:spTree>
    <p:extLst>
      <p:ext uri="{BB962C8B-B14F-4D97-AF65-F5344CB8AC3E}">
        <p14:creationId xmlns:p14="http://schemas.microsoft.com/office/powerpoint/2010/main" val="121761145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png"/><Relationship Id="rId2" Type="http://schemas.openxmlformats.org/officeDocument/2006/relationships/image" Target="../media/image11.gi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spTree>
      <p:nvGrpSpPr>
        <p:cNvPr id="1" name=""/>
        <p:cNvGrpSpPr/>
        <p:nvPr/>
      </p:nvGrpSpPr>
      <p:grpSpPr>
        <a:xfrm>
          <a:off x="0" y="0"/>
          <a:ext cx="0" cy="0"/>
          <a:chOff x="0" y="0"/>
          <a:chExt cx="0" cy="0"/>
        </a:xfrm>
      </p:grpSpPr>
      <p:pic>
        <p:nvPicPr>
          <p:cNvPr id="3" name="JACOBSLOGO"/>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982364" y="5589240"/>
            <a:ext cx="2622084" cy="4320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bwMode="black">
          <a:xfrm>
            <a:off x="5677305" y="6156678"/>
            <a:ext cx="2853181" cy="292388"/>
          </a:xfrm>
          <a:prstGeom prst="rect">
            <a:avLst/>
          </a:prstGeom>
          <a:noFill/>
        </p:spPr>
        <p:txBody>
          <a:bodyPr wrap="square"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en-AU" sz="1300" b="0" dirty="0">
                <a:solidFill>
                  <a:srgbClr val="00338D"/>
                </a:solidFill>
                <a:latin typeface="Arial" pitchFamily="34" charset="0"/>
                <a:cs typeface="Arial" pitchFamily="34" charset="0"/>
              </a:rPr>
              <a:t> www.jacobs.com | worldwide</a:t>
            </a:r>
            <a:endParaRPr kumimoji="0" lang="en-AU" sz="1300" b="0" i="0" u="none" strike="noStrike" kern="1200" cap="none" spc="0" normalizeH="0" baseline="0" noProof="0" dirty="0">
              <a:ln>
                <a:noFill/>
              </a:ln>
              <a:solidFill>
                <a:srgbClr val="00338D"/>
              </a:solidFill>
              <a:effectLst/>
              <a:uLnTx/>
              <a:uFillTx/>
              <a:latin typeface="Arial" pitchFamily="34" charset="0"/>
              <a:cs typeface="Arial" pitchFamily="34" charset="0"/>
            </a:endParaRPr>
          </a:p>
        </p:txBody>
      </p:sp>
      <p:sp>
        <p:nvSpPr>
          <p:cNvPr id="6" name="Rectangle 5"/>
          <p:cNvSpPr/>
          <p:nvPr userDrawn="1"/>
        </p:nvSpPr>
        <p:spPr bwMode="black">
          <a:xfrm>
            <a:off x="0" y="2782638"/>
            <a:ext cx="9144000" cy="129443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Picture Placeholder 4"/>
          <p:cNvSpPr>
            <a:spLocks noGrp="1"/>
          </p:cNvSpPr>
          <p:nvPr>
            <p:ph type="pic" sz="quarter" idx="11" hasCustomPrompt="1"/>
          </p:nvPr>
        </p:nvSpPr>
        <p:spPr>
          <a:xfrm>
            <a:off x="5982364" y="2782638"/>
            <a:ext cx="3163644" cy="1294434"/>
          </a:xfrm>
          <a:prstGeom prst="rect">
            <a:avLst/>
          </a:prstGeom>
          <a:solidFill>
            <a:schemeClr val="bg1"/>
          </a:solidFill>
        </p:spPr>
        <p:txBody>
          <a:bodyPr anchor="t" anchorCtr="1"/>
          <a:lstStyle>
            <a:lvl1pPr marL="0" indent="0" algn="ctr">
              <a:buFontTx/>
              <a:buNone/>
              <a:defRPr sz="1600"/>
            </a:lvl1pPr>
          </a:lstStyle>
          <a:p>
            <a:r>
              <a:rPr lang="en-AU" dirty="0"/>
              <a:t>Click icon to add picture or delete if not required.</a:t>
            </a:r>
          </a:p>
        </p:txBody>
      </p:sp>
      <p:sp>
        <p:nvSpPr>
          <p:cNvPr id="9" name="Title 1"/>
          <p:cNvSpPr>
            <a:spLocks noGrp="1"/>
          </p:cNvSpPr>
          <p:nvPr>
            <p:ph type="ctrTitle"/>
          </p:nvPr>
        </p:nvSpPr>
        <p:spPr bwMode="black">
          <a:xfrm>
            <a:off x="323527" y="2904379"/>
            <a:ext cx="5353777" cy="576064"/>
          </a:xfrm>
          <a:prstGeom prst="rect">
            <a:avLst/>
          </a:prstGeom>
        </p:spPr>
        <p:txBody>
          <a:bodyPr lIns="0" tIns="0" rIns="0" bIns="0" anchor="b">
            <a:normAutofit/>
          </a:bodyPr>
          <a:lstStyle>
            <a:lvl1pPr algn="l">
              <a:defRPr sz="2800" b="1">
                <a:solidFill>
                  <a:schemeClr val="bg1"/>
                </a:solidFill>
                <a:latin typeface="Arial" pitchFamily="34" charset="0"/>
                <a:cs typeface="Arial" pitchFamily="34" charset="0"/>
              </a:defRPr>
            </a:lvl1pPr>
          </a:lstStyle>
          <a:p>
            <a:r>
              <a:rPr lang="en-US"/>
              <a:t>Click to edit Master title style</a:t>
            </a:r>
            <a:endParaRPr lang="en-AU" dirty="0"/>
          </a:p>
        </p:txBody>
      </p:sp>
      <p:sp>
        <p:nvSpPr>
          <p:cNvPr id="10" name="Subtitle 2"/>
          <p:cNvSpPr>
            <a:spLocks noGrp="1"/>
          </p:cNvSpPr>
          <p:nvPr>
            <p:ph type="subTitle" idx="1"/>
          </p:nvPr>
        </p:nvSpPr>
        <p:spPr bwMode="gray">
          <a:xfrm>
            <a:off x="324351" y="3492695"/>
            <a:ext cx="5352789" cy="288032"/>
          </a:xfrm>
          <a:prstGeom prst="rect">
            <a:avLst/>
          </a:prstGeom>
        </p:spPr>
        <p:txBody>
          <a:bodyPr lIns="0" tIns="0" rIns="0" bIns="0" anchor="ctr"/>
          <a:lstStyle>
            <a:lvl1pPr marL="0" indent="0" algn="l">
              <a:buNone/>
              <a:defRPr sz="1600" b="1" cap="none" baseline="0">
                <a:solidFill>
                  <a:srgbClr val="B3B3B3"/>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11" name="Text Placeholder 10"/>
          <p:cNvSpPr>
            <a:spLocks noGrp="1"/>
          </p:cNvSpPr>
          <p:nvPr>
            <p:ph type="body" sz="quarter" idx="12" hasCustomPrompt="1"/>
          </p:nvPr>
        </p:nvSpPr>
        <p:spPr>
          <a:xfrm>
            <a:off x="324351" y="4221088"/>
            <a:ext cx="5352954" cy="433387"/>
          </a:xfrm>
          <a:prstGeom prst="rect">
            <a:avLst/>
          </a:prstGeom>
        </p:spPr>
        <p:txBody>
          <a:bodyPr lIns="18000" tIns="0" rIns="0" bIns="0" anchor="ctr"/>
          <a:lstStyle>
            <a:lvl1pPr marL="0" indent="0">
              <a:buNone/>
              <a:defRPr sz="1400" baseline="0">
                <a:solidFill>
                  <a:srgbClr val="00338D"/>
                </a:solidFill>
              </a:defRPr>
            </a:lvl1pPr>
          </a:lstStyle>
          <a:p>
            <a:pPr lvl="0"/>
            <a:r>
              <a:rPr lang="en-US" dirty="0"/>
              <a:t>Insert date</a:t>
            </a:r>
            <a:endParaRPr lang="en-AU" dirty="0"/>
          </a:p>
        </p:txBody>
      </p:sp>
      <p:pic>
        <p:nvPicPr>
          <p:cNvPr id="12" name="SKMJACOBSLOGO" descr="I:\GMKT\Admin\Graphics\JACOBS BRANDED AND CO-BRANDED TEMPLATES\PowerPoint\Links\JacobsSKM-Logo_Blue+Grey_RGB.jp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60032" y="5572313"/>
            <a:ext cx="3744416" cy="4571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Chris\SKMJACOBS\24 Oct 2014\PowerPoint 4 by 3 Default Image.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9775"/>
            <a:ext cx="9144000" cy="2792413"/>
          </a:xfrm>
          <a:prstGeom prst="rect">
            <a:avLst/>
          </a:prstGeom>
          <a:noFill/>
          <a:extLst>
            <a:ext uri="{909E8E84-426E-40DD-AFC4-6F175D3DCCD1}">
              <a14:hiddenFill xmlns:a14="http://schemas.microsoft.com/office/drawing/2010/main">
                <a:solidFill>
                  <a:srgbClr val="FFFFFF"/>
                </a:solidFill>
              </a14:hiddenFill>
            </a:ext>
          </a:extLst>
        </p:spPr>
      </p:pic>
      <p:pic>
        <p:nvPicPr>
          <p:cNvPr id="2" name="JACOBSZATELOGO"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97360" y="5641411"/>
            <a:ext cx="4333503" cy="379876"/>
          </a:xfrm>
          <a:prstGeom prst="rect">
            <a:avLst/>
          </a:prstGeom>
        </p:spPr>
      </p:pic>
      <p:pic>
        <p:nvPicPr>
          <p:cNvPr id="5" name="JACOBSMATASISLOGO" hidden="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966598" y="5667127"/>
            <a:ext cx="3563888" cy="330546"/>
          </a:xfrm>
          <a:prstGeom prst="rect">
            <a:avLst/>
          </a:prstGeom>
        </p:spPr>
      </p:pic>
      <p:pic>
        <p:nvPicPr>
          <p:cNvPr id="13" name="Picture 12" descr="JACOBSGUIMARLOGO" hidden="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528206" y="5669627"/>
            <a:ext cx="3002280" cy="271272"/>
          </a:xfrm>
          <a:prstGeom prst="rect">
            <a:avLst/>
          </a:prstGeom>
        </p:spPr>
      </p:pic>
      <p:pic>
        <p:nvPicPr>
          <p:cNvPr id="14" name="JACOBSLOGO" descr="JFSLLOGO" hidden="1"/>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6691989" y="5589239"/>
            <a:ext cx="1838497"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11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7" name="Slide Number Placeholder 6"/>
          <p:cNvSpPr>
            <a:spLocks noGrp="1"/>
          </p:cNvSpPr>
          <p:nvPr>
            <p:ph type="sldNum" sz="quarter" idx="12"/>
          </p:nvPr>
        </p:nvSpPr>
        <p:spPr/>
        <p:txBody>
          <a:bodyPr/>
          <a:lstStyle/>
          <a:p>
            <a:fld id="{9B3E39EC-4BE2-4DEA-81C0-4ABC0AAB4AC0}" type="slidenum">
              <a:rPr lang="en-AU" smtClean="0"/>
              <a:t>‹#›</a:t>
            </a:fld>
            <a:endParaRPr lang="en-AU" dirty="0"/>
          </a:p>
        </p:txBody>
      </p:sp>
      <p:sp>
        <p:nvSpPr>
          <p:cNvPr id="8" name="Content Placeholder 2"/>
          <p:cNvSpPr>
            <a:spLocks noGrp="1"/>
          </p:cNvSpPr>
          <p:nvPr>
            <p:ph sz="half" idx="1"/>
          </p:nvPr>
        </p:nvSpPr>
        <p:spPr>
          <a:xfrm>
            <a:off x="453008" y="1052736"/>
            <a:ext cx="4042792" cy="489654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3"/>
          <p:cNvSpPr>
            <a:spLocks noGrp="1"/>
          </p:cNvSpPr>
          <p:nvPr>
            <p:ph sz="half" idx="2"/>
          </p:nvPr>
        </p:nvSpPr>
        <p:spPr>
          <a:xfrm>
            <a:off x="4644008" y="1052736"/>
            <a:ext cx="4042792" cy="489654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15150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3" name="Text Placeholder 2"/>
          <p:cNvSpPr>
            <a:spLocks noGrp="1"/>
          </p:cNvSpPr>
          <p:nvPr>
            <p:ph type="body" idx="1"/>
          </p:nvPr>
        </p:nvSpPr>
        <p:spPr>
          <a:xfrm>
            <a:off x="457200" y="1052736"/>
            <a:ext cx="4040188" cy="668642"/>
          </a:xfrm>
        </p:spPr>
        <p:txBody>
          <a:bodyPr anchor="t"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182" y="1772816"/>
            <a:ext cx="4041206" cy="4176464"/>
          </a:xfrm>
        </p:spPr>
        <p:txBody>
          <a:bodyPr>
            <a:normAutofit/>
          </a:bodyPr>
          <a:lstStyle>
            <a:lvl1pPr>
              <a:defRPr sz="1800"/>
            </a:lvl1pPr>
            <a:lvl2pPr>
              <a:buClr>
                <a:srgbClr val="6C6F70"/>
              </a:buClr>
              <a:defRPr sz="1800"/>
            </a:lvl2pPr>
            <a:lvl3pPr>
              <a:buClr>
                <a:srgbClr val="6C6F70"/>
              </a:buClr>
              <a:defRPr sz="1800"/>
            </a:lvl3pPr>
            <a:lvl4pPr>
              <a:buClr>
                <a:srgbClr val="6C6F70"/>
              </a:buClr>
              <a:defRPr sz="1800"/>
            </a:lvl4pPr>
            <a:lvl5pPr>
              <a:buClr>
                <a:srgbClr val="6C6F70"/>
              </a:buCl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4645026" y="1052736"/>
            <a:ext cx="4041775" cy="668642"/>
          </a:xfrm>
        </p:spPr>
        <p:txBody>
          <a:bodyPr anchor="t"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008" y="1772816"/>
            <a:ext cx="4042793" cy="4176464"/>
          </a:xfrm>
        </p:spPr>
        <p:txBody>
          <a:bodyPr>
            <a:normAutofit/>
          </a:bodyPr>
          <a:lstStyle>
            <a:lvl1pPr>
              <a:defRPr sz="1800"/>
            </a:lvl1pPr>
            <a:lvl2pPr>
              <a:buClr>
                <a:srgbClr val="6C6F70"/>
              </a:buClr>
              <a:defRPr sz="1800"/>
            </a:lvl2pPr>
            <a:lvl3pPr>
              <a:buClr>
                <a:srgbClr val="6C6F70"/>
              </a:buClr>
              <a:defRPr sz="1800"/>
            </a:lvl3pPr>
            <a:lvl4pPr>
              <a:buClr>
                <a:srgbClr val="6C6F70"/>
              </a:buClr>
              <a:defRPr sz="1800"/>
            </a:lvl4pPr>
            <a:lvl5pPr>
              <a:buClr>
                <a:srgbClr val="6C6F70"/>
              </a:buCl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Slide Number Placeholder 8"/>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699945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5" name="Slide Number Placeholder 4"/>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58340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Content Placeholder 2"/>
          <p:cNvSpPr>
            <a:spLocks noGrp="1"/>
          </p:cNvSpPr>
          <p:nvPr>
            <p:ph idx="1"/>
          </p:nvPr>
        </p:nvSpPr>
        <p:spPr>
          <a:xfrm>
            <a:off x="3563888" y="1052736"/>
            <a:ext cx="5122913" cy="4896544"/>
          </a:xfrm>
        </p:spPr>
        <p:txBody>
          <a:bodyPr>
            <a:normAutofit/>
          </a:bodyPr>
          <a:lstStyle>
            <a:lvl1pPr>
              <a:defRPr sz="1800"/>
            </a:lvl1pPr>
            <a:lvl2pPr>
              <a:buClr>
                <a:srgbClr val="6C6F70"/>
              </a:buClr>
              <a:defRPr sz="1800"/>
            </a:lvl2pPr>
            <a:lvl3pPr>
              <a:buClr>
                <a:srgbClr val="6C6F70"/>
              </a:buClr>
              <a:defRPr sz="1800"/>
            </a:lvl3pPr>
            <a:lvl4pPr>
              <a:buClr>
                <a:srgbClr val="6C6F70"/>
              </a:buClr>
              <a:defRPr sz="1800"/>
            </a:lvl4pPr>
            <a:lvl5pPr>
              <a:buClr>
                <a:srgbClr val="6C6F70"/>
              </a:buCl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3"/>
          <p:cNvSpPr>
            <a:spLocks noGrp="1"/>
          </p:cNvSpPr>
          <p:nvPr>
            <p:ph type="body" sz="half" idx="2"/>
          </p:nvPr>
        </p:nvSpPr>
        <p:spPr>
          <a:xfrm>
            <a:off x="450630" y="1052736"/>
            <a:ext cx="3014883" cy="48965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8149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5" name="Content Placeholder 2"/>
          <p:cNvSpPr>
            <a:spLocks noGrp="1"/>
          </p:cNvSpPr>
          <p:nvPr>
            <p:ph idx="1"/>
          </p:nvPr>
        </p:nvSpPr>
        <p:spPr>
          <a:xfrm>
            <a:off x="457200" y="1052736"/>
            <a:ext cx="5410944" cy="4885852"/>
          </a:xfrm>
        </p:spPr>
        <p:txBody>
          <a:bodyPr/>
          <a:lstStyle>
            <a:lvl1pPr>
              <a:spcBef>
                <a:spcPts val="1200"/>
              </a:spcBef>
              <a:spcAft>
                <a:spcPts val="0"/>
              </a:spcAft>
              <a:defRPr>
                <a:solidFill>
                  <a:schemeClr val="tx1"/>
                </a:solidFill>
              </a:defRPr>
            </a:lvl1pPr>
            <a:lvl2pPr>
              <a:buClr>
                <a:srgbClr val="6C6F70"/>
              </a:buClr>
              <a:defRPr>
                <a:solidFill>
                  <a:schemeClr val="tx1"/>
                </a:solidFill>
              </a:defRPr>
            </a:lvl2pPr>
            <a:lvl3pPr>
              <a:buClr>
                <a:srgbClr val="6C6F70"/>
              </a:buClr>
              <a:defRPr>
                <a:solidFill>
                  <a:schemeClr val="tx1"/>
                </a:solidFill>
              </a:defRPr>
            </a:lvl3pPr>
            <a:lvl4pPr>
              <a:buClr>
                <a:srgbClr val="6C6F70"/>
              </a:buClr>
              <a:defRPr>
                <a:solidFill>
                  <a:schemeClr val="tx1"/>
                </a:solidFill>
              </a:defRPr>
            </a:lvl4pPr>
            <a:lvl5pPr>
              <a:buClr>
                <a:srgbClr val="6C6F7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Picture Placeholder 2"/>
          <p:cNvSpPr>
            <a:spLocks noGrp="1"/>
          </p:cNvSpPr>
          <p:nvPr>
            <p:ph type="pic" sz="quarter" idx="14"/>
          </p:nvPr>
        </p:nvSpPr>
        <p:spPr>
          <a:xfrm>
            <a:off x="6156177" y="1052999"/>
            <a:ext cx="2520280" cy="4896281"/>
          </a:xfrm>
        </p:spPr>
        <p:txBody>
          <a:bodyPr/>
          <a:lstStyle>
            <a:lvl1pPr marL="0" indent="0" algn="ctr">
              <a:buFontTx/>
              <a:buNone/>
              <a:defRPr/>
            </a:lvl1pPr>
          </a:lstStyle>
          <a:p>
            <a:r>
              <a:rPr lang="en-US" dirty="0"/>
              <a:t>Click icon to add picture</a:t>
            </a:r>
            <a:endParaRPr lang="en-AU" dirty="0"/>
          </a:p>
        </p:txBody>
      </p:sp>
    </p:spTree>
    <p:extLst>
      <p:ext uri="{BB962C8B-B14F-4D97-AF65-F5344CB8AC3E}">
        <p14:creationId xmlns:p14="http://schemas.microsoft.com/office/powerpoint/2010/main" val="845932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Picture Placeholder 2"/>
          <p:cNvSpPr>
            <a:spLocks noGrp="1"/>
          </p:cNvSpPr>
          <p:nvPr>
            <p:ph type="pic" idx="1"/>
          </p:nvPr>
        </p:nvSpPr>
        <p:spPr>
          <a:xfrm>
            <a:off x="4572000" y="1052736"/>
            <a:ext cx="4572000" cy="2448272"/>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5" name="Picture Placeholder 2"/>
          <p:cNvSpPr>
            <a:spLocks noGrp="1"/>
          </p:cNvSpPr>
          <p:nvPr>
            <p:ph type="pic" idx="11"/>
          </p:nvPr>
        </p:nvSpPr>
        <p:spPr>
          <a:xfrm>
            <a:off x="0" y="1052736"/>
            <a:ext cx="4572000" cy="2448272"/>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6" name="Picture Placeholder 2"/>
          <p:cNvSpPr>
            <a:spLocks noGrp="1"/>
          </p:cNvSpPr>
          <p:nvPr>
            <p:ph type="pic" idx="12"/>
          </p:nvPr>
        </p:nvSpPr>
        <p:spPr>
          <a:xfrm>
            <a:off x="4572000" y="3501008"/>
            <a:ext cx="4572000" cy="2448272"/>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7" name="Picture Placeholder 2"/>
          <p:cNvSpPr>
            <a:spLocks noGrp="1"/>
          </p:cNvSpPr>
          <p:nvPr>
            <p:ph type="pic" idx="13"/>
          </p:nvPr>
        </p:nvSpPr>
        <p:spPr>
          <a:xfrm>
            <a:off x="0" y="3501008"/>
            <a:ext cx="4572000" cy="2448272"/>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Tree>
    <p:extLst>
      <p:ext uri="{BB962C8B-B14F-4D97-AF65-F5344CB8AC3E}">
        <p14:creationId xmlns:p14="http://schemas.microsoft.com/office/powerpoint/2010/main" val="3326735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Picture Placeholder 2"/>
          <p:cNvSpPr>
            <a:spLocks noGrp="1"/>
          </p:cNvSpPr>
          <p:nvPr>
            <p:ph type="pic" idx="1"/>
          </p:nvPr>
        </p:nvSpPr>
        <p:spPr>
          <a:xfrm>
            <a:off x="4572000" y="1052736"/>
            <a:ext cx="4572000" cy="2232248"/>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5" name="Picture Placeholder 2"/>
          <p:cNvSpPr>
            <a:spLocks noGrp="1"/>
          </p:cNvSpPr>
          <p:nvPr>
            <p:ph type="pic" idx="11"/>
          </p:nvPr>
        </p:nvSpPr>
        <p:spPr>
          <a:xfrm>
            <a:off x="0" y="1052736"/>
            <a:ext cx="4572000" cy="2232248"/>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6" name="Picture Placeholder 2"/>
          <p:cNvSpPr>
            <a:spLocks noGrp="1"/>
          </p:cNvSpPr>
          <p:nvPr>
            <p:ph type="pic" idx="12"/>
          </p:nvPr>
        </p:nvSpPr>
        <p:spPr>
          <a:xfrm>
            <a:off x="4572000" y="3501008"/>
            <a:ext cx="4572000" cy="2232248"/>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7" name="Picture Placeholder 2"/>
          <p:cNvSpPr>
            <a:spLocks noGrp="1"/>
          </p:cNvSpPr>
          <p:nvPr>
            <p:ph type="pic" idx="13"/>
          </p:nvPr>
        </p:nvSpPr>
        <p:spPr>
          <a:xfrm>
            <a:off x="0" y="3501008"/>
            <a:ext cx="4572000" cy="2232248"/>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8" name="Rectangle 7"/>
          <p:cNvSpPr/>
          <p:nvPr userDrawn="1"/>
        </p:nvSpPr>
        <p:spPr bwMode="black">
          <a:xfrm>
            <a:off x="0" y="3284984"/>
            <a:ext cx="9144000"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p:cNvSpPr/>
          <p:nvPr userDrawn="1"/>
        </p:nvSpPr>
        <p:spPr bwMode="black">
          <a:xfrm>
            <a:off x="0" y="5733256"/>
            <a:ext cx="9144000"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 Placeholder 11"/>
          <p:cNvSpPr>
            <a:spLocks noGrp="1"/>
          </p:cNvSpPr>
          <p:nvPr>
            <p:ph type="body" sz="quarter" idx="14"/>
          </p:nvPr>
        </p:nvSpPr>
        <p:spPr bwMode="white">
          <a:xfrm>
            <a:off x="476250" y="3279747"/>
            <a:ext cx="3870325" cy="215900"/>
          </a:xfrm>
          <a:prstGeom prst="rect">
            <a:avLst/>
          </a:prstGeom>
        </p:spPr>
        <p:txBody>
          <a:bodyPr lIns="0" tIns="0" rIns="0" bIns="0" anchor="ctr" anchorCtr="0"/>
          <a:lstStyle>
            <a:lvl1pPr marL="0" indent="0">
              <a:buFontTx/>
              <a:buNone/>
              <a:defRPr sz="900" baseline="0">
                <a:solidFill>
                  <a:schemeClr val="bg1"/>
                </a:solidFill>
                <a:latin typeface="Arial" pitchFamily="34" charset="0"/>
                <a:cs typeface="Arial" pitchFamily="34" charset="0"/>
              </a:defRPr>
            </a:lvl1pPr>
            <a:lvl2pPr marL="457200" indent="0">
              <a:buFontTx/>
              <a:buNone/>
              <a:defRPr sz="900" baseline="0">
                <a:solidFill>
                  <a:schemeClr val="bg1"/>
                </a:solidFill>
                <a:latin typeface="Arial" pitchFamily="34" charset="0"/>
                <a:cs typeface="Arial" pitchFamily="34" charset="0"/>
              </a:defRPr>
            </a:lvl2pPr>
            <a:lvl3pPr marL="914400" indent="0">
              <a:buFontTx/>
              <a:buNone/>
              <a:defRPr sz="900" baseline="0">
                <a:solidFill>
                  <a:schemeClr val="bg1"/>
                </a:solidFill>
                <a:latin typeface="Arial" pitchFamily="34" charset="0"/>
                <a:cs typeface="Arial" pitchFamily="34" charset="0"/>
              </a:defRPr>
            </a:lvl3pPr>
            <a:lvl4pPr marL="1371600" indent="0">
              <a:buFontTx/>
              <a:buNone/>
              <a:defRPr sz="900" baseline="0">
                <a:solidFill>
                  <a:schemeClr val="bg1"/>
                </a:solidFill>
                <a:latin typeface="Arial" pitchFamily="34" charset="0"/>
                <a:cs typeface="Arial" pitchFamily="34" charset="0"/>
              </a:defRPr>
            </a:lvl4pPr>
            <a:lvl5pPr marL="1828800" indent="0">
              <a:buFontTx/>
              <a:buNone/>
              <a:defRPr sz="900" baseline="0">
                <a:solidFill>
                  <a:schemeClr val="bg1"/>
                </a:solidFill>
                <a:latin typeface="Arial" pitchFamily="34" charset="0"/>
                <a:cs typeface="Arial" pitchFamily="34" charset="0"/>
              </a:defRPr>
            </a:lvl5pPr>
          </a:lstStyle>
          <a:p>
            <a:pPr lvl="0"/>
            <a:r>
              <a:rPr lang="en-US" dirty="0"/>
              <a:t>Click to edit Master text styles</a:t>
            </a:r>
            <a:endParaRPr lang="en-AU" dirty="0"/>
          </a:p>
        </p:txBody>
      </p:sp>
      <p:sp>
        <p:nvSpPr>
          <p:cNvPr id="11" name="Text Placeholder 11"/>
          <p:cNvSpPr>
            <a:spLocks noGrp="1"/>
          </p:cNvSpPr>
          <p:nvPr>
            <p:ph type="body" sz="quarter" idx="15"/>
          </p:nvPr>
        </p:nvSpPr>
        <p:spPr bwMode="white">
          <a:xfrm>
            <a:off x="4932145" y="3284984"/>
            <a:ext cx="3870325" cy="215900"/>
          </a:xfrm>
          <a:prstGeom prst="rect">
            <a:avLst/>
          </a:prstGeom>
        </p:spPr>
        <p:txBody>
          <a:bodyPr lIns="0" tIns="0" rIns="0" bIns="0" anchor="ctr" anchorCtr="0"/>
          <a:lstStyle>
            <a:lvl1pPr marL="0" indent="0">
              <a:buFontTx/>
              <a:buNone/>
              <a:defRPr sz="900" baseline="0">
                <a:solidFill>
                  <a:schemeClr val="bg1"/>
                </a:solidFill>
                <a:latin typeface="Arial" pitchFamily="34" charset="0"/>
                <a:cs typeface="Arial" pitchFamily="34" charset="0"/>
              </a:defRPr>
            </a:lvl1pPr>
            <a:lvl2pPr marL="457200" indent="0">
              <a:buFontTx/>
              <a:buNone/>
              <a:defRPr sz="900" baseline="0">
                <a:solidFill>
                  <a:schemeClr val="bg1"/>
                </a:solidFill>
                <a:latin typeface="Arial" pitchFamily="34" charset="0"/>
                <a:cs typeface="Arial" pitchFamily="34" charset="0"/>
              </a:defRPr>
            </a:lvl2pPr>
            <a:lvl3pPr marL="914400" indent="0">
              <a:buFontTx/>
              <a:buNone/>
              <a:defRPr sz="900" baseline="0">
                <a:solidFill>
                  <a:schemeClr val="bg1"/>
                </a:solidFill>
                <a:latin typeface="Arial" pitchFamily="34" charset="0"/>
                <a:cs typeface="Arial" pitchFamily="34" charset="0"/>
              </a:defRPr>
            </a:lvl3pPr>
            <a:lvl4pPr marL="1371600" indent="0">
              <a:buFontTx/>
              <a:buNone/>
              <a:defRPr sz="900" baseline="0">
                <a:solidFill>
                  <a:schemeClr val="bg1"/>
                </a:solidFill>
                <a:latin typeface="Arial" pitchFamily="34" charset="0"/>
                <a:cs typeface="Arial" pitchFamily="34" charset="0"/>
              </a:defRPr>
            </a:lvl4pPr>
            <a:lvl5pPr marL="1828800" indent="0">
              <a:buFontTx/>
              <a:buNone/>
              <a:defRPr sz="900" baseline="0">
                <a:solidFill>
                  <a:schemeClr val="bg1"/>
                </a:solidFill>
                <a:latin typeface="Arial" pitchFamily="34" charset="0"/>
                <a:cs typeface="Arial" pitchFamily="34" charset="0"/>
              </a:defRPr>
            </a:lvl5pPr>
          </a:lstStyle>
          <a:p>
            <a:pPr lvl="0"/>
            <a:r>
              <a:rPr lang="en-US" dirty="0"/>
              <a:t>Click to edit Master text styles</a:t>
            </a:r>
            <a:endParaRPr lang="en-AU" dirty="0"/>
          </a:p>
        </p:txBody>
      </p:sp>
      <p:sp>
        <p:nvSpPr>
          <p:cNvPr id="12" name="Text Placeholder 11"/>
          <p:cNvSpPr>
            <a:spLocks noGrp="1"/>
          </p:cNvSpPr>
          <p:nvPr>
            <p:ph type="body" sz="quarter" idx="16"/>
          </p:nvPr>
        </p:nvSpPr>
        <p:spPr bwMode="white">
          <a:xfrm>
            <a:off x="476250" y="5728019"/>
            <a:ext cx="3870325" cy="215900"/>
          </a:xfrm>
          <a:prstGeom prst="rect">
            <a:avLst/>
          </a:prstGeom>
        </p:spPr>
        <p:txBody>
          <a:bodyPr lIns="0" tIns="0" rIns="0" bIns="0" anchor="ctr" anchorCtr="0"/>
          <a:lstStyle>
            <a:lvl1pPr marL="0" indent="0">
              <a:buFontTx/>
              <a:buNone/>
              <a:defRPr sz="900" baseline="0">
                <a:solidFill>
                  <a:schemeClr val="bg1"/>
                </a:solidFill>
                <a:latin typeface="Arial" pitchFamily="34" charset="0"/>
                <a:cs typeface="Arial" pitchFamily="34" charset="0"/>
              </a:defRPr>
            </a:lvl1pPr>
            <a:lvl2pPr marL="457200" indent="0">
              <a:buFontTx/>
              <a:buNone/>
              <a:defRPr sz="900" baseline="0">
                <a:solidFill>
                  <a:schemeClr val="bg1"/>
                </a:solidFill>
                <a:latin typeface="Arial" pitchFamily="34" charset="0"/>
                <a:cs typeface="Arial" pitchFamily="34" charset="0"/>
              </a:defRPr>
            </a:lvl2pPr>
            <a:lvl3pPr marL="914400" indent="0">
              <a:buFontTx/>
              <a:buNone/>
              <a:defRPr sz="900" baseline="0">
                <a:solidFill>
                  <a:schemeClr val="bg1"/>
                </a:solidFill>
                <a:latin typeface="Arial" pitchFamily="34" charset="0"/>
                <a:cs typeface="Arial" pitchFamily="34" charset="0"/>
              </a:defRPr>
            </a:lvl3pPr>
            <a:lvl4pPr marL="1371600" indent="0">
              <a:buFontTx/>
              <a:buNone/>
              <a:defRPr sz="900" baseline="0">
                <a:solidFill>
                  <a:schemeClr val="bg1"/>
                </a:solidFill>
                <a:latin typeface="Arial" pitchFamily="34" charset="0"/>
                <a:cs typeface="Arial" pitchFamily="34" charset="0"/>
              </a:defRPr>
            </a:lvl4pPr>
            <a:lvl5pPr marL="1828800" indent="0">
              <a:buFontTx/>
              <a:buNone/>
              <a:defRPr sz="900" baseline="0">
                <a:solidFill>
                  <a:schemeClr val="bg1"/>
                </a:solidFill>
                <a:latin typeface="Arial" pitchFamily="34" charset="0"/>
                <a:cs typeface="Arial" pitchFamily="34" charset="0"/>
              </a:defRPr>
            </a:lvl5pPr>
          </a:lstStyle>
          <a:p>
            <a:pPr lvl="0"/>
            <a:r>
              <a:rPr lang="en-US" dirty="0"/>
              <a:t>Click to edit Master text styles</a:t>
            </a:r>
            <a:endParaRPr lang="en-AU" dirty="0"/>
          </a:p>
        </p:txBody>
      </p:sp>
      <p:sp>
        <p:nvSpPr>
          <p:cNvPr id="13" name="Text Placeholder 11"/>
          <p:cNvSpPr>
            <a:spLocks noGrp="1"/>
          </p:cNvSpPr>
          <p:nvPr>
            <p:ph type="body" sz="quarter" idx="17"/>
          </p:nvPr>
        </p:nvSpPr>
        <p:spPr bwMode="white">
          <a:xfrm>
            <a:off x="4932145" y="5733256"/>
            <a:ext cx="3870325" cy="215900"/>
          </a:xfrm>
          <a:prstGeom prst="rect">
            <a:avLst/>
          </a:prstGeom>
        </p:spPr>
        <p:txBody>
          <a:bodyPr lIns="0" tIns="0" rIns="0" bIns="0" anchor="ctr" anchorCtr="0"/>
          <a:lstStyle>
            <a:lvl1pPr marL="0" indent="0">
              <a:buFontTx/>
              <a:buNone/>
              <a:defRPr sz="900" baseline="0">
                <a:solidFill>
                  <a:schemeClr val="bg1"/>
                </a:solidFill>
                <a:latin typeface="Arial" pitchFamily="34" charset="0"/>
                <a:cs typeface="Arial" pitchFamily="34" charset="0"/>
              </a:defRPr>
            </a:lvl1pPr>
            <a:lvl2pPr marL="457200" indent="0">
              <a:buFontTx/>
              <a:buNone/>
              <a:defRPr sz="900" baseline="0">
                <a:solidFill>
                  <a:schemeClr val="bg1"/>
                </a:solidFill>
                <a:latin typeface="Arial" pitchFamily="34" charset="0"/>
                <a:cs typeface="Arial" pitchFamily="34" charset="0"/>
              </a:defRPr>
            </a:lvl2pPr>
            <a:lvl3pPr marL="914400" indent="0">
              <a:buFontTx/>
              <a:buNone/>
              <a:defRPr sz="900" baseline="0">
                <a:solidFill>
                  <a:schemeClr val="bg1"/>
                </a:solidFill>
                <a:latin typeface="Arial" pitchFamily="34" charset="0"/>
                <a:cs typeface="Arial" pitchFamily="34" charset="0"/>
              </a:defRPr>
            </a:lvl3pPr>
            <a:lvl4pPr marL="1371600" indent="0">
              <a:buFontTx/>
              <a:buNone/>
              <a:defRPr sz="900" baseline="0">
                <a:solidFill>
                  <a:schemeClr val="bg1"/>
                </a:solidFill>
                <a:latin typeface="Arial" pitchFamily="34" charset="0"/>
                <a:cs typeface="Arial" pitchFamily="34" charset="0"/>
              </a:defRPr>
            </a:lvl4pPr>
            <a:lvl5pPr marL="1828800" indent="0">
              <a:buFontTx/>
              <a:buNone/>
              <a:defRPr sz="900" baseline="0">
                <a:solidFill>
                  <a:schemeClr val="bg1"/>
                </a:solidFill>
                <a:latin typeface="Arial" pitchFamily="34" charset="0"/>
                <a:cs typeface="Arial" pitchFamily="34" charset="0"/>
              </a:defRPr>
            </a:lvl5pPr>
          </a:lstStyle>
          <a:p>
            <a:pPr lvl="0"/>
            <a:r>
              <a:rPr lang="en-US" dirty="0"/>
              <a:t>Click to edit Master text styles</a:t>
            </a:r>
            <a:endParaRPr lang="en-AU" dirty="0"/>
          </a:p>
        </p:txBody>
      </p:sp>
    </p:spTree>
    <p:extLst>
      <p:ext uri="{BB962C8B-B14F-4D97-AF65-F5344CB8AC3E}">
        <p14:creationId xmlns:p14="http://schemas.microsoft.com/office/powerpoint/2010/main" val="664580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64"/>
            <a:ext cx="8227881" cy="568800"/>
          </a:xfrm>
          <a:prstGeom prst="rect">
            <a:avLst/>
          </a:prstGeom>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Picture Placeholder 2"/>
          <p:cNvSpPr>
            <a:spLocks noGrp="1"/>
          </p:cNvSpPr>
          <p:nvPr>
            <p:ph type="pic" idx="1"/>
          </p:nvPr>
        </p:nvSpPr>
        <p:spPr>
          <a:xfrm>
            <a:off x="0" y="1052736"/>
            <a:ext cx="9144000" cy="4896544"/>
          </a:xfrm>
          <a:prstGeom prst="rect">
            <a:avLst/>
          </a:prstGeom>
        </p:spPr>
        <p:txBody>
          <a:bodyPr/>
          <a:lstStyle>
            <a:lvl1pPr marL="0" indent="0" algn="ctr">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Tree>
    <p:extLst>
      <p:ext uri="{BB962C8B-B14F-4D97-AF65-F5344CB8AC3E}">
        <p14:creationId xmlns:p14="http://schemas.microsoft.com/office/powerpoint/2010/main" val="4191981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ront Cover 2">
    <p:spTree>
      <p:nvGrpSpPr>
        <p:cNvPr id="1" name=""/>
        <p:cNvGrpSpPr/>
        <p:nvPr/>
      </p:nvGrpSpPr>
      <p:grpSpPr>
        <a:xfrm>
          <a:off x="0" y="0"/>
          <a:ext cx="0" cy="0"/>
          <a:chOff x="0" y="0"/>
          <a:chExt cx="0" cy="0"/>
        </a:xfrm>
      </p:grpSpPr>
      <p:sp>
        <p:nvSpPr>
          <p:cNvPr id="3" name="Rectangle 2"/>
          <p:cNvSpPr/>
          <p:nvPr userDrawn="1"/>
        </p:nvSpPr>
        <p:spPr bwMode="black">
          <a:xfrm>
            <a:off x="0" y="4797152"/>
            <a:ext cx="9144000" cy="2060848"/>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Picture Placeholder 4"/>
          <p:cNvSpPr>
            <a:spLocks noGrp="1"/>
          </p:cNvSpPr>
          <p:nvPr>
            <p:ph type="pic" sz="quarter" idx="10" hasCustomPrompt="1"/>
          </p:nvPr>
        </p:nvSpPr>
        <p:spPr>
          <a:xfrm>
            <a:off x="0" y="0"/>
            <a:ext cx="9144000" cy="4797425"/>
          </a:xfrm>
          <a:prstGeom prst="rect">
            <a:avLst/>
          </a:prstGeom>
        </p:spPr>
        <p:txBody>
          <a:bodyPr anchor="t" anchorCtr="1"/>
          <a:lstStyle>
            <a:lvl1pPr marL="0" indent="0" algn="ctr">
              <a:buFontTx/>
              <a:buNone/>
              <a:defRPr/>
            </a:lvl1pPr>
          </a:lstStyle>
          <a:p>
            <a:r>
              <a:rPr lang="en-AU" dirty="0"/>
              <a:t>Click icon to add picture. For image options refer to the PowerPoint guidelines on JacobsConnect.</a:t>
            </a:r>
          </a:p>
        </p:txBody>
      </p:sp>
      <p:sp>
        <p:nvSpPr>
          <p:cNvPr id="5" name="Title 1"/>
          <p:cNvSpPr>
            <a:spLocks noGrp="1"/>
          </p:cNvSpPr>
          <p:nvPr>
            <p:ph type="ctrTitle"/>
          </p:nvPr>
        </p:nvSpPr>
        <p:spPr bwMode="white">
          <a:xfrm>
            <a:off x="546376" y="5085184"/>
            <a:ext cx="7772400" cy="432047"/>
          </a:xfrm>
          <a:prstGeom prst="rect">
            <a:avLst/>
          </a:prstGeom>
        </p:spPr>
        <p:txBody>
          <a:bodyPr lIns="0" tIns="0" rIns="0" bIns="0"/>
          <a:lstStyle>
            <a:lvl1pPr algn="r">
              <a:defRPr sz="2400" b="1">
                <a:solidFill>
                  <a:schemeClr val="bg1"/>
                </a:solidFill>
                <a:latin typeface="Arial" pitchFamily="34" charset="0"/>
                <a:cs typeface="Arial" pitchFamily="34" charset="0"/>
              </a:defRPr>
            </a:lvl1pPr>
          </a:lstStyle>
          <a:p>
            <a:r>
              <a:rPr lang="en-US"/>
              <a:t>Click to edit Master title style</a:t>
            </a:r>
            <a:endParaRPr lang="en-AU" dirty="0"/>
          </a:p>
        </p:txBody>
      </p:sp>
      <p:sp>
        <p:nvSpPr>
          <p:cNvPr id="6" name="Subtitle 2"/>
          <p:cNvSpPr>
            <a:spLocks noGrp="1"/>
          </p:cNvSpPr>
          <p:nvPr>
            <p:ph type="subTitle" idx="1"/>
          </p:nvPr>
        </p:nvSpPr>
        <p:spPr bwMode="gray">
          <a:xfrm>
            <a:off x="546376" y="5589240"/>
            <a:ext cx="7768952" cy="288032"/>
          </a:xfrm>
          <a:prstGeom prst="rect">
            <a:avLst/>
          </a:prstGeom>
        </p:spPr>
        <p:txBody>
          <a:bodyPr lIns="0" tIns="0" rIns="0" bIns="0"/>
          <a:lstStyle>
            <a:lvl1pPr marL="0" indent="0" algn="r">
              <a:buNone/>
              <a:defRPr sz="1600" b="1" cap="none" baseline="0">
                <a:solidFill>
                  <a:srgbClr val="B3B3B3"/>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pic>
        <p:nvPicPr>
          <p:cNvPr id="7" name="JACOBS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589426" y="6159265"/>
            <a:ext cx="1745454" cy="288000"/>
          </a:xfrm>
          <a:prstGeom prst="rect">
            <a:avLst/>
          </a:prstGeom>
          <a:noFill/>
          <a:extLst>
            <a:ext uri="{909E8E84-426E-40DD-AFC4-6F175D3DCCD1}">
              <a14:hiddenFill xmlns:a14="http://schemas.microsoft.com/office/drawing/2010/main">
                <a:solidFill>
                  <a:srgbClr val="FFFFFF"/>
                </a:solidFill>
              </a14:hiddenFill>
            </a:ext>
          </a:extLst>
        </p:spPr>
      </p:pic>
      <p:pic>
        <p:nvPicPr>
          <p:cNvPr id="8" name="SKMJACOBSLOGO" hidden="1"/>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92830" y="6159265"/>
            <a:ext cx="2520279" cy="306393"/>
          </a:xfrm>
          <a:prstGeom prst="rect">
            <a:avLst/>
          </a:prstGeom>
          <a:noFill/>
          <a:extLst>
            <a:ext uri="{909E8E84-426E-40DD-AFC4-6F175D3DCCD1}">
              <a14:hiddenFill xmlns:a14="http://schemas.microsoft.com/office/drawing/2010/main">
                <a:solidFill>
                  <a:srgbClr val="FFFFFF"/>
                </a:solidFill>
              </a14:hiddenFill>
            </a:ext>
          </a:extLst>
        </p:spPr>
      </p:pic>
      <p:pic>
        <p:nvPicPr>
          <p:cNvPr id="9" name="JACOBSZATELOGO"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10831" y="6164644"/>
            <a:ext cx="3224049" cy="282621"/>
          </a:xfrm>
          <a:prstGeom prst="rect">
            <a:avLst/>
          </a:prstGeom>
        </p:spPr>
      </p:pic>
      <p:pic>
        <p:nvPicPr>
          <p:cNvPr id="10" name="JACOBSMATASISLOGO"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95164" y="6193476"/>
            <a:ext cx="2736304" cy="253789"/>
          </a:xfrm>
          <a:prstGeom prst="rect">
            <a:avLst/>
          </a:prstGeom>
        </p:spPr>
      </p:pic>
      <p:pic>
        <p:nvPicPr>
          <p:cNvPr id="11" name="Picture 10" descr="JACOBSGUIMARLOGO" hidden="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968268" y="6171016"/>
            <a:ext cx="2340869" cy="210312"/>
          </a:xfrm>
          <a:prstGeom prst="rect">
            <a:avLst/>
          </a:prstGeom>
        </p:spPr>
      </p:pic>
      <p:pic>
        <p:nvPicPr>
          <p:cNvPr id="12" name="JACOBSLOGO" descr="JFSLLOGO" hidden="1"/>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7092280" y="6159265"/>
            <a:ext cx="1222465" cy="28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561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
        <p:nvSpPr>
          <p:cNvPr id="5" name="TextBox 4"/>
          <p:cNvSpPr txBox="1"/>
          <p:nvPr userDrawn="1"/>
        </p:nvSpPr>
        <p:spPr>
          <a:xfrm>
            <a:off x="467544" y="320001"/>
            <a:ext cx="8229600" cy="430887"/>
          </a:xfrm>
          <a:prstGeom prst="rect">
            <a:avLst/>
          </a:prstGeom>
          <a:noFill/>
        </p:spPr>
        <p:txBody>
          <a:bodyPr wrap="square" lIns="0" tIns="0" rIns="0" bIns="0" rtlCol="0" anchor="ctr">
            <a:spAutoFit/>
          </a:bodyPr>
          <a:lstStyle/>
          <a:p>
            <a:r>
              <a:rPr lang="en-AU" sz="2800" b="1" baseline="0" dirty="0">
                <a:solidFill>
                  <a:srgbClr val="00338D"/>
                </a:solidFill>
                <a:latin typeface="Arial" panose="020B0604020202020204" pitchFamily="34" charset="0"/>
                <a:cs typeface="Arial" panose="020B0604020202020204" pitchFamily="34" charset="0"/>
              </a:rPr>
              <a:t>Agenda</a:t>
            </a:r>
            <a:endParaRPr lang="en-AU" sz="2800" b="1" dirty="0">
              <a:solidFill>
                <a:srgbClr val="00338D"/>
              </a:solidFill>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457200" y="1053264"/>
            <a:ext cx="8229600" cy="4896000"/>
          </a:xfrm>
        </p:spPr>
        <p:txBody>
          <a:bodyPr>
            <a:normAutofit/>
          </a:bodyPr>
          <a:lstStyle>
            <a:lvl1pPr marL="514350" indent="-514350">
              <a:spcBef>
                <a:spcPts val="1200"/>
              </a:spcBef>
              <a:spcAft>
                <a:spcPts val="0"/>
              </a:spcAft>
              <a:buFont typeface="+mj-lt"/>
              <a:buAutoNum type="arabicPeriod"/>
              <a:defRPr sz="2800">
                <a:solidFill>
                  <a:schemeClr val="tx1"/>
                </a:solidFill>
              </a:defRPr>
            </a:lvl1pPr>
            <a:lvl2pPr marL="684000">
              <a:spcBef>
                <a:spcPts val="600"/>
              </a:spcBef>
              <a:defRPr>
                <a:solidFill>
                  <a:schemeClr val="tx1"/>
                </a:solidFill>
              </a:defRPr>
            </a:lvl2pPr>
            <a:lvl3pPr marL="1008000">
              <a:spcBef>
                <a:spcPts val="600"/>
              </a:spcBef>
              <a:defRPr>
                <a:solidFill>
                  <a:schemeClr val="tx1"/>
                </a:solidFill>
              </a:defRPr>
            </a:lvl3pPr>
            <a:lvl4pPr marL="1404000">
              <a:spcBef>
                <a:spcPts val="600"/>
              </a:spcBef>
              <a:defRPr sz="2000">
                <a:solidFill>
                  <a:schemeClr val="tx1"/>
                </a:solidFill>
              </a:defRPr>
            </a:lvl4pPr>
            <a:lvl5pPr marL="1728000">
              <a:spcBef>
                <a:spcPts val="600"/>
              </a:spcBef>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a:p>
            <a:pPr lvl="0"/>
            <a:endParaRPr lang="en-US" dirty="0"/>
          </a:p>
        </p:txBody>
      </p:sp>
    </p:spTree>
    <p:extLst>
      <p:ext uri="{BB962C8B-B14F-4D97-AF65-F5344CB8AC3E}">
        <p14:creationId xmlns:p14="http://schemas.microsoft.com/office/powerpoint/2010/main" val="241115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ck Cover 1">
    <p:spTree>
      <p:nvGrpSpPr>
        <p:cNvPr id="1" name=""/>
        <p:cNvGrpSpPr/>
        <p:nvPr/>
      </p:nvGrpSpPr>
      <p:grpSpPr>
        <a:xfrm>
          <a:off x="0" y="0"/>
          <a:ext cx="0" cy="0"/>
          <a:chOff x="0" y="0"/>
          <a:chExt cx="0" cy="0"/>
        </a:xfrm>
      </p:grpSpPr>
      <p:sp>
        <p:nvSpPr>
          <p:cNvPr id="9" name="Rectangle 8"/>
          <p:cNvSpPr/>
          <p:nvPr userDrawn="1"/>
        </p:nvSpPr>
        <p:spPr bwMode="black">
          <a:xfrm>
            <a:off x="0" y="0"/>
            <a:ext cx="9144000" cy="6858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5" name="JACOBS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985976" y="5589240"/>
            <a:ext cx="2618472" cy="4320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bwMode="white">
          <a:xfrm>
            <a:off x="5679111" y="6156678"/>
            <a:ext cx="2853181" cy="292388"/>
          </a:xfrm>
          <a:prstGeom prst="rect">
            <a:avLst/>
          </a:prstGeom>
          <a:noFill/>
        </p:spPr>
        <p:txBody>
          <a:bodyPr wrap="square"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en-AU" sz="1300" b="0" dirty="0">
                <a:solidFill>
                  <a:schemeClr val="bg1"/>
                </a:solidFill>
                <a:latin typeface="Arial" pitchFamily="34" charset="0"/>
                <a:cs typeface="Arial" pitchFamily="34" charset="0"/>
              </a:rPr>
              <a:t> www.jacobs.com | worldwide</a:t>
            </a:r>
            <a:endParaRPr kumimoji="0" lang="en-AU" sz="1300" b="0"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8" name="Title 1"/>
          <p:cNvSpPr>
            <a:spLocks noGrp="1"/>
          </p:cNvSpPr>
          <p:nvPr>
            <p:ph type="ctrTitle"/>
          </p:nvPr>
        </p:nvSpPr>
        <p:spPr bwMode="white">
          <a:xfrm>
            <a:off x="546376" y="1268760"/>
            <a:ext cx="7200000" cy="1296144"/>
          </a:xfrm>
          <a:prstGeom prst="rect">
            <a:avLst/>
          </a:prstGeom>
        </p:spPr>
        <p:txBody>
          <a:bodyPr lIns="0" tIns="0" rIns="0" bIns="0" anchor="b"/>
          <a:lstStyle>
            <a:lvl1pPr algn="l">
              <a:defRPr sz="3200" b="1">
                <a:solidFill>
                  <a:schemeClr val="bg1"/>
                </a:solidFill>
                <a:latin typeface="Arial" pitchFamily="34" charset="0"/>
                <a:cs typeface="Arial" pitchFamily="34" charset="0"/>
              </a:defRPr>
            </a:lvl1pPr>
          </a:lstStyle>
          <a:p>
            <a:r>
              <a:rPr lang="en-US"/>
              <a:t>Click to edit Master title style</a:t>
            </a:r>
            <a:endParaRPr lang="en-AU" dirty="0"/>
          </a:p>
        </p:txBody>
      </p:sp>
      <p:sp>
        <p:nvSpPr>
          <p:cNvPr id="11" name="Subtitle 2"/>
          <p:cNvSpPr>
            <a:spLocks noGrp="1"/>
          </p:cNvSpPr>
          <p:nvPr>
            <p:ph type="subTitle" idx="1"/>
          </p:nvPr>
        </p:nvSpPr>
        <p:spPr bwMode="gray">
          <a:xfrm>
            <a:off x="547200" y="2636912"/>
            <a:ext cx="7200000" cy="792088"/>
          </a:xfrm>
          <a:prstGeom prst="rect">
            <a:avLst/>
          </a:prstGeom>
        </p:spPr>
        <p:txBody>
          <a:bodyPr lIns="18000" tIns="0" rIns="0" bIns="0" anchor="t"/>
          <a:lstStyle>
            <a:lvl1pPr marL="0" indent="0" algn="l">
              <a:buNone/>
              <a:defRPr sz="1600" b="1" cap="none" baseline="0">
                <a:solidFill>
                  <a:srgbClr val="B3B3B3"/>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pic>
        <p:nvPicPr>
          <p:cNvPr id="7" name="SKMJACOBSLOGO" hidden="1"/>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164900" y="5645411"/>
            <a:ext cx="3159715" cy="384129"/>
          </a:xfrm>
          <a:prstGeom prst="rect">
            <a:avLst/>
          </a:prstGeom>
          <a:noFill/>
          <a:extLst>
            <a:ext uri="{909E8E84-426E-40DD-AFC4-6F175D3DCCD1}">
              <a14:hiddenFill xmlns:a14="http://schemas.microsoft.com/office/drawing/2010/main">
                <a:solidFill>
                  <a:srgbClr val="FFFFFF"/>
                </a:solidFill>
              </a14:hiddenFill>
            </a:ext>
          </a:extLst>
        </p:spPr>
      </p:pic>
      <p:pic>
        <p:nvPicPr>
          <p:cNvPr id="3" name="JACOBSZATELOGO"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12098" y="5625047"/>
            <a:ext cx="4520193" cy="396241"/>
          </a:xfrm>
          <a:prstGeom prst="rect">
            <a:avLst/>
          </a:prstGeom>
        </p:spPr>
      </p:pic>
      <p:pic>
        <p:nvPicPr>
          <p:cNvPr id="4" name="JACOBSMATASISLOGO"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0" y="5621608"/>
            <a:ext cx="3960292" cy="367312"/>
          </a:xfrm>
          <a:prstGeom prst="rect">
            <a:avLst/>
          </a:prstGeom>
        </p:spPr>
      </p:pic>
      <p:pic>
        <p:nvPicPr>
          <p:cNvPr id="12" name="Picture 11" descr="JACOBSGUIMARLOGO" hidden="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530006" y="5669627"/>
            <a:ext cx="3002286" cy="271273"/>
          </a:xfrm>
          <a:prstGeom prst="rect">
            <a:avLst/>
          </a:prstGeom>
        </p:spPr>
      </p:pic>
      <p:pic>
        <p:nvPicPr>
          <p:cNvPr id="13" name="JACOBSLOGO" descr="JFSLLOGO" hidden="1"/>
          <p:cNvPicPr>
            <a:picLocks noChangeAspect="1" noChangeArrowheads="1"/>
          </p:cNvPicPr>
          <p:nvPr userDrawn="1"/>
        </p:nvPicPr>
        <p:blipFill>
          <a:blip r:embed="rId7">
            <a:extLst>
              <a:ext uri="{28A0092B-C50C-407E-A947-70E740481C1C}">
                <a14:useLocalDpi xmlns:a14="http://schemas.microsoft.com/office/drawing/2010/main" val="0"/>
              </a:ext>
            </a:extLst>
          </a:blip>
          <a:stretch>
            <a:fillRect/>
          </a:stretch>
        </p:blipFill>
        <p:spPr bwMode="auto">
          <a:xfrm>
            <a:off x="6696322" y="5589240"/>
            <a:ext cx="1833438" cy="43204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539552" y="6225928"/>
            <a:ext cx="1444306" cy="153888"/>
          </a:xfrm>
          <a:prstGeom prst="rect">
            <a:avLst/>
          </a:prstGeom>
        </p:spPr>
        <p:txBody>
          <a:bodyPr wrap="none" lIns="0" tIns="0" rIns="0" bIns="0" anchor="b">
            <a:spAutoFit/>
          </a:bodyPr>
          <a:lstStyle/>
          <a:p>
            <a:pPr algn="l"/>
            <a:fld id="{EF1BCBDD-C671-45BB-99A9-91E1493FC6FB}" type="datetime4">
              <a:rPr lang="en-AU" sz="1000" smtClean="0">
                <a:solidFill>
                  <a:schemeClr val="bg1"/>
                </a:solidFill>
                <a:latin typeface="Arial" panose="020B0604020202020204" pitchFamily="34" charset="0"/>
                <a:cs typeface="Arial" panose="020B0604020202020204" pitchFamily="34" charset="0"/>
              </a:rPr>
              <a:t>12 September 2017</a:t>
            </a:fld>
            <a:r>
              <a:rPr lang="en-AU" sz="1000" baseline="0" dirty="0">
                <a:solidFill>
                  <a:schemeClr val="bg1"/>
                </a:solidFill>
                <a:latin typeface="Arial" panose="020B0604020202020204" pitchFamily="34" charset="0"/>
                <a:cs typeface="Arial" panose="020B0604020202020204" pitchFamily="34" charset="0"/>
              </a:rPr>
              <a:t> </a:t>
            </a:r>
            <a:r>
              <a:rPr lang="en-AU" sz="1000" dirty="0">
                <a:solidFill>
                  <a:schemeClr val="bg1"/>
                </a:solidFill>
                <a:latin typeface="Arial" panose="020B0604020202020204" pitchFamily="34" charset="0"/>
                <a:cs typeface="Arial" panose="020B0604020202020204" pitchFamily="34" charset="0"/>
              </a:rPr>
              <a:t>Jacobs</a:t>
            </a:r>
          </a:p>
        </p:txBody>
      </p:sp>
      <p:sp>
        <p:nvSpPr>
          <p:cNvPr id="15" name="Rectangle 14"/>
          <p:cNvSpPr/>
          <p:nvPr userDrawn="1"/>
        </p:nvSpPr>
        <p:spPr>
          <a:xfrm>
            <a:off x="547200" y="6225928"/>
            <a:ext cx="712432" cy="153888"/>
          </a:xfrm>
          <a:prstGeom prst="rect">
            <a:avLst/>
          </a:prstGeom>
          <a:solidFill>
            <a:srgbClr val="00338D"/>
          </a:solidFill>
        </p:spPr>
        <p:txBody>
          <a:bodyPr wrap="square" lIns="0" tIns="0" rIns="0" bIns="0" anchor="b">
            <a:spAutoFit/>
          </a:bodyPr>
          <a:lstStyle/>
          <a:p>
            <a:pPr algn="l"/>
            <a:r>
              <a:rPr lang="en-AU" sz="1000" dirty="0">
                <a:solidFill>
                  <a:schemeClr val="bg1"/>
                </a:solidFill>
                <a:latin typeface="Arial" panose="020B0604020202020204" pitchFamily="34" charset="0"/>
                <a:cs typeface="Arial" panose="020B0604020202020204" pitchFamily="34" charset="0"/>
              </a:rPr>
              <a:t>© Copyright                  </a:t>
            </a:r>
          </a:p>
        </p:txBody>
      </p:sp>
    </p:spTree>
    <p:extLst>
      <p:ext uri="{BB962C8B-B14F-4D97-AF65-F5344CB8AC3E}">
        <p14:creationId xmlns:p14="http://schemas.microsoft.com/office/powerpoint/2010/main" val="960821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afety Minu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3264"/>
            <a:ext cx="8229600" cy="4896000"/>
          </a:xfrm>
        </p:spPr>
        <p:txBody>
          <a:bodyPr>
            <a:normAutofit/>
          </a:bodyPr>
          <a:lstStyle>
            <a:lvl1pPr marL="324000" indent="-324000">
              <a:spcBef>
                <a:spcPts val="1200"/>
              </a:spcBef>
              <a:spcAft>
                <a:spcPts val="0"/>
              </a:spcAft>
              <a:buFont typeface="Arial" panose="020B0604020202020204" pitchFamily="34" charset="0"/>
              <a:buChar char="•"/>
              <a:defRPr sz="2800">
                <a:solidFill>
                  <a:schemeClr val="tx1"/>
                </a:solidFill>
              </a:defRPr>
            </a:lvl1pPr>
            <a:lvl2pPr marL="684000">
              <a:spcBef>
                <a:spcPts val="600"/>
              </a:spcBef>
              <a:defRPr>
                <a:solidFill>
                  <a:schemeClr val="tx1"/>
                </a:solidFill>
              </a:defRPr>
            </a:lvl2pPr>
            <a:lvl3pPr marL="1008000">
              <a:spcBef>
                <a:spcPts val="600"/>
              </a:spcBef>
              <a:defRPr>
                <a:solidFill>
                  <a:schemeClr val="tx1"/>
                </a:solidFill>
              </a:defRPr>
            </a:lvl3pPr>
            <a:lvl4pPr marL="1404000">
              <a:spcBef>
                <a:spcPts val="600"/>
              </a:spcBef>
              <a:defRPr sz="2000">
                <a:solidFill>
                  <a:schemeClr val="tx1"/>
                </a:solidFill>
              </a:defRPr>
            </a:lvl4pPr>
            <a:lvl5pPr marL="1728000">
              <a:spcBef>
                <a:spcPts val="600"/>
              </a:spcBef>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a:p>
            <a:pPr lvl="0"/>
            <a:endParaRPr lang="en-US" dirty="0"/>
          </a:p>
        </p:txBody>
      </p:sp>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
        <p:nvSpPr>
          <p:cNvPr id="5" name="TextBox 4"/>
          <p:cNvSpPr txBox="1"/>
          <p:nvPr userDrawn="1"/>
        </p:nvSpPr>
        <p:spPr>
          <a:xfrm>
            <a:off x="467544" y="320001"/>
            <a:ext cx="8229600" cy="430887"/>
          </a:xfrm>
          <a:prstGeom prst="rect">
            <a:avLst/>
          </a:prstGeom>
          <a:noFill/>
        </p:spPr>
        <p:txBody>
          <a:bodyPr wrap="square" lIns="0" tIns="0" rIns="0" bIns="0" rtlCol="0" anchor="ctr">
            <a:spAutoFit/>
          </a:bodyPr>
          <a:lstStyle/>
          <a:p>
            <a:r>
              <a:rPr lang="en-AU" sz="2800" b="1" baseline="0" dirty="0">
                <a:solidFill>
                  <a:srgbClr val="00338D"/>
                </a:solidFill>
                <a:latin typeface="Arial" panose="020B0604020202020204" pitchFamily="34" charset="0"/>
                <a:cs typeface="Arial" panose="020B0604020202020204" pitchFamily="34" charset="0"/>
              </a:rPr>
              <a:t>Safety Minute</a:t>
            </a:r>
            <a:endParaRPr lang="en-AU" sz="2800" b="1" dirty="0">
              <a:solidFill>
                <a:srgbClr val="00338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826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800"/>
            </a:lvl1pPr>
          </a:lstStyle>
          <a:p>
            <a:r>
              <a:rPr lang="en-US" dirty="0"/>
              <a:t>Click to add title</a:t>
            </a:r>
            <a:endParaRPr lang="en-AU" dirty="0"/>
          </a:p>
        </p:txBody>
      </p:sp>
      <p:sp>
        <p:nvSpPr>
          <p:cNvPr id="3" name="Content Placeholder 2"/>
          <p:cNvSpPr>
            <a:spLocks noGrp="1"/>
          </p:cNvSpPr>
          <p:nvPr>
            <p:ph idx="1"/>
          </p:nvPr>
        </p:nvSpPr>
        <p:spPr>
          <a:xfrm>
            <a:off x="457200" y="1053264"/>
            <a:ext cx="8229600" cy="4896000"/>
          </a:xfrm>
        </p:spPr>
        <p:txBody>
          <a:bodyPr>
            <a:normAutofit/>
          </a:bodyPr>
          <a:lstStyle>
            <a:lvl1pPr marL="324000" indent="-324000">
              <a:spcBef>
                <a:spcPts val="1200"/>
              </a:spcBef>
              <a:spcAft>
                <a:spcPts val="0"/>
              </a:spcAft>
              <a:buFont typeface="Arial" panose="020B0604020202020204" pitchFamily="34" charset="0"/>
              <a:buChar char="•"/>
              <a:defRPr sz="2800">
                <a:solidFill>
                  <a:schemeClr val="tx1"/>
                </a:solidFill>
              </a:defRPr>
            </a:lvl1pPr>
            <a:lvl2pPr marL="684000">
              <a:spcBef>
                <a:spcPts val="600"/>
              </a:spcBef>
              <a:defRPr>
                <a:solidFill>
                  <a:schemeClr val="tx1"/>
                </a:solidFill>
              </a:defRPr>
            </a:lvl2pPr>
            <a:lvl3pPr marL="1008000">
              <a:spcBef>
                <a:spcPts val="600"/>
              </a:spcBef>
              <a:defRPr>
                <a:solidFill>
                  <a:schemeClr val="tx1"/>
                </a:solidFill>
              </a:defRPr>
            </a:lvl3pPr>
            <a:lvl4pPr marL="1404000">
              <a:spcBef>
                <a:spcPts val="600"/>
              </a:spcBef>
              <a:defRPr sz="2000">
                <a:solidFill>
                  <a:schemeClr val="tx1"/>
                </a:solidFill>
              </a:defRPr>
            </a:lvl4pPr>
            <a:lvl5pPr marL="1728000">
              <a:spcBef>
                <a:spcPts val="600"/>
              </a:spcBef>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a:p>
            <a:pPr lvl="0"/>
            <a:endParaRPr lang="en-US" dirty="0"/>
          </a:p>
        </p:txBody>
      </p:sp>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3202082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 Numb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8387"/>
            <a:ext cx="8227881" cy="568800"/>
          </a:xfrm>
        </p:spPr>
        <p:txBody>
          <a:bodyPr>
            <a:normAutofit/>
          </a:bodyPr>
          <a:lstStyle>
            <a:lvl1pPr>
              <a:defRPr sz="2800"/>
            </a:lvl1pPr>
          </a:lstStyle>
          <a:p>
            <a:r>
              <a:rPr lang="en-US" dirty="0"/>
              <a:t>Click to add title</a:t>
            </a:r>
            <a:endParaRPr lang="en-AU" dirty="0"/>
          </a:p>
        </p:txBody>
      </p:sp>
      <p:sp>
        <p:nvSpPr>
          <p:cNvPr id="3" name="Content Placeholder 2"/>
          <p:cNvSpPr>
            <a:spLocks noGrp="1"/>
          </p:cNvSpPr>
          <p:nvPr>
            <p:ph idx="1"/>
          </p:nvPr>
        </p:nvSpPr>
        <p:spPr>
          <a:xfrm>
            <a:off x="457200" y="1053264"/>
            <a:ext cx="8229600" cy="4896000"/>
          </a:xfrm>
        </p:spPr>
        <p:txBody>
          <a:bodyPr>
            <a:normAutofit/>
          </a:bodyPr>
          <a:lstStyle>
            <a:lvl1pPr marL="457200" indent="-457200">
              <a:spcBef>
                <a:spcPts val="1200"/>
              </a:spcBef>
              <a:spcAft>
                <a:spcPts val="0"/>
              </a:spcAft>
              <a:buFont typeface="+mj-lt"/>
              <a:buAutoNum type="arabicPeriod"/>
              <a:defRPr sz="2800">
                <a:solidFill>
                  <a:schemeClr val="tx1"/>
                </a:solidFill>
              </a:defRPr>
            </a:lvl1pPr>
            <a:lvl2pPr marL="853200" indent="-457200">
              <a:buFont typeface="+mj-lt"/>
              <a:buAutoNum type="arabicPeriod"/>
              <a:defRPr>
                <a:solidFill>
                  <a:schemeClr val="tx1"/>
                </a:solidFill>
              </a:defRPr>
            </a:lvl2pPr>
            <a:lvl3pPr marL="1177200" indent="-457200">
              <a:buFont typeface="+mj-lt"/>
              <a:buAutoNum type="arabicPeriod"/>
              <a:defRPr>
                <a:solidFill>
                  <a:schemeClr val="tx1"/>
                </a:solidFill>
              </a:defRPr>
            </a:lvl3pPr>
            <a:lvl4pPr marL="1573200" indent="-457200">
              <a:buFont typeface="+mj-lt"/>
              <a:buAutoNum type="arabicPeriod"/>
              <a:defRPr sz="2000">
                <a:solidFill>
                  <a:schemeClr val="tx1"/>
                </a:solidFill>
              </a:defRPr>
            </a:lvl4pPr>
            <a:lvl5pPr marL="1897200" indent="-457200">
              <a:buFont typeface="+mj-lt"/>
              <a:buAutoNum type="arabicPeriod"/>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180318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7" name="Slide Number Placeholder 6"/>
          <p:cNvSpPr>
            <a:spLocks noGrp="1"/>
          </p:cNvSpPr>
          <p:nvPr>
            <p:ph type="sldNum" sz="quarter" idx="12"/>
          </p:nvPr>
        </p:nvSpPr>
        <p:spPr/>
        <p:txBody>
          <a:bodyPr/>
          <a:lstStyle/>
          <a:p>
            <a:fld id="{9B3E39EC-4BE2-4DEA-81C0-4ABC0AAB4AC0}" type="slidenum">
              <a:rPr lang="en-AU" smtClean="0"/>
              <a:t>‹#›</a:t>
            </a:fld>
            <a:endParaRPr lang="en-AU" dirty="0"/>
          </a:p>
        </p:txBody>
      </p:sp>
      <p:sp>
        <p:nvSpPr>
          <p:cNvPr id="8" name="Content Placeholder 2"/>
          <p:cNvSpPr>
            <a:spLocks noGrp="1"/>
          </p:cNvSpPr>
          <p:nvPr>
            <p:ph sz="half" idx="1"/>
          </p:nvPr>
        </p:nvSpPr>
        <p:spPr>
          <a:xfrm>
            <a:off x="453008" y="1052736"/>
            <a:ext cx="4042792" cy="489654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3"/>
          <p:cNvSpPr>
            <a:spLocks noGrp="1"/>
          </p:cNvSpPr>
          <p:nvPr>
            <p:ph sz="half" idx="2"/>
          </p:nvPr>
        </p:nvSpPr>
        <p:spPr>
          <a:xfrm>
            <a:off x="4644008" y="1052736"/>
            <a:ext cx="4042792" cy="489654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396913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AU" dirty="0"/>
          </a:p>
        </p:txBody>
      </p:sp>
      <p:sp>
        <p:nvSpPr>
          <p:cNvPr id="3" name="Text Placeholder 2"/>
          <p:cNvSpPr>
            <a:spLocks noGrp="1"/>
          </p:cNvSpPr>
          <p:nvPr>
            <p:ph type="body" idx="1"/>
          </p:nvPr>
        </p:nvSpPr>
        <p:spPr>
          <a:xfrm>
            <a:off x="457200" y="1052736"/>
            <a:ext cx="4040188" cy="668642"/>
          </a:xfrm>
        </p:spPr>
        <p:txBody>
          <a:bodyPr anchor="t"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6182" y="1772816"/>
            <a:ext cx="4041206" cy="4176464"/>
          </a:xfrm>
        </p:spPr>
        <p:txBody>
          <a:bodyPr>
            <a:normAutofit/>
          </a:bodyPr>
          <a:lstStyle>
            <a:lvl1pPr>
              <a:defRPr sz="1800"/>
            </a:lvl1pPr>
            <a:lvl2pPr>
              <a:buClr>
                <a:srgbClr val="6C6F70"/>
              </a:buClr>
              <a:defRPr sz="1800"/>
            </a:lvl2pPr>
            <a:lvl3pPr>
              <a:buClr>
                <a:srgbClr val="6C6F70"/>
              </a:buClr>
              <a:defRPr sz="1800"/>
            </a:lvl3pPr>
            <a:lvl4pPr>
              <a:buClr>
                <a:srgbClr val="6C6F70"/>
              </a:buClr>
              <a:defRPr sz="1800"/>
            </a:lvl4pPr>
            <a:lvl5pPr>
              <a:buClr>
                <a:srgbClr val="6C6F70"/>
              </a:buCl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4645026" y="1052736"/>
            <a:ext cx="4041775" cy="668642"/>
          </a:xfrm>
        </p:spPr>
        <p:txBody>
          <a:bodyPr anchor="t"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008" y="1772816"/>
            <a:ext cx="4042793" cy="4176464"/>
          </a:xfrm>
        </p:spPr>
        <p:txBody>
          <a:bodyPr>
            <a:normAutofit/>
          </a:bodyPr>
          <a:lstStyle>
            <a:lvl1pPr>
              <a:defRPr sz="1800"/>
            </a:lvl1pPr>
            <a:lvl2pPr>
              <a:buClr>
                <a:srgbClr val="6C6F70"/>
              </a:buClr>
              <a:defRPr sz="1800"/>
            </a:lvl2pPr>
            <a:lvl3pPr>
              <a:buClr>
                <a:srgbClr val="6C6F70"/>
              </a:buClr>
              <a:defRPr sz="1800"/>
            </a:lvl3pPr>
            <a:lvl4pPr>
              <a:buClr>
                <a:srgbClr val="6C6F70"/>
              </a:buClr>
              <a:defRPr sz="1800"/>
            </a:lvl4pPr>
            <a:lvl5pPr>
              <a:buClr>
                <a:srgbClr val="6C6F70"/>
              </a:buCl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Slide Number Placeholder 8"/>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38217298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5" name="Slide Number Placeholder 4"/>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38937275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Content Placeholder 2"/>
          <p:cNvSpPr>
            <a:spLocks noGrp="1"/>
          </p:cNvSpPr>
          <p:nvPr>
            <p:ph idx="1"/>
          </p:nvPr>
        </p:nvSpPr>
        <p:spPr>
          <a:xfrm>
            <a:off x="3563888" y="1052736"/>
            <a:ext cx="5122913" cy="4896544"/>
          </a:xfrm>
        </p:spPr>
        <p:txBody>
          <a:bodyPr>
            <a:normAutofit/>
          </a:bodyPr>
          <a:lstStyle>
            <a:lvl1pPr>
              <a:defRPr sz="1800"/>
            </a:lvl1pPr>
            <a:lvl2pPr>
              <a:buClr>
                <a:srgbClr val="6C6F70"/>
              </a:buClr>
              <a:defRPr sz="1800"/>
            </a:lvl2pPr>
            <a:lvl3pPr>
              <a:buClr>
                <a:srgbClr val="6C6F70"/>
              </a:buClr>
              <a:defRPr sz="1800"/>
            </a:lvl3pPr>
            <a:lvl4pPr>
              <a:buClr>
                <a:srgbClr val="6C6F70"/>
              </a:buClr>
              <a:defRPr sz="1800"/>
            </a:lvl4pPr>
            <a:lvl5pPr>
              <a:buClr>
                <a:srgbClr val="6C6F70"/>
              </a:buCl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3"/>
          <p:cNvSpPr>
            <a:spLocks noGrp="1"/>
          </p:cNvSpPr>
          <p:nvPr>
            <p:ph type="body" sz="half" idx="2"/>
          </p:nvPr>
        </p:nvSpPr>
        <p:spPr>
          <a:xfrm>
            <a:off x="450630" y="1052736"/>
            <a:ext cx="3014883" cy="48965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0911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5" name="Content Placeholder 2"/>
          <p:cNvSpPr>
            <a:spLocks noGrp="1"/>
          </p:cNvSpPr>
          <p:nvPr>
            <p:ph idx="1"/>
          </p:nvPr>
        </p:nvSpPr>
        <p:spPr>
          <a:xfrm>
            <a:off x="457200" y="1052736"/>
            <a:ext cx="5410944" cy="4885852"/>
          </a:xfrm>
        </p:spPr>
        <p:txBody>
          <a:bodyPr/>
          <a:lstStyle>
            <a:lvl1pPr>
              <a:spcBef>
                <a:spcPts val="1200"/>
              </a:spcBef>
              <a:spcAft>
                <a:spcPts val="0"/>
              </a:spcAft>
              <a:defRPr>
                <a:solidFill>
                  <a:schemeClr val="tx1"/>
                </a:solidFill>
              </a:defRPr>
            </a:lvl1pPr>
            <a:lvl2pPr>
              <a:buClr>
                <a:srgbClr val="6C6F70"/>
              </a:buClr>
              <a:defRPr>
                <a:solidFill>
                  <a:schemeClr val="tx1"/>
                </a:solidFill>
              </a:defRPr>
            </a:lvl2pPr>
            <a:lvl3pPr>
              <a:buClr>
                <a:srgbClr val="6C6F70"/>
              </a:buClr>
              <a:defRPr>
                <a:solidFill>
                  <a:schemeClr val="tx1"/>
                </a:solidFill>
              </a:defRPr>
            </a:lvl3pPr>
            <a:lvl4pPr>
              <a:buClr>
                <a:srgbClr val="6C6F70"/>
              </a:buClr>
              <a:defRPr>
                <a:solidFill>
                  <a:schemeClr val="tx1"/>
                </a:solidFill>
              </a:defRPr>
            </a:lvl4pPr>
            <a:lvl5pPr>
              <a:buClr>
                <a:srgbClr val="6C6F7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Picture Placeholder 2"/>
          <p:cNvSpPr>
            <a:spLocks noGrp="1"/>
          </p:cNvSpPr>
          <p:nvPr>
            <p:ph type="pic" sz="quarter" idx="14"/>
          </p:nvPr>
        </p:nvSpPr>
        <p:spPr>
          <a:xfrm>
            <a:off x="6156177" y="1052999"/>
            <a:ext cx="2520280" cy="4896281"/>
          </a:xfrm>
        </p:spPr>
        <p:txBody>
          <a:bodyPr/>
          <a:lstStyle>
            <a:lvl1pPr marL="0" indent="0" algn="ctr">
              <a:buFontTx/>
              <a:buNone/>
              <a:defRPr/>
            </a:lvl1pPr>
          </a:lstStyle>
          <a:p>
            <a:r>
              <a:rPr lang="en-US" dirty="0"/>
              <a:t>Click icon to add picture</a:t>
            </a:r>
            <a:endParaRPr lang="en-AU" dirty="0"/>
          </a:p>
        </p:txBody>
      </p:sp>
    </p:spTree>
    <p:extLst>
      <p:ext uri="{BB962C8B-B14F-4D97-AF65-F5344CB8AC3E}">
        <p14:creationId xmlns:p14="http://schemas.microsoft.com/office/powerpoint/2010/main" val="3157415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Picture Placeholder 2"/>
          <p:cNvSpPr>
            <a:spLocks noGrp="1"/>
          </p:cNvSpPr>
          <p:nvPr>
            <p:ph type="pic" idx="1"/>
          </p:nvPr>
        </p:nvSpPr>
        <p:spPr>
          <a:xfrm>
            <a:off x="4572000" y="1052736"/>
            <a:ext cx="4572000" cy="2448272"/>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5" name="Picture Placeholder 2"/>
          <p:cNvSpPr>
            <a:spLocks noGrp="1"/>
          </p:cNvSpPr>
          <p:nvPr>
            <p:ph type="pic" idx="11"/>
          </p:nvPr>
        </p:nvSpPr>
        <p:spPr>
          <a:xfrm>
            <a:off x="0" y="1052736"/>
            <a:ext cx="4572000" cy="2448272"/>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6" name="Picture Placeholder 2"/>
          <p:cNvSpPr>
            <a:spLocks noGrp="1"/>
          </p:cNvSpPr>
          <p:nvPr>
            <p:ph type="pic" idx="12"/>
          </p:nvPr>
        </p:nvSpPr>
        <p:spPr>
          <a:xfrm>
            <a:off x="4572000" y="3501008"/>
            <a:ext cx="4572000" cy="2448272"/>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7" name="Picture Placeholder 2"/>
          <p:cNvSpPr>
            <a:spLocks noGrp="1"/>
          </p:cNvSpPr>
          <p:nvPr>
            <p:ph type="pic" idx="13"/>
          </p:nvPr>
        </p:nvSpPr>
        <p:spPr>
          <a:xfrm>
            <a:off x="0" y="3501008"/>
            <a:ext cx="4572000" cy="2448272"/>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Tree>
    <p:extLst>
      <p:ext uri="{BB962C8B-B14F-4D97-AF65-F5344CB8AC3E}">
        <p14:creationId xmlns:p14="http://schemas.microsoft.com/office/powerpoint/2010/main" val="3658214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Picture Placeholder 2"/>
          <p:cNvSpPr>
            <a:spLocks noGrp="1"/>
          </p:cNvSpPr>
          <p:nvPr>
            <p:ph type="pic" idx="1"/>
          </p:nvPr>
        </p:nvSpPr>
        <p:spPr>
          <a:xfrm>
            <a:off x="4572000" y="1052736"/>
            <a:ext cx="4572000" cy="2232248"/>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5" name="Picture Placeholder 2"/>
          <p:cNvSpPr>
            <a:spLocks noGrp="1"/>
          </p:cNvSpPr>
          <p:nvPr>
            <p:ph type="pic" idx="11"/>
          </p:nvPr>
        </p:nvSpPr>
        <p:spPr>
          <a:xfrm>
            <a:off x="0" y="1052736"/>
            <a:ext cx="4572000" cy="2232248"/>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6" name="Picture Placeholder 2"/>
          <p:cNvSpPr>
            <a:spLocks noGrp="1"/>
          </p:cNvSpPr>
          <p:nvPr>
            <p:ph type="pic" idx="12"/>
          </p:nvPr>
        </p:nvSpPr>
        <p:spPr>
          <a:xfrm>
            <a:off x="4572000" y="3501008"/>
            <a:ext cx="4572000" cy="2232248"/>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7" name="Picture Placeholder 2"/>
          <p:cNvSpPr>
            <a:spLocks noGrp="1"/>
          </p:cNvSpPr>
          <p:nvPr>
            <p:ph type="pic" idx="13"/>
          </p:nvPr>
        </p:nvSpPr>
        <p:spPr>
          <a:xfrm>
            <a:off x="0" y="3501008"/>
            <a:ext cx="4572000" cy="2232248"/>
          </a:xfrm>
          <a:prstGeom prst="rect">
            <a:avLst/>
          </a:prstGeom>
        </p:spPr>
        <p:txBody>
          <a:bodyPr/>
          <a:lstStyle>
            <a:lvl1pPr marL="0" indent="0" algn="ctr">
              <a:buNone/>
              <a:defRPr sz="24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8" name="Rectangle 7"/>
          <p:cNvSpPr/>
          <p:nvPr userDrawn="1"/>
        </p:nvSpPr>
        <p:spPr bwMode="black">
          <a:xfrm>
            <a:off x="0" y="3284984"/>
            <a:ext cx="9144000"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p:cNvSpPr/>
          <p:nvPr userDrawn="1"/>
        </p:nvSpPr>
        <p:spPr bwMode="black">
          <a:xfrm>
            <a:off x="0" y="5733256"/>
            <a:ext cx="9144000"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 Placeholder 11"/>
          <p:cNvSpPr>
            <a:spLocks noGrp="1"/>
          </p:cNvSpPr>
          <p:nvPr>
            <p:ph type="body" sz="quarter" idx="14"/>
          </p:nvPr>
        </p:nvSpPr>
        <p:spPr bwMode="white">
          <a:xfrm>
            <a:off x="476250" y="3279747"/>
            <a:ext cx="3870325" cy="215900"/>
          </a:xfrm>
          <a:prstGeom prst="rect">
            <a:avLst/>
          </a:prstGeom>
        </p:spPr>
        <p:txBody>
          <a:bodyPr lIns="0" tIns="0" rIns="0" bIns="0" anchor="ctr" anchorCtr="0"/>
          <a:lstStyle>
            <a:lvl1pPr marL="0" indent="0">
              <a:buFontTx/>
              <a:buNone/>
              <a:defRPr sz="900" baseline="0">
                <a:solidFill>
                  <a:schemeClr val="bg1"/>
                </a:solidFill>
                <a:latin typeface="Arial" pitchFamily="34" charset="0"/>
                <a:cs typeface="Arial" pitchFamily="34" charset="0"/>
              </a:defRPr>
            </a:lvl1pPr>
            <a:lvl2pPr marL="457200" indent="0">
              <a:buFontTx/>
              <a:buNone/>
              <a:defRPr sz="900" baseline="0">
                <a:solidFill>
                  <a:schemeClr val="bg1"/>
                </a:solidFill>
                <a:latin typeface="Arial" pitchFamily="34" charset="0"/>
                <a:cs typeface="Arial" pitchFamily="34" charset="0"/>
              </a:defRPr>
            </a:lvl2pPr>
            <a:lvl3pPr marL="914400" indent="0">
              <a:buFontTx/>
              <a:buNone/>
              <a:defRPr sz="900" baseline="0">
                <a:solidFill>
                  <a:schemeClr val="bg1"/>
                </a:solidFill>
                <a:latin typeface="Arial" pitchFamily="34" charset="0"/>
                <a:cs typeface="Arial" pitchFamily="34" charset="0"/>
              </a:defRPr>
            </a:lvl3pPr>
            <a:lvl4pPr marL="1371600" indent="0">
              <a:buFontTx/>
              <a:buNone/>
              <a:defRPr sz="900" baseline="0">
                <a:solidFill>
                  <a:schemeClr val="bg1"/>
                </a:solidFill>
                <a:latin typeface="Arial" pitchFamily="34" charset="0"/>
                <a:cs typeface="Arial" pitchFamily="34" charset="0"/>
              </a:defRPr>
            </a:lvl4pPr>
            <a:lvl5pPr marL="1828800" indent="0">
              <a:buFontTx/>
              <a:buNone/>
              <a:defRPr sz="900" baseline="0">
                <a:solidFill>
                  <a:schemeClr val="bg1"/>
                </a:solidFill>
                <a:latin typeface="Arial" pitchFamily="34" charset="0"/>
                <a:cs typeface="Arial" pitchFamily="34" charset="0"/>
              </a:defRPr>
            </a:lvl5pPr>
          </a:lstStyle>
          <a:p>
            <a:pPr lvl="0"/>
            <a:r>
              <a:rPr lang="en-US" dirty="0"/>
              <a:t>Click to edit Master text styles</a:t>
            </a:r>
            <a:endParaRPr lang="en-AU" dirty="0"/>
          </a:p>
        </p:txBody>
      </p:sp>
      <p:sp>
        <p:nvSpPr>
          <p:cNvPr id="11" name="Text Placeholder 11"/>
          <p:cNvSpPr>
            <a:spLocks noGrp="1"/>
          </p:cNvSpPr>
          <p:nvPr>
            <p:ph type="body" sz="quarter" idx="15"/>
          </p:nvPr>
        </p:nvSpPr>
        <p:spPr bwMode="white">
          <a:xfrm>
            <a:off x="4932145" y="3284984"/>
            <a:ext cx="3870325" cy="215900"/>
          </a:xfrm>
          <a:prstGeom prst="rect">
            <a:avLst/>
          </a:prstGeom>
        </p:spPr>
        <p:txBody>
          <a:bodyPr lIns="0" tIns="0" rIns="0" bIns="0" anchor="ctr" anchorCtr="0"/>
          <a:lstStyle>
            <a:lvl1pPr marL="0" indent="0">
              <a:buFontTx/>
              <a:buNone/>
              <a:defRPr sz="900" baseline="0">
                <a:solidFill>
                  <a:schemeClr val="bg1"/>
                </a:solidFill>
                <a:latin typeface="Arial" pitchFamily="34" charset="0"/>
                <a:cs typeface="Arial" pitchFamily="34" charset="0"/>
              </a:defRPr>
            </a:lvl1pPr>
            <a:lvl2pPr marL="457200" indent="0">
              <a:buFontTx/>
              <a:buNone/>
              <a:defRPr sz="900" baseline="0">
                <a:solidFill>
                  <a:schemeClr val="bg1"/>
                </a:solidFill>
                <a:latin typeface="Arial" pitchFamily="34" charset="0"/>
                <a:cs typeface="Arial" pitchFamily="34" charset="0"/>
              </a:defRPr>
            </a:lvl2pPr>
            <a:lvl3pPr marL="914400" indent="0">
              <a:buFontTx/>
              <a:buNone/>
              <a:defRPr sz="900" baseline="0">
                <a:solidFill>
                  <a:schemeClr val="bg1"/>
                </a:solidFill>
                <a:latin typeface="Arial" pitchFamily="34" charset="0"/>
                <a:cs typeface="Arial" pitchFamily="34" charset="0"/>
              </a:defRPr>
            </a:lvl3pPr>
            <a:lvl4pPr marL="1371600" indent="0">
              <a:buFontTx/>
              <a:buNone/>
              <a:defRPr sz="900" baseline="0">
                <a:solidFill>
                  <a:schemeClr val="bg1"/>
                </a:solidFill>
                <a:latin typeface="Arial" pitchFamily="34" charset="0"/>
                <a:cs typeface="Arial" pitchFamily="34" charset="0"/>
              </a:defRPr>
            </a:lvl4pPr>
            <a:lvl5pPr marL="1828800" indent="0">
              <a:buFontTx/>
              <a:buNone/>
              <a:defRPr sz="900" baseline="0">
                <a:solidFill>
                  <a:schemeClr val="bg1"/>
                </a:solidFill>
                <a:latin typeface="Arial" pitchFamily="34" charset="0"/>
                <a:cs typeface="Arial" pitchFamily="34" charset="0"/>
              </a:defRPr>
            </a:lvl5pPr>
          </a:lstStyle>
          <a:p>
            <a:pPr lvl="0"/>
            <a:r>
              <a:rPr lang="en-US" dirty="0"/>
              <a:t>Click to edit Master text styles</a:t>
            </a:r>
            <a:endParaRPr lang="en-AU" dirty="0"/>
          </a:p>
        </p:txBody>
      </p:sp>
      <p:sp>
        <p:nvSpPr>
          <p:cNvPr id="12" name="Text Placeholder 11"/>
          <p:cNvSpPr>
            <a:spLocks noGrp="1"/>
          </p:cNvSpPr>
          <p:nvPr>
            <p:ph type="body" sz="quarter" idx="16"/>
          </p:nvPr>
        </p:nvSpPr>
        <p:spPr bwMode="white">
          <a:xfrm>
            <a:off x="476250" y="5728019"/>
            <a:ext cx="3870325" cy="215900"/>
          </a:xfrm>
          <a:prstGeom prst="rect">
            <a:avLst/>
          </a:prstGeom>
        </p:spPr>
        <p:txBody>
          <a:bodyPr lIns="0" tIns="0" rIns="0" bIns="0" anchor="ctr" anchorCtr="0"/>
          <a:lstStyle>
            <a:lvl1pPr marL="0" indent="0">
              <a:buFontTx/>
              <a:buNone/>
              <a:defRPr sz="900" baseline="0">
                <a:solidFill>
                  <a:schemeClr val="bg1"/>
                </a:solidFill>
                <a:latin typeface="Arial" pitchFamily="34" charset="0"/>
                <a:cs typeface="Arial" pitchFamily="34" charset="0"/>
              </a:defRPr>
            </a:lvl1pPr>
            <a:lvl2pPr marL="457200" indent="0">
              <a:buFontTx/>
              <a:buNone/>
              <a:defRPr sz="900" baseline="0">
                <a:solidFill>
                  <a:schemeClr val="bg1"/>
                </a:solidFill>
                <a:latin typeface="Arial" pitchFamily="34" charset="0"/>
                <a:cs typeface="Arial" pitchFamily="34" charset="0"/>
              </a:defRPr>
            </a:lvl2pPr>
            <a:lvl3pPr marL="914400" indent="0">
              <a:buFontTx/>
              <a:buNone/>
              <a:defRPr sz="900" baseline="0">
                <a:solidFill>
                  <a:schemeClr val="bg1"/>
                </a:solidFill>
                <a:latin typeface="Arial" pitchFamily="34" charset="0"/>
                <a:cs typeface="Arial" pitchFamily="34" charset="0"/>
              </a:defRPr>
            </a:lvl3pPr>
            <a:lvl4pPr marL="1371600" indent="0">
              <a:buFontTx/>
              <a:buNone/>
              <a:defRPr sz="900" baseline="0">
                <a:solidFill>
                  <a:schemeClr val="bg1"/>
                </a:solidFill>
                <a:latin typeface="Arial" pitchFamily="34" charset="0"/>
                <a:cs typeface="Arial" pitchFamily="34" charset="0"/>
              </a:defRPr>
            </a:lvl4pPr>
            <a:lvl5pPr marL="1828800" indent="0">
              <a:buFontTx/>
              <a:buNone/>
              <a:defRPr sz="900" baseline="0">
                <a:solidFill>
                  <a:schemeClr val="bg1"/>
                </a:solidFill>
                <a:latin typeface="Arial" pitchFamily="34" charset="0"/>
                <a:cs typeface="Arial" pitchFamily="34" charset="0"/>
              </a:defRPr>
            </a:lvl5pPr>
          </a:lstStyle>
          <a:p>
            <a:pPr lvl="0"/>
            <a:r>
              <a:rPr lang="en-US" dirty="0"/>
              <a:t>Click to edit Master text styles</a:t>
            </a:r>
            <a:endParaRPr lang="en-AU" dirty="0"/>
          </a:p>
        </p:txBody>
      </p:sp>
      <p:sp>
        <p:nvSpPr>
          <p:cNvPr id="13" name="Text Placeholder 11"/>
          <p:cNvSpPr>
            <a:spLocks noGrp="1"/>
          </p:cNvSpPr>
          <p:nvPr>
            <p:ph type="body" sz="quarter" idx="17"/>
          </p:nvPr>
        </p:nvSpPr>
        <p:spPr bwMode="white">
          <a:xfrm>
            <a:off x="4932145" y="5733256"/>
            <a:ext cx="3870325" cy="215900"/>
          </a:xfrm>
          <a:prstGeom prst="rect">
            <a:avLst/>
          </a:prstGeom>
        </p:spPr>
        <p:txBody>
          <a:bodyPr lIns="0" tIns="0" rIns="0" bIns="0" anchor="ctr" anchorCtr="0"/>
          <a:lstStyle>
            <a:lvl1pPr marL="0" indent="0">
              <a:buFontTx/>
              <a:buNone/>
              <a:defRPr sz="900" baseline="0">
                <a:solidFill>
                  <a:schemeClr val="bg1"/>
                </a:solidFill>
                <a:latin typeface="Arial" pitchFamily="34" charset="0"/>
                <a:cs typeface="Arial" pitchFamily="34" charset="0"/>
              </a:defRPr>
            </a:lvl1pPr>
            <a:lvl2pPr marL="457200" indent="0">
              <a:buFontTx/>
              <a:buNone/>
              <a:defRPr sz="900" baseline="0">
                <a:solidFill>
                  <a:schemeClr val="bg1"/>
                </a:solidFill>
                <a:latin typeface="Arial" pitchFamily="34" charset="0"/>
                <a:cs typeface="Arial" pitchFamily="34" charset="0"/>
              </a:defRPr>
            </a:lvl2pPr>
            <a:lvl3pPr marL="914400" indent="0">
              <a:buFontTx/>
              <a:buNone/>
              <a:defRPr sz="900" baseline="0">
                <a:solidFill>
                  <a:schemeClr val="bg1"/>
                </a:solidFill>
                <a:latin typeface="Arial" pitchFamily="34" charset="0"/>
                <a:cs typeface="Arial" pitchFamily="34" charset="0"/>
              </a:defRPr>
            </a:lvl3pPr>
            <a:lvl4pPr marL="1371600" indent="0">
              <a:buFontTx/>
              <a:buNone/>
              <a:defRPr sz="900" baseline="0">
                <a:solidFill>
                  <a:schemeClr val="bg1"/>
                </a:solidFill>
                <a:latin typeface="Arial" pitchFamily="34" charset="0"/>
                <a:cs typeface="Arial" pitchFamily="34" charset="0"/>
              </a:defRPr>
            </a:lvl4pPr>
            <a:lvl5pPr marL="1828800" indent="0">
              <a:buFontTx/>
              <a:buNone/>
              <a:defRPr sz="900" baseline="0">
                <a:solidFill>
                  <a:schemeClr val="bg1"/>
                </a:solidFill>
                <a:latin typeface="Arial" pitchFamily="34" charset="0"/>
                <a:cs typeface="Arial" pitchFamily="34" charset="0"/>
              </a:defRPr>
            </a:lvl5pPr>
          </a:lstStyle>
          <a:p>
            <a:pPr lvl="0"/>
            <a:r>
              <a:rPr lang="en-US" dirty="0"/>
              <a:t>Click to edit Master text styles</a:t>
            </a:r>
            <a:endParaRPr lang="en-AU" dirty="0"/>
          </a:p>
        </p:txBody>
      </p:sp>
    </p:spTree>
    <p:extLst>
      <p:ext uri="{BB962C8B-B14F-4D97-AF65-F5344CB8AC3E}">
        <p14:creationId xmlns:p14="http://schemas.microsoft.com/office/powerpoint/2010/main" val="121120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2">
    <p:spTree>
      <p:nvGrpSpPr>
        <p:cNvPr id="1" name=""/>
        <p:cNvGrpSpPr/>
        <p:nvPr/>
      </p:nvGrpSpPr>
      <p:grpSpPr>
        <a:xfrm>
          <a:off x="0" y="0"/>
          <a:ext cx="0" cy="0"/>
          <a:chOff x="0" y="0"/>
          <a:chExt cx="0" cy="0"/>
        </a:xfrm>
      </p:grpSpPr>
      <p:sp>
        <p:nvSpPr>
          <p:cNvPr id="3" name="Rectangle 2"/>
          <p:cNvSpPr/>
          <p:nvPr userDrawn="1"/>
        </p:nvSpPr>
        <p:spPr bwMode="black">
          <a:xfrm>
            <a:off x="0" y="4797152"/>
            <a:ext cx="9144000" cy="2060848"/>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Picture Placeholder 4"/>
          <p:cNvSpPr>
            <a:spLocks noGrp="1"/>
          </p:cNvSpPr>
          <p:nvPr>
            <p:ph type="pic" sz="quarter" idx="10" hasCustomPrompt="1"/>
          </p:nvPr>
        </p:nvSpPr>
        <p:spPr>
          <a:xfrm>
            <a:off x="0" y="0"/>
            <a:ext cx="9144000" cy="4797425"/>
          </a:xfrm>
          <a:prstGeom prst="rect">
            <a:avLst/>
          </a:prstGeom>
        </p:spPr>
        <p:txBody>
          <a:bodyPr anchor="t" anchorCtr="1"/>
          <a:lstStyle>
            <a:lvl1pPr marL="0" indent="0" algn="ctr">
              <a:buFontTx/>
              <a:buNone/>
              <a:defRPr/>
            </a:lvl1pPr>
          </a:lstStyle>
          <a:p>
            <a:r>
              <a:rPr lang="en-AU" dirty="0"/>
              <a:t>Click icon to add picture. For image options refer to the PowerPoint guidelines on JacobsConnect.</a:t>
            </a:r>
          </a:p>
        </p:txBody>
      </p:sp>
      <p:sp>
        <p:nvSpPr>
          <p:cNvPr id="5" name="Title 1"/>
          <p:cNvSpPr>
            <a:spLocks noGrp="1"/>
          </p:cNvSpPr>
          <p:nvPr>
            <p:ph type="ctrTitle"/>
          </p:nvPr>
        </p:nvSpPr>
        <p:spPr bwMode="white">
          <a:xfrm>
            <a:off x="546376" y="5085184"/>
            <a:ext cx="7772400" cy="432047"/>
          </a:xfrm>
          <a:prstGeom prst="rect">
            <a:avLst/>
          </a:prstGeom>
        </p:spPr>
        <p:txBody>
          <a:bodyPr lIns="0" tIns="0" rIns="0" bIns="0"/>
          <a:lstStyle>
            <a:lvl1pPr algn="r">
              <a:defRPr sz="2400" b="1">
                <a:solidFill>
                  <a:schemeClr val="bg1"/>
                </a:solidFill>
                <a:latin typeface="Arial" pitchFamily="34" charset="0"/>
                <a:cs typeface="Arial" pitchFamily="34" charset="0"/>
              </a:defRPr>
            </a:lvl1pPr>
          </a:lstStyle>
          <a:p>
            <a:r>
              <a:rPr lang="en-US"/>
              <a:t>Click to edit Master title style</a:t>
            </a:r>
            <a:endParaRPr lang="en-AU" dirty="0"/>
          </a:p>
        </p:txBody>
      </p:sp>
      <p:sp>
        <p:nvSpPr>
          <p:cNvPr id="6" name="Subtitle 2"/>
          <p:cNvSpPr>
            <a:spLocks noGrp="1"/>
          </p:cNvSpPr>
          <p:nvPr>
            <p:ph type="subTitle" idx="1"/>
          </p:nvPr>
        </p:nvSpPr>
        <p:spPr bwMode="gray">
          <a:xfrm>
            <a:off x="546376" y="5589240"/>
            <a:ext cx="7768952" cy="288032"/>
          </a:xfrm>
          <a:prstGeom prst="rect">
            <a:avLst/>
          </a:prstGeom>
        </p:spPr>
        <p:txBody>
          <a:bodyPr lIns="0" tIns="0" rIns="0" bIns="0"/>
          <a:lstStyle>
            <a:lvl1pPr marL="0" indent="0" algn="r">
              <a:buNone/>
              <a:defRPr sz="1600" b="1" cap="none" baseline="0">
                <a:solidFill>
                  <a:srgbClr val="B3B3B3"/>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pic>
        <p:nvPicPr>
          <p:cNvPr id="7" name="JACOBS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589426" y="6159265"/>
            <a:ext cx="1745454" cy="288000"/>
          </a:xfrm>
          <a:prstGeom prst="rect">
            <a:avLst/>
          </a:prstGeom>
          <a:noFill/>
          <a:extLst>
            <a:ext uri="{909E8E84-426E-40DD-AFC4-6F175D3DCCD1}">
              <a14:hiddenFill xmlns:a14="http://schemas.microsoft.com/office/drawing/2010/main">
                <a:solidFill>
                  <a:srgbClr val="FFFFFF"/>
                </a:solidFill>
              </a14:hiddenFill>
            </a:ext>
          </a:extLst>
        </p:spPr>
      </p:pic>
      <p:pic>
        <p:nvPicPr>
          <p:cNvPr id="8" name="SKMJACOBSLOGO" hidden="1"/>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92830" y="6159265"/>
            <a:ext cx="2520279" cy="306393"/>
          </a:xfrm>
          <a:prstGeom prst="rect">
            <a:avLst/>
          </a:prstGeom>
          <a:noFill/>
          <a:extLst>
            <a:ext uri="{909E8E84-426E-40DD-AFC4-6F175D3DCCD1}">
              <a14:hiddenFill xmlns:a14="http://schemas.microsoft.com/office/drawing/2010/main">
                <a:solidFill>
                  <a:srgbClr val="FFFFFF"/>
                </a:solidFill>
              </a14:hiddenFill>
            </a:ext>
          </a:extLst>
        </p:spPr>
      </p:pic>
      <p:pic>
        <p:nvPicPr>
          <p:cNvPr id="9" name="JACOBSZATELOGO"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10831" y="6164644"/>
            <a:ext cx="3224049" cy="282621"/>
          </a:xfrm>
          <a:prstGeom prst="rect">
            <a:avLst/>
          </a:prstGeom>
        </p:spPr>
      </p:pic>
      <p:pic>
        <p:nvPicPr>
          <p:cNvPr id="10" name="JACOBSMATASISLOGO"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95164" y="6193476"/>
            <a:ext cx="2736304" cy="253789"/>
          </a:xfrm>
          <a:prstGeom prst="rect">
            <a:avLst/>
          </a:prstGeom>
        </p:spPr>
      </p:pic>
      <p:pic>
        <p:nvPicPr>
          <p:cNvPr id="11" name="Picture 10" descr="JACOBSGUIMARLOGO" hidden="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968268" y="6171016"/>
            <a:ext cx="2340869" cy="210312"/>
          </a:xfrm>
          <a:prstGeom prst="rect">
            <a:avLst/>
          </a:prstGeom>
        </p:spPr>
      </p:pic>
      <p:pic>
        <p:nvPicPr>
          <p:cNvPr id="12" name="JACOBSLOGO" descr="JFSLLOGO" hidden="1"/>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7092280" y="6159265"/>
            <a:ext cx="1222465" cy="28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35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64"/>
            <a:ext cx="8227881" cy="568800"/>
          </a:xfrm>
          <a:prstGeom prst="rect">
            <a:avLst/>
          </a:prstGeom>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Picture Placeholder 2"/>
          <p:cNvSpPr>
            <a:spLocks noGrp="1"/>
          </p:cNvSpPr>
          <p:nvPr>
            <p:ph type="pic" idx="1"/>
          </p:nvPr>
        </p:nvSpPr>
        <p:spPr>
          <a:xfrm>
            <a:off x="0" y="1052736"/>
            <a:ext cx="9144000" cy="4896544"/>
          </a:xfrm>
          <a:prstGeom prst="rect">
            <a:avLst/>
          </a:prstGeom>
        </p:spPr>
        <p:txBody>
          <a:bodyPr/>
          <a:lstStyle>
            <a:lvl1pPr marL="0" indent="0" algn="ctr">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Tree>
    <p:extLst>
      <p:ext uri="{BB962C8B-B14F-4D97-AF65-F5344CB8AC3E}">
        <p14:creationId xmlns:p14="http://schemas.microsoft.com/office/powerpoint/2010/main" val="11568921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Front Cover 2">
    <p:spTree>
      <p:nvGrpSpPr>
        <p:cNvPr id="1" name=""/>
        <p:cNvGrpSpPr/>
        <p:nvPr/>
      </p:nvGrpSpPr>
      <p:grpSpPr>
        <a:xfrm>
          <a:off x="0" y="0"/>
          <a:ext cx="0" cy="0"/>
          <a:chOff x="0" y="0"/>
          <a:chExt cx="0" cy="0"/>
        </a:xfrm>
      </p:grpSpPr>
      <p:sp>
        <p:nvSpPr>
          <p:cNvPr id="3" name="Rectangle 2"/>
          <p:cNvSpPr/>
          <p:nvPr userDrawn="1"/>
        </p:nvSpPr>
        <p:spPr bwMode="black">
          <a:xfrm>
            <a:off x="0" y="4797152"/>
            <a:ext cx="9144000" cy="2060848"/>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Picture Placeholder 4"/>
          <p:cNvSpPr>
            <a:spLocks noGrp="1"/>
          </p:cNvSpPr>
          <p:nvPr>
            <p:ph type="pic" sz="quarter" idx="10" hasCustomPrompt="1"/>
          </p:nvPr>
        </p:nvSpPr>
        <p:spPr>
          <a:xfrm>
            <a:off x="0" y="0"/>
            <a:ext cx="9144000" cy="4797425"/>
          </a:xfrm>
          <a:prstGeom prst="rect">
            <a:avLst/>
          </a:prstGeom>
        </p:spPr>
        <p:txBody>
          <a:bodyPr anchor="t" anchorCtr="1"/>
          <a:lstStyle>
            <a:lvl1pPr marL="0" indent="0" algn="ctr">
              <a:buFontTx/>
              <a:buNone/>
              <a:defRPr/>
            </a:lvl1pPr>
          </a:lstStyle>
          <a:p>
            <a:r>
              <a:rPr lang="en-AU" dirty="0"/>
              <a:t>Click icon to add picture. For image options refer to the PowerPoint guidelines on JacobsConnect.</a:t>
            </a:r>
          </a:p>
        </p:txBody>
      </p:sp>
      <p:sp>
        <p:nvSpPr>
          <p:cNvPr id="5" name="Title 1"/>
          <p:cNvSpPr>
            <a:spLocks noGrp="1"/>
          </p:cNvSpPr>
          <p:nvPr>
            <p:ph type="ctrTitle"/>
          </p:nvPr>
        </p:nvSpPr>
        <p:spPr bwMode="white">
          <a:xfrm>
            <a:off x="546376" y="5085184"/>
            <a:ext cx="7772400" cy="432047"/>
          </a:xfrm>
          <a:prstGeom prst="rect">
            <a:avLst/>
          </a:prstGeom>
        </p:spPr>
        <p:txBody>
          <a:bodyPr lIns="0" tIns="0" rIns="0" bIns="0"/>
          <a:lstStyle>
            <a:lvl1pPr algn="r">
              <a:defRPr sz="2400" b="1">
                <a:solidFill>
                  <a:schemeClr val="bg1"/>
                </a:solidFill>
                <a:latin typeface="Arial" pitchFamily="34" charset="0"/>
                <a:cs typeface="Arial" pitchFamily="34" charset="0"/>
              </a:defRPr>
            </a:lvl1pPr>
          </a:lstStyle>
          <a:p>
            <a:r>
              <a:rPr lang="en-US"/>
              <a:t>Click to edit Master title style</a:t>
            </a:r>
            <a:endParaRPr lang="en-AU" dirty="0"/>
          </a:p>
        </p:txBody>
      </p:sp>
      <p:sp>
        <p:nvSpPr>
          <p:cNvPr id="6" name="Subtitle 2"/>
          <p:cNvSpPr>
            <a:spLocks noGrp="1"/>
          </p:cNvSpPr>
          <p:nvPr>
            <p:ph type="subTitle" idx="1"/>
          </p:nvPr>
        </p:nvSpPr>
        <p:spPr bwMode="gray">
          <a:xfrm>
            <a:off x="546376" y="5589240"/>
            <a:ext cx="7768952" cy="288032"/>
          </a:xfrm>
          <a:prstGeom prst="rect">
            <a:avLst/>
          </a:prstGeom>
        </p:spPr>
        <p:txBody>
          <a:bodyPr lIns="0" tIns="0" rIns="0" bIns="0"/>
          <a:lstStyle>
            <a:lvl1pPr marL="0" indent="0" algn="r">
              <a:buNone/>
              <a:defRPr sz="1600" b="1" cap="none" baseline="0">
                <a:solidFill>
                  <a:srgbClr val="B3B3B3"/>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pic>
        <p:nvPicPr>
          <p:cNvPr id="7" name="JACOBS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589426" y="6159265"/>
            <a:ext cx="1745454" cy="288000"/>
          </a:xfrm>
          <a:prstGeom prst="rect">
            <a:avLst/>
          </a:prstGeom>
          <a:noFill/>
          <a:extLst>
            <a:ext uri="{909E8E84-426E-40DD-AFC4-6F175D3DCCD1}">
              <a14:hiddenFill xmlns:a14="http://schemas.microsoft.com/office/drawing/2010/main">
                <a:solidFill>
                  <a:srgbClr val="FFFFFF"/>
                </a:solidFill>
              </a14:hiddenFill>
            </a:ext>
          </a:extLst>
        </p:spPr>
      </p:pic>
      <p:pic>
        <p:nvPicPr>
          <p:cNvPr id="8" name="SKMJACOBSLOGO" hidden="1"/>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92830" y="6159265"/>
            <a:ext cx="2520279" cy="306393"/>
          </a:xfrm>
          <a:prstGeom prst="rect">
            <a:avLst/>
          </a:prstGeom>
          <a:noFill/>
          <a:extLst>
            <a:ext uri="{909E8E84-426E-40DD-AFC4-6F175D3DCCD1}">
              <a14:hiddenFill xmlns:a14="http://schemas.microsoft.com/office/drawing/2010/main">
                <a:solidFill>
                  <a:srgbClr val="FFFFFF"/>
                </a:solidFill>
              </a14:hiddenFill>
            </a:ext>
          </a:extLst>
        </p:spPr>
      </p:pic>
      <p:pic>
        <p:nvPicPr>
          <p:cNvPr id="9" name="JACOBSZATELOGO"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10831" y="6164644"/>
            <a:ext cx="3224049" cy="282621"/>
          </a:xfrm>
          <a:prstGeom prst="rect">
            <a:avLst/>
          </a:prstGeom>
        </p:spPr>
      </p:pic>
      <p:pic>
        <p:nvPicPr>
          <p:cNvPr id="10" name="JACOBSMATASISLOGO"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95164" y="6193476"/>
            <a:ext cx="2736304" cy="253789"/>
          </a:xfrm>
          <a:prstGeom prst="rect">
            <a:avLst/>
          </a:prstGeom>
        </p:spPr>
      </p:pic>
      <p:pic>
        <p:nvPicPr>
          <p:cNvPr id="11" name="Picture 10" descr="JACOBSGUIMARLOGO" hidden="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968268" y="6171016"/>
            <a:ext cx="2340869" cy="210312"/>
          </a:xfrm>
          <a:prstGeom prst="rect">
            <a:avLst/>
          </a:prstGeom>
        </p:spPr>
      </p:pic>
      <p:pic>
        <p:nvPicPr>
          <p:cNvPr id="12" name="JACOBSLOGO" descr="JFSLLOGO" hidden="1"/>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7092280" y="6159265"/>
            <a:ext cx="1222465" cy="28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0796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Picture Placeholder 2"/>
          <p:cNvSpPr>
            <a:spLocks noGrp="1"/>
          </p:cNvSpPr>
          <p:nvPr>
            <p:ph type="pic" idx="1"/>
          </p:nvPr>
        </p:nvSpPr>
        <p:spPr>
          <a:xfrm>
            <a:off x="0" y="0"/>
            <a:ext cx="9144000" cy="6858000"/>
          </a:xfrm>
          <a:prstGeom prst="rect">
            <a:avLst/>
          </a:prstGeom>
        </p:spPr>
        <p:txBody>
          <a:bodyPr/>
          <a:lstStyle>
            <a:lvl1pPr marL="0" indent="0" algn="ctr">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Tree>
    <p:extLst>
      <p:ext uri="{BB962C8B-B14F-4D97-AF65-F5344CB8AC3E}">
        <p14:creationId xmlns:p14="http://schemas.microsoft.com/office/powerpoint/2010/main" val="29295514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Map">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951" y="1521678"/>
            <a:ext cx="7666097" cy="3814643"/>
          </a:xfrm>
          <a:prstGeom prst="rect">
            <a:avLst/>
          </a:prstGeom>
        </p:spPr>
      </p:pic>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Tree>
    <p:extLst>
      <p:ext uri="{BB962C8B-B14F-4D97-AF65-F5344CB8AC3E}">
        <p14:creationId xmlns:p14="http://schemas.microsoft.com/office/powerpoint/2010/main" val="1707407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andard Disclaim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TextBox 3"/>
          <p:cNvSpPr txBox="1"/>
          <p:nvPr userDrawn="1"/>
        </p:nvSpPr>
        <p:spPr>
          <a:xfrm>
            <a:off x="485546" y="1064362"/>
            <a:ext cx="8190910" cy="3693319"/>
          </a:xfrm>
          <a:prstGeom prst="rect">
            <a:avLst/>
          </a:prstGeom>
          <a:noFill/>
        </p:spPr>
        <p:txBody>
          <a:bodyPr wrap="square" lIns="0" tIns="0" rIns="0" bIns="0" rtlCol="0">
            <a:spAutoFit/>
          </a:bodyPr>
          <a:lstStyle/>
          <a:p>
            <a:pPr lvl="0">
              <a:spcBef>
                <a:spcPts val="1200"/>
              </a:spcBef>
              <a:spcAft>
                <a:spcPts val="0"/>
              </a:spcAft>
            </a:pPr>
            <a:r>
              <a:rPr lang="en-AU" sz="2000" b="1" dirty="0">
                <a:solidFill>
                  <a:schemeClr val="bg1"/>
                </a:solidFill>
                <a:latin typeface="Arial" panose="020B0604020202020204" pitchFamily="34" charset="0"/>
                <a:cs typeface="Arial" panose="020B0604020202020204" pitchFamily="34" charset="0"/>
              </a:rPr>
              <a:t>Important</a:t>
            </a:r>
          </a:p>
          <a:p>
            <a:pPr lvl="0">
              <a:spcBef>
                <a:spcPts val="1200"/>
              </a:spcBef>
              <a:spcAft>
                <a:spcPts val="0"/>
              </a:spcAft>
            </a:pPr>
            <a:r>
              <a:rPr lang="en-AU" sz="2000" dirty="0">
                <a:solidFill>
                  <a:schemeClr val="bg1"/>
                </a:solidFill>
                <a:latin typeface="Arial" panose="020B0604020202020204" pitchFamily="34" charset="0"/>
                <a:cs typeface="Arial" panose="020B0604020202020204" pitchFamily="34" charset="0"/>
              </a:rPr>
              <a:t>The material in this presentation has been prepared by Jacobs</a:t>
            </a:r>
            <a:r>
              <a:rPr lang="en-AU" sz="2000" baseline="30000" dirty="0">
                <a:solidFill>
                  <a:schemeClr val="bg1"/>
                </a:solidFill>
                <a:latin typeface="Arial" panose="020B0604020202020204" pitchFamily="34" charset="0"/>
                <a:cs typeface="Arial" panose="020B0604020202020204" pitchFamily="34" charset="0"/>
              </a:rPr>
              <a:t>®</a:t>
            </a:r>
            <a:r>
              <a:rPr lang="en-AU" sz="2000" dirty="0">
                <a:solidFill>
                  <a:schemeClr val="bg1"/>
                </a:solidFill>
                <a:latin typeface="Arial" panose="020B0604020202020204" pitchFamily="34" charset="0"/>
                <a:cs typeface="Arial" panose="020B0604020202020204" pitchFamily="34" charset="0"/>
              </a:rPr>
              <a:t>.</a:t>
            </a:r>
          </a:p>
          <a:p>
            <a:pPr lvl="0">
              <a:spcBef>
                <a:spcPts val="1200"/>
              </a:spcBef>
              <a:spcAft>
                <a:spcPts val="0"/>
              </a:spcAft>
            </a:pPr>
            <a:r>
              <a:rPr lang="en-AU" sz="2000" dirty="0">
                <a:solidFill>
                  <a:schemeClr val="bg1"/>
                </a:solidFill>
                <a:latin typeface="Arial" panose="020B0604020202020204" pitchFamily="34" charset="0"/>
                <a:cs typeface="Arial" panose="020B0604020202020204" pitchFamily="34" charset="0"/>
              </a:rPr>
              <a:t>Copyright and other intellectual property rights in this presentation </a:t>
            </a:r>
            <a:br>
              <a:rPr lang="en-AU" sz="2000" dirty="0">
                <a:solidFill>
                  <a:schemeClr val="bg1"/>
                </a:solidFill>
                <a:latin typeface="Arial" panose="020B0604020202020204" pitchFamily="34" charset="0"/>
                <a:cs typeface="Arial" panose="020B0604020202020204" pitchFamily="34" charset="0"/>
              </a:rPr>
            </a:br>
            <a:r>
              <a:rPr lang="en-AU" sz="2000" dirty="0">
                <a:solidFill>
                  <a:schemeClr val="bg1"/>
                </a:solidFill>
                <a:latin typeface="Arial" panose="020B0604020202020204" pitchFamily="34" charset="0"/>
                <a:cs typeface="Arial" panose="020B0604020202020204" pitchFamily="34" charset="0"/>
              </a:rPr>
              <a:t>vest exclusively with Jacobs. Apart from any use permitted under applicable copyright legislation, no part of this work may in any form or by any means (electronic, graphic, mechanical, photocopying, recording or otherwise) be reproduced, copied, stored in a retrieval system or transmitted without prior written permission.</a:t>
            </a:r>
          </a:p>
          <a:p>
            <a:pPr lvl="0">
              <a:spcBef>
                <a:spcPts val="1200"/>
              </a:spcBef>
              <a:spcAft>
                <a:spcPts val="0"/>
              </a:spcAft>
            </a:pPr>
            <a:r>
              <a:rPr lang="en-AU" sz="2000" dirty="0">
                <a:solidFill>
                  <a:schemeClr val="bg1"/>
                </a:solidFill>
                <a:latin typeface="Arial" panose="020B0604020202020204" pitchFamily="34" charset="0"/>
                <a:cs typeface="Arial" panose="020B0604020202020204" pitchFamily="34" charset="0"/>
              </a:rPr>
              <a:t>Jacobs is a trademark of Jacobs Engineering Group Inc.</a:t>
            </a:r>
          </a:p>
          <a:p>
            <a:pPr lvl="0">
              <a:spcBef>
                <a:spcPts val="1200"/>
              </a:spcBef>
              <a:spcAft>
                <a:spcPts val="0"/>
              </a:spcAft>
            </a:pPr>
            <a:r>
              <a:rPr lang="en-AU" sz="2000" dirty="0">
                <a:solidFill>
                  <a:schemeClr val="bg1"/>
                </a:solidFill>
                <a:latin typeface="Arial" panose="020B0604020202020204" pitchFamily="34" charset="0"/>
                <a:cs typeface="Arial" panose="020B0604020202020204" pitchFamily="34" charset="0"/>
              </a:rPr>
              <a:t> 2015</a:t>
            </a:r>
            <a:r>
              <a:rPr lang="en-AU" sz="2000" baseline="0" dirty="0">
                <a:solidFill>
                  <a:schemeClr val="bg1"/>
                </a:solidFill>
                <a:latin typeface="Arial" panose="020B0604020202020204" pitchFamily="34" charset="0"/>
                <a:cs typeface="Arial" panose="020B0604020202020204" pitchFamily="34" charset="0"/>
              </a:rPr>
              <a:t>            2015 </a:t>
            </a:r>
            <a:r>
              <a:rPr lang="en-AU" sz="2000" dirty="0">
                <a:solidFill>
                  <a:schemeClr val="bg1"/>
                </a:solidFill>
                <a:latin typeface="Arial" panose="020B0604020202020204" pitchFamily="34" charset="0"/>
                <a:cs typeface="Arial" panose="020B0604020202020204" pitchFamily="34" charset="0"/>
              </a:rPr>
              <a:t>Jacobs Engineering Group Inc. All rights reserved.</a:t>
            </a:r>
          </a:p>
        </p:txBody>
      </p:sp>
      <p:sp>
        <p:nvSpPr>
          <p:cNvPr id="5" name="TextBox 4"/>
          <p:cNvSpPr txBox="1"/>
          <p:nvPr userDrawn="1"/>
        </p:nvSpPr>
        <p:spPr>
          <a:xfrm>
            <a:off x="467544" y="289301"/>
            <a:ext cx="8229600" cy="492443"/>
          </a:xfrm>
          <a:prstGeom prst="rect">
            <a:avLst/>
          </a:prstGeom>
          <a:noFill/>
        </p:spPr>
        <p:txBody>
          <a:bodyPr wrap="square" lIns="0" tIns="0" rIns="0" bIns="0" rtlCol="0" anchor="ctr">
            <a:spAutoFit/>
          </a:bodyPr>
          <a:lstStyle/>
          <a:p>
            <a:r>
              <a:rPr lang="en-AU" sz="3200" b="1" baseline="0" dirty="0">
                <a:solidFill>
                  <a:schemeClr val="bg1"/>
                </a:solidFill>
                <a:latin typeface="Arial" panose="020B0604020202020204" pitchFamily="34" charset="0"/>
                <a:cs typeface="Arial" panose="020B0604020202020204" pitchFamily="34" charset="0"/>
              </a:rPr>
              <a:t>Disclaimer</a:t>
            </a:r>
            <a:endParaRPr lang="en-AU" sz="3200" b="1" dirty="0">
              <a:solidFill>
                <a:schemeClr val="bg1"/>
              </a:solidFill>
              <a:latin typeface="Arial" panose="020B0604020202020204" pitchFamily="34" charset="0"/>
              <a:cs typeface="Arial" panose="020B0604020202020204" pitchFamily="34" charset="0"/>
            </a:endParaRPr>
          </a:p>
        </p:txBody>
      </p:sp>
      <p:sp>
        <p:nvSpPr>
          <p:cNvPr id="6" name="TextBox 5"/>
          <p:cNvSpPr txBox="1"/>
          <p:nvPr userDrawn="1"/>
        </p:nvSpPr>
        <p:spPr>
          <a:xfrm>
            <a:off x="441600" y="4365104"/>
            <a:ext cx="1466104" cy="400110"/>
          </a:xfrm>
          <a:prstGeom prst="rect">
            <a:avLst/>
          </a:prstGeom>
          <a:solidFill>
            <a:srgbClr val="00338D"/>
          </a:solidFill>
        </p:spPr>
        <p:txBody>
          <a:bodyPr wrap="square" lIns="90000" rIns="0" rtlCol="0">
            <a:spAutoFit/>
          </a:bodyPr>
          <a:lstStyle/>
          <a:p>
            <a:r>
              <a:rPr lang="en-AU" sz="2000" dirty="0">
                <a:solidFill>
                  <a:schemeClr val="bg1"/>
                </a:solidFill>
                <a:latin typeface="Arial" panose="020B0604020202020204" pitchFamily="34" charset="0"/>
                <a:cs typeface="Arial" panose="020B0604020202020204" pitchFamily="34" charset="0"/>
              </a:rPr>
              <a:t>© Copyright </a:t>
            </a:r>
            <a:endParaRPr lang="en-AU" sz="2000" dirty="0"/>
          </a:p>
        </p:txBody>
      </p:sp>
    </p:spTree>
    <p:extLst>
      <p:ext uri="{BB962C8B-B14F-4D97-AF65-F5344CB8AC3E}">
        <p14:creationId xmlns:p14="http://schemas.microsoft.com/office/powerpoint/2010/main" val="319018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rward-Looking Disclaim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3E39EC-4BE2-4DEA-81C0-4ABC0AAB4AC0}" type="slidenum">
              <a:rPr lang="en-AU" smtClean="0"/>
              <a:pPr/>
              <a:t>‹#›</a:t>
            </a:fld>
            <a:endParaRPr lang="en-AU" dirty="0"/>
          </a:p>
        </p:txBody>
      </p:sp>
      <p:sp>
        <p:nvSpPr>
          <p:cNvPr id="4" name="TextBox 3"/>
          <p:cNvSpPr txBox="1"/>
          <p:nvPr userDrawn="1"/>
        </p:nvSpPr>
        <p:spPr>
          <a:xfrm>
            <a:off x="485546" y="1064362"/>
            <a:ext cx="8190910" cy="4578176"/>
          </a:xfrm>
          <a:prstGeom prst="rect">
            <a:avLst/>
          </a:prstGeom>
          <a:noFill/>
        </p:spPr>
        <p:txBody>
          <a:bodyPr wrap="square" lIns="0" tIns="0" rIns="0" bIns="0" rtlCol="0">
            <a:spAutoFit/>
          </a:bodyPr>
          <a:lstStyle/>
          <a:p>
            <a:pPr lvl="0">
              <a:spcAft>
                <a:spcPts val="600"/>
              </a:spcAft>
            </a:pPr>
            <a:r>
              <a:rPr lang="en-AU" sz="1750" dirty="0">
                <a:solidFill>
                  <a:schemeClr val="bg1"/>
                </a:solidFill>
                <a:latin typeface="Arial" panose="020B0604020202020204" pitchFamily="34" charset="0"/>
                <a:cs typeface="Arial" panose="020B0604020202020204" pitchFamily="34" charset="0"/>
              </a:rPr>
              <a:t>Statements included in this presentation that are not based on historical facts </a:t>
            </a:r>
            <a:br>
              <a:rPr lang="en-AU" sz="1750" dirty="0">
                <a:solidFill>
                  <a:schemeClr val="bg1"/>
                </a:solidFill>
                <a:latin typeface="Arial" panose="020B0604020202020204" pitchFamily="34" charset="0"/>
                <a:cs typeface="Arial" panose="020B0604020202020204" pitchFamily="34" charset="0"/>
              </a:rPr>
            </a:br>
            <a:r>
              <a:rPr lang="en-AU" sz="1750" dirty="0">
                <a:solidFill>
                  <a:schemeClr val="bg1"/>
                </a:solidFill>
                <a:latin typeface="Arial" panose="020B0604020202020204" pitchFamily="34" charset="0"/>
                <a:cs typeface="Arial" panose="020B0604020202020204" pitchFamily="34" charset="0"/>
              </a:rPr>
              <a:t>are forward-looking statements. Although such statements are based on management’s current estimates and expectations, and currently available competitive, financial and economic data, forward-looking statements are inherently uncertain and you should not place undue reliance on such statements as actual results may differ materially. We caution the reader that there are a variety of risks, uncertainties and other factors that could cause actual results to differ materially from what is contained, projected or implied by our forward-looking statements. For a description of some of the risks, uncertainties and other factors that may occur that could cause actual results to differ from our forward-looking statements see our Annual Report on Form 10-K for the period ended September 26, 2014, and in particular the discussions contained in Item 1 – Business, </a:t>
            </a:r>
            <a:br>
              <a:rPr lang="en-AU" sz="1750" dirty="0">
                <a:solidFill>
                  <a:schemeClr val="bg1"/>
                </a:solidFill>
                <a:latin typeface="Arial" panose="020B0604020202020204" pitchFamily="34" charset="0"/>
                <a:cs typeface="Arial" panose="020B0604020202020204" pitchFamily="34" charset="0"/>
              </a:rPr>
            </a:br>
            <a:r>
              <a:rPr lang="en-AU" sz="1750" dirty="0">
                <a:solidFill>
                  <a:schemeClr val="bg1"/>
                </a:solidFill>
                <a:latin typeface="Arial" panose="020B0604020202020204" pitchFamily="34" charset="0"/>
                <a:cs typeface="Arial" panose="020B0604020202020204" pitchFamily="34" charset="0"/>
              </a:rPr>
              <a:t>Item 1A - Risk Factors, Item 3 – Legal Proceedings, and Item 7 – Management’s Discussion and Analysis of Financial Condition and Results of Operations, as </a:t>
            </a:r>
            <a:br>
              <a:rPr lang="en-AU" sz="1750" dirty="0">
                <a:solidFill>
                  <a:schemeClr val="bg1"/>
                </a:solidFill>
                <a:latin typeface="Arial" panose="020B0604020202020204" pitchFamily="34" charset="0"/>
                <a:cs typeface="Arial" panose="020B0604020202020204" pitchFamily="34" charset="0"/>
              </a:rPr>
            </a:br>
            <a:r>
              <a:rPr lang="en-AU" sz="1750" dirty="0">
                <a:solidFill>
                  <a:schemeClr val="bg1"/>
                </a:solidFill>
                <a:latin typeface="Arial" panose="020B0604020202020204" pitchFamily="34" charset="0"/>
                <a:cs typeface="Arial" panose="020B0604020202020204" pitchFamily="34" charset="0"/>
              </a:rPr>
              <a:t>well as the Company’s other filings with the Securities and Exchange Commission. </a:t>
            </a:r>
            <a:br>
              <a:rPr lang="en-AU" sz="1750" dirty="0">
                <a:solidFill>
                  <a:schemeClr val="bg1"/>
                </a:solidFill>
                <a:latin typeface="Arial" panose="020B0604020202020204" pitchFamily="34" charset="0"/>
                <a:cs typeface="Arial" panose="020B0604020202020204" pitchFamily="34" charset="0"/>
              </a:rPr>
            </a:br>
            <a:r>
              <a:rPr lang="en-AU" sz="1750" dirty="0">
                <a:solidFill>
                  <a:schemeClr val="bg1"/>
                </a:solidFill>
                <a:latin typeface="Arial" panose="020B0604020202020204" pitchFamily="34" charset="0"/>
                <a:cs typeface="Arial" panose="020B0604020202020204" pitchFamily="34" charset="0"/>
              </a:rPr>
              <a:t>We also caution the readers of this presentation that we do not undertake to update any forward-looking statements made herein.</a:t>
            </a:r>
            <a:endParaRPr lang="en-AU" sz="1750" kern="1200" dirty="0">
              <a:solidFill>
                <a:schemeClr val="bg1"/>
              </a:solidFill>
              <a:effectLst/>
              <a:latin typeface="Arial" panose="020B0604020202020204" pitchFamily="34" charset="0"/>
              <a:ea typeface="+mn-ea"/>
              <a:cs typeface="Arial" panose="020B0604020202020204" pitchFamily="34" charset="0"/>
            </a:endParaRPr>
          </a:p>
        </p:txBody>
      </p:sp>
      <p:sp>
        <p:nvSpPr>
          <p:cNvPr id="5" name="TextBox 4"/>
          <p:cNvSpPr txBox="1"/>
          <p:nvPr userDrawn="1"/>
        </p:nvSpPr>
        <p:spPr>
          <a:xfrm>
            <a:off x="467544" y="289301"/>
            <a:ext cx="8229600" cy="492443"/>
          </a:xfrm>
          <a:prstGeom prst="rect">
            <a:avLst/>
          </a:prstGeom>
          <a:noFill/>
        </p:spPr>
        <p:txBody>
          <a:bodyPr wrap="square" lIns="0" tIns="0" rIns="0" bIns="0" rtlCol="0" anchor="ctr">
            <a:spAutoFit/>
          </a:bodyPr>
          <a:lstStyle/>
          <a:p>
            <a:r>
              <a:rPr lang="en-AU" sz="3200" b="1" dirty="0">
                <a:solidFill>
                  <a:schemeClr val="bg1"/>
                </a:solidFill>
                <a:latin typeface="Arial" panose="020B0604020202020204" pitchFamily="34" charset="0"/>
                <a:cs typeface="Arial" panose="020B0604020202020204" pitchFamily="34" charset="0"/>
              </a:rPr>
              <a:t>Forward-Looking</a:t>
            </a:r>
            <a:r>
              <a:rPr lang="en-AU" sz="3200" b="1" baseline="0" dirty="0">
                <a:solidFill>
                  <a:schemeClr val="bg1"/>
                </a:solidFill>
                <a:latin typeface="Arial" panose="020B0604020202020204" pitchFamily="34" charset="0"/>
                <a:cs typeface="Arial" panose="020B0604020202020204" pitchFamily="34" charset="0"/>
              </a:rPr>
              <a:t> Statement Disclaimer</a:t>
            </a:r>
            <a:endParaRPr lang="en-AU"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45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37" name="Rectangle 36"/>
          <p:cNvSpPr/>
          <p:nvPr userDrawn="1"/>
        </p:nvSpPr>
        <p:spPr bwMode="black">
          <a:xfrm>
            <a:off x="0" y="0"/>
            <a:ext cx="9144000" cy="908720"/>
          </a:xfrm>
          <a:prstGeom prst="rect">
            <a:avLst/>
          </a:prstGeom>
          <a:solidFill>
            <a:srgbClr val="597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Rectangle 19"/>
          <p:cNvSpPr/>
          <p:nvPr userDrawn="1"/>
        </p:nvSpPr>
        <p:spPr>
          <a:xfrm>
            <a:off x="838218" y="1435957"/>
            <a:ext cx="6048672" cy="261610"/>
          </a:xfrm>
          <a:prstGeom prst="rect">
            <a:avLst/>
          </a:prstGeom>
        </p:spPr>
        <p:txBody>
          <a:bodyPr wrap="square" lIns="0" tIns="0" rIns="0" anchor="ctr">
            <a:spAutoFit/>
          </a:bodyPr>
          <a:lstStyle/>
          <a:p>
            <a:pPr lvl="0"/>
            <a:r>
              <a:rPr lang="en-AU" sz="1400" b="1" dirty="0">
                <a:solidFill>
                  <a:srgbClr val="961334"/>
                </a:solidFill>
              </a:rPr>
              <a:t>** Delete this slide before finalising your presentation **</a:t>
            </a:r>
          </a:p>
        </p:txBody>
      </p:sp>
      <p:sp>
        <p:nvSpPr>
          <p:cNvPr id="21" name="TextBox 20"/>
          <p:cNvSpPr txBox="1"/>
          <p:nvPr userDrawn="1"/>
        </p:nvSpPr>
        <p:spPr>
          <a:xfrm>
            <a:off x="1198258" y="2119139"/>
            <a:ext cx="2808312" cy="1854354"/>
          </a:xfrm>
          <a:prstGeom prst="rect">
            <a:avLst/>
          </a:prstGeom>
          <a:noFill/>
        </p:spPr>
        <p:txBody>
          <a:bodyPr wrap="square" lIns="0" tIns="0" rIns="0" bIns="0" rtlCol="0">
            <a:spAutoFit/>
          </a:bodyPr>
          <a:lstStyle/>
          <a:p>
            <a:pPr lvl="0">
              <a:spcAft>
                <a:spcPts val="300"/>
              </a:spcAft>
            </a:pPr>
            <a:r>
              <a:rPr lang="en-AU" sz="1200" b="1" cap="all" dirty="0">
                <a:solidFill>
                  <a:srgbClr val="597AB5"/>
                </a:solidFill>
              </a:rPr>
              <a:t>LAYOUT</a:t>
            </a:r>
            <a:r>
              <a:rPr lang="en-AU" sz="1200" b="1" cap="all" baseline="0" dirty="0">
                <a:solidFill>
                  <a:srgbClr val="597AB5"/>
                </a:solidFill>
              </a:rPr>
              <a:t> OPTIONS</a:t>
            </a:r>
          </a:p>
          <a:p>
            <a:pPr lvl="0">
              <a:spcAft>
                <a:spcPts val="300"/>
              </a:spcAft>
            </a:pPr>
            <a:r>
              <a:rPr lang="en-AU" sz="1200" b="0" baseline="0" dirty="0">
                <a:solidFill>
                  <a:srgbClr val="6C6F70"/>
                </a:solidFill>
              </a:rPr>
              <a:t>Right click an existing slide in the side </a:t>
            </a:r>
          </a:p>
          <a:p>
            <a:pPr lvl="0">
              <a:spcAft>
                <a:spcPts val="300"/>
              </a:spcAft>
            </a:pPr>
            <a:r>
              <a:rPr lang="en-AU" sz="1200" b="0" baseline="0" dirty="0">
                <a:solidFill>
                  <a:srgbClr val="6C6F70"/>
                </a:solidFill>
              </a:rPr>
              <a:t>bar menu.</a:t>
            </a:r>
          </a:p>
          <a:p>
            <a:pPr lvl="0">
              <a:spcAft>
                <a:spcPts val="300"/>
              </a:spcAft>
            </a:pPr>
            <a:r>
              <a:rPr lang="en-AU" sz="1200" b="0" baseline="0" dirty="0">
                <a:solidFill>
                  <a:srgbClr val="6C6F70"/>
                </a:solidFill>
              </a:rPr>
              <a:t>Choose </a:t>
            </a:r>
            <a:r>
              <a:rPr lang="en-AU" sz="1200" b="0" i="1" baseline="0" dirty="0">
                <a:solidFill>
                  <a:srgbClr val="6C6F70"/>
                </a:solidFill>
              </a:rPr>
              <a:t>Layout &gt;</a:t>
            </a:r>
            <a:r>
              <a:rPr lang="en-AU" sz="1200" b="0" baseline="0" dirty="0">
                <a:solidFill>
                  <a:srgbClr val="6C6F70"/>
                </a:solidFill>
              </a:rPr>
              <a:t> then select one of </a:t>
            </a:r>
            <a:br>
              <a:rPr lang="en-AU" sz="1200" b="0" baseline="0" dirty="0">
                <a:solidFill>
                  <a:srgbClr val="6C6F70"/>
                </a:solidFill>
              </a:rPr>
            </a:br>
            <a:r>
              <a:rPr lang="en-AU" sz="1200" b="0" baseline="0" dirty="0">
                <a:solidFill>
                  <a:srgbClr val="6C6F70"/>
                </a:solidFill>
              </a:rPr>
              <a:t>the various slide options that appear.</a:t>
            </a:r>
          </a:p>
          <a:p>
            <a:r>
              <a:rPr lang="en-AU" sz="1200" b="0" kern="1200" baseline="0" dirty="0">
                <a:solidFill>
                  <a:srgbClr val="6C6F70"/>
                </a:solidFill>
                <a:latin typeface="+mn-lt"/>
                <a:ea typeface="+mn-ea"/>
                <a:cs typeface="+mn-cs"/>
              </a:rPr>
              <a:t>To view the Guidelines which define </a:t>
            </a:r>
            <a:br>
              <a:rPr lang="en-AU" sz="1200" b="0" kern="1200" baseline="0" dirty="0">
                <a:solidFill>
                  <a:srgbClr val="6C6F70"/>
                </a:solidFill>
                <a:latin typeface="+mn-lt"/>
                <a:ea typeface="+mn-ea"/>
                <a:cs typeface="+mn-cs"/>
              </a:rPr>
            </a:br>
            <a:r>
              <a:rPr lang="en-AU" sz="1200" b="0" kern="1200" baseline="0" dirty="0">
                <a:solidFill>
                  <a:srgbClr val="6C6F70"/>
                </a:solidFill>
                <a:latin typeface="+mn-lt"/>
                <a:ea typeface="+mn-ea"/>
                <a:cs typeface="+mn-cs"/>
              </a:rPr>
              <a:t>the layout designs go to JacobsConnect, then search </a:t>
            </a:r>
            <a:r>
              <a:rPr lang="en-AU" sz="1200" b="0" i="1" kern="1200" baseline="0" dirty="0">
                <a:solidFill>
                  <a:srgbClr val="6C6F70"/>
                </a:solidFill>
                <a:latin typeface="+mn-lt"/>
                <a:ea typeface="+mn-ea"/>
                <a:cs typeface="+mn-cs"/>
              </a:rPr>
              <a:t>Document Template Guidelines</a:t>
            </a:r>
          </a:p>
        </p:txBody>
      </p:sp>
      <p:sp>
        <p:nvSpPr>
          <p:cNvPr id="22" name="TextBox 21"/>
          <p:cNvSpPr txBox="1"/>
          <p:nvPr userDrawn="1"/>
        </p:nvSpPr>
        <p:spPr>
          <a:xfrm>
            <a:off x="838218" y="2047131"/>
            <a:ext cx="360040" cy="538609"/>
          </a:xfrm>
          <a:prstGeom prst="rect">
            <a:avLst/>
          </a:prstGeom>
          <a:noFill/>
        </p:spPr>
        <p:txBody>
          <a:bodyPr wrap="square" lIns="0" tIns="0" rIns="0" bIns="0" rtlCol="0">
            <a:spAutoFit/>
          </a:bodyPr>
          <a:lstStyle/>
          <a:p>
            <a:pPr lvl="0"/>
            <a:r>
              <a:rPr lang="en-AU" sz="3500" b="1" dirty="0">
                <a:solidFill>
                  <a:srgbClr val="597AB5"/>
                </a:solidFill>
              </a:rPr>
              <a:t>1</a:t>
            </a:r>
          </a:p>
        </p:txBody>
      </p:sp>
      <p:sp>
        <p:nvSpPr>
          <p:cNvPr id="23" name="TextBox 22"/>
          <p:cNvSpPr txBox="1"/>
          <p:nvPr userDrawn="1"/>
        </p:nvSpPr>
        <p:spPr>
          <a:xfrm>
            <a:off x="1198258" y="4181828"/>
            <a:ext cx="2808312" cy="1038746"/>
          </a:xfrm>
          <a:prstGeom prst="rect">
            <a:avLst/>
          </a:prstGeom>
          <a:noFill/>
        </p:spPr>
        <p:txBody>
          <a:bodyPr wrap="square" lIns="0" tIns="0" rIns="0" bIns="0" rtlCol="0">
            <a:spAutoFit/>
          </a:bodyPr>
          <a:lstStyle/>
          <a:p>
            <a:pPr lvl="0">
              <a:spcAft>
                <a:spcPts val="300"/>
              </a:spcAft>
            </a:pPr>
            <a:r>
              <a:rPr lang="en-AU" sz="1200" b="1" cap="all" dirty="0">
                <a:solidFill>
                  <a:srgbClr val="597AB5"/>
                </a:solidFill>
              </a:rPr>
              <a:t>Pasting content</a:t>
            </a:r>
            <a:endParaRPr lang="en-AU" sz="1200" b="1" cap="all" baseline="0" dirty="0">
              <a:solidFill>
                <a:srgbClr val="597AB5"/>
              </a:solidFill>
            </a:endParaRPr>
          </a:p>
          <a:p>
            <a:pPr lvl="0">
              <a:spcAft>
                <a:spcPts val="300"/>
              </a:spcAft>
            </a:pPr>
            <a:r>
              <a:rPr lang="en-AU" sz="1200" b="0" baseline="0" dirty="0">
                <a:solidFill>
                  <a:srgbClr val="6C6F70"/>
                </a:solidFill>
              </a:rPr>
              <a:t>When pasting content from other presentations, always use:</a:t>
            </a:r>
          </a:p>
          <a:p>
            <a:pPr lvl="0">
              <a:spcAft>
                <a:spcPts val="300"/>
              </a:spcAft>
            </a:pPr>
            <a:r>
              <a:rPr lang="en-AU" sz="1200" b="0" i="1" baseline="0" dirty="0">
                <a:solidFill>
                  <a:srgbClr val="6C6F70"/>
                </a:solidFill>
              </a:rPr>
              <a:t>Paste Options: Use destination theme, </a:t>
            </a:r>
          </a:p>
          <a:p>
            <a:pPr lvl="0">
              <a:spcAft>
                <a:spcPts val="300"/>
              </a:spcAft>
            </a:pPr>
            <a:r>
              <a:rPr lang="en-AU" sz="1200" b="0" baseline="0" dirty="0">
                <a:solidFill>
                  <a:srgbClr val="6C6F70"/>
                </a:solidFill>
              </a:rPr>
              <a:t>or </a:t>
            </a:r>
            <a:r>
              <a:rPr lang="en-AU" sz="1200" b="0" i="1" baseline="0" dirty="0">
                <a:solidFill>
                  <a:srgbClr val="6C6F70"/>
                </a:solidFill>
              </a:rPr>
              <a:t>Keep text only</a:t>
            </a:r>
            <a:endParaRPr lang="en-AU" sz="1200" b="0" i="1" dirty="0">
              <a:solidFill>
                <a:srgbClr val="6C6F70"/>
              </a:solidFill>
            </a:endParaRPr>
          </a:p>
        </p:txBody>
      </p:sp>
      <p:sp>
        <p:nvSpPr>
          <p:cNvPr id="24" name="TextBox 23"/>
          <p:cNvSpPr txBox="1"/>
          <p:nvPr userDrawn="1"/>
        </p:nvSpPr>
        <p:spPr>
          <a:xfrm>
            <a:off x="838218" y="4109820"/>
            <a:ext cx="360040" cy="538609"/>
          </a:xfrm>
          <a:prstGeom prst="rect">
            <a:avLst/>
          </a:prstGeom>
          <a:noFill/>
        </p:spPr>
        <p:txBody>
          <a:bodyPr wrap="square" lIns="0" tIns="0" rIns="0" bIns="0" rtlCol="0">
            <a:spAutoFit/>
          </a:bodyPr>
          <a:lstStyle/>
          <a:p>
            <a:pPr lvl="0"/>
            <a:r>
              <a:rPr lang="en-AU" sz="3500" b="1" dirty="0">
                <a:solidFill>
                  <a:srgbClr val="597AB5"/>
                </a:solidFill>
              </a:rPr>
              <a:t>2</a:t>
            </a:r>
          </a:p>
        </p:txBody>
      </p:sp>
      <p:pic>
        <p:nvPicPr>
          <p:cNvPr id="25" name="Picture 2" descr="I:\GMKT\Admin\Graphics\POWERPOINT\Corporate template\Guidelines\paste options_edited.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155" y="5282654"/>
            <a:ext cx="1700212" cy="7493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userDrawn="1"/>
        </p:nvSpPr>
        <p:spPr>
          <a:xfrm>
            <a:off x="4932040" y="2047131"/>
            <a:ext cx="360040" cy="538609"/>
          </a:xfrm>
          <a:prstGeom prst="rect">
            <a:avLst/>
          </a:prstGeom>
          <a:noFill/>
        </p:spPr>
        <p:txBody>
          <a:bodyPr wrap="square" lIns="0" tIns="0" rIns="0" bIns="0" rtlCol="0">
            <a:spAutoFit/>
          </a:bodyPr>
          <a:lstStyle/>
          <a:p>
            <a:pPr lvl="0"/>
            <a:r>
              <a:rPr lang="en-AU" sz="3500" b="1" dirty="0">
                <a:solidFill>
                  <a:srgbClr val="597AB5"/>
                </a:solidFill>
              </a:rPr>
              <a:t>3</a:t>
            </a:r>
          </a:p>
        </p:txBody>
      </p:sp>
      <p:sp>
        <p:nvSpPr>
          <p:cNvPr id="28" name="TextBox 27"/>
          <p:cNvSpPr txBox="1"/>
          <p:nvPr userDrawn="1"/>
        </p:nvSpPr>
        <p:spPr>
          <a:xfrm>
            <a:off x="5292080" y="3495129"/>
            <a:ext cx="3024336" cy="1408078"/>
          </a:xfrm>
          <a:prstGeom prst="rect">
            <a:avLst/>
          </a:prstGeom>
          <a:noFill/>
        </p:spPr>
        <p:txBody>
          <a:bodyPr wrap="square" lIns="0" tIns="0" rIns="0" bIns="0" rtlCol="0">
            <a:spAutoFit/>
          </a:bodyPr>
          <a:lstStyle/>
          <a:p>
            <a:pPr lvl="0">
              <a:spcAft>
                <a:spcPts val="300"/>
              </a:spcAft>
            </a:pPr>
            <a:r>
              <a:rPr lang="en-AU" sz="1200" b="1" cap="all" dirty="0">
                <a:solidFill>
                  <a:srgbClr val="597AB5"/>
                </a:solidFill>
              </a:rPr>
              <a:t>Corporate Image Library</a:t>
            </a:r>
          </a:p>
          <a:p>
            <a:pPr lvl="0">
              <a:spcAft>
                <a:spcPts val="300"/>
              </a:spcAft>
            </a:pPr>
            <a:r>
              <a:rPr lang="en-AU" sz="1200" b="0" i="0" baseline="0" dirty="0">
                <a:solidFill>
                  <a:srgbClr val="6C6F70"/>
                </a:solidFill>
              </a:rPr>
              <a:t>To access the Global Image Library, </a:t>
            </a:r>
            <a:br>
              <a:rPr lang="en-AU" sz="1200" b="0" i="0" baseline="0" dirty="0">
                <a:solidFill>
                  <a:srgbClr val="6C6F70"/>
                </a:solidFill>
              </a:rPr>
            </a:br>
            <a:r>
              <a:rPr lang="en-AU" sz="1200" b="0" i="0" baseline="0" dirty="0">
                <a:solidFill>
                  <a:srgbClr val="6C6F70"/>
                </a:solidFill>
              </a:rPr>
              <a:t>go to </a:t>
            </a:r>
            <a:r>
              <a:rPr lang="en-AU" sz="1200" b="0" i="0" kern="1200" baseline="0" dirty="0">
                <a:solidFill>
                  <a:srgbClr val="6C6F70"/>
                </a:solidFill>
                <a:latin typeface="+mn-lt"/>
                <a:ea typeface="+mn-ea"/>
                <a:cs typeface="+mn-cs"/>
              </a:rPr>
              <a:t>JacobsConnect, then search </a:t>
            </a:r>
            <a:r>
              <a:rPr lang="en-AU" sz="1200" b="0" i="1" kern="1200" baseline="0" dirty="0">
                <a:solidFill>
                  <a:srgbClr val="6C6F70"/>
                </a:solidFill>
                <a:latin typeface="+mn-lt"/>
                <a:ea typeface="+mn-ea"/>
                <a:cs typeface="+mn-cs"/>
              </a:rPr>
              <a:t>Document Template Guidelines</a:t>
            </a:r>
            <a:endParaRPr lang="en-AU" sz="1200" b="0" i="0" kern="1200" baseline="0" dirty="0">
              <a:solidFill>
                <a:srgbClr val="6C6F70"/>
              </a:solidFill>
              <a:latin typeface="+mn-lt"/>
              <a:ea typeface="+mn-ea"/>
              <a:cs typeface="+mn-cs"/>
            </a:endParaRPr>
          </a:p>
          <a:p>
            <a:pPr lvl="0">
              <a:spcAft>
                <a:spcPts val="300"/>
              </a:spcAft>
            </a:pPr>
            <a:r>
              <a:rPr lang="en-AU" sz="1200" b="0" baseline="0" dirty="0">
                <a:solidFill>
                  <a:srgbClr val="6C6F70"/>
                </a:solidFill>
              </a:rPr>
              <a:t>Or access it locally from the templates:</a:t>
            </a:r>
          </a:p>
          <a:p>
            <a:pPr lvl="0">
              <a:spcAft>
                <a:spcPts val="300"/>
              </a:spcAft>
            </a:pPr>
            <a:r>
              <a:rPr lang="en-AU" sz="1200" b="0" i="1" baseline="0" dirty="0">
                <a:solidFill>
                  <a:srgbClr val="6C6F70"/>
                </a:solidFill>
              </a:rPr>
              <a:t>C:\Users\Public\Pictures\Brand approved imagery</a:t>
            </a:r>
            <a:endParaRPr lang="en-AU" sz="1200" b="0" i="1" dirty="0">
              <a:solidFill>
                <a:srgbClr val="6C6F70"/>
              </a:solidFill>
            </a:endParaRPr>
          </a:p>
        </p:txBody>
      </p:sp>
      <p:sp>
        <p:nvSpPr>
          <p:cNvPr id="29" name="TextBox 28"/>
          <p:cNvSpPr txBox="1"/>
          <p:nvPr userDrawn="1"/>
        </p:nvSpPr>
        <p:spPr>
          <a:xfrm>
            <a:off x="4932040" y="3423121"/>
            <a:ext cx="360040" cy="538609"/>
          </a:xfrm>
          <a:prstGeom prst="rect">
            <a:avLst/>
          </a:prstGeom>
          <a:noFill/>
        </p:spPr>
        <p:txBody>
          <a:bodyPr wrap="square" lIns="0" tIns="0" rIns="0" bIns="0" rtlCol="0">
            <a:spAutoFit/>
          </a:bodyPr>
          <a:lstStyle/>
          <a:p>
            <a:pPr lvl="0"/>
            <a:r>
              <a:rPr lang="en-AU" sz="3500" b="1" dirty="0">
                <a:solidFill>
                  <a:srgbClr val="597AB5"/>
                </a:solidFill>
              </a:rPr>
              <a:t>4</a:t>
            </a:r>
          </a:p>
        </p:txBody>
      </p:sp>
      <p:sp>
        <p:nvSpPr>
          <p:cNvPr id="30" name="TextBox 29"/>
          <p:cNvSpPr txBox="1"/>
          <p:nvPr userDrawn="1"/>
        </p:nvSpPr>
        <p:spPr>
          <a:xfrm>
            <a:off x="5292080" y="5143475"/>
            <a:ext cx="3024336" cy="815608"/>
          </a:xfrm>
          <a:prstGeom prst="rect">
            <a:avLst/>
          </a:prstGeom>
          <a:noFill/>
        </p:spPr>
        <p:txBody>
          <a:bodyPr wrap="square" lIns="0" tIns="0" rIns="0" bIns="0" rtlCol="0">
            <a:spAutoFit/>
          </a:bodyPr>
          <a:lstStyle/>
          <a:p>
            <a:pPr lvl="0">
              <a:spcAft>
                <a:spcPts val="300"/>
              </a:spcAft>
            </a:pPr>
            <a:r>
              <a:rPr lang="en-AU" sz="1200" b="1" cap="all" dirty="0">
                <a:solidFill>
                  <a:srgbClr val="597AB5"/>
                </a:solidFill>
              </a:rPr>
              <a:t>PowerPoint Guidelines</a:t>
            </a:r>
          </a:p>
          <a:p>
            <a:pPr marL="0" lvl="0" algn="l" defTabSz="914400" rtl="0" eaLnBrk="1" latinLnBrk="0" hangingPunct="1">
              <a:spcAft>
                <a:spcPts val="300"/>
              </a:spcAft>
            </a:pPr>
            <a:r>
              <a:rPr lang="en-AU" sz="1200" b="0" i="0" kern="1200" baseline="0" dirty="0">
                <a:solidFill>
                  <a:srgbClr val="6C6F70"/>
                </a:solidFill>
                <a:latin typeface="+mn-lt"/>
                <a:ea typeface="+mn-ea"/>
                <a:cs typeface="+mn-cs"/>
              </a:rPr>
              <a:t>To view the Guidelines on JacobsConnect, search </a:t>
            </a:r>
            <a:r>
              <a:rPr lang="en-AU" sz="1200" b="0" i="1" kern="1200" baseline="0" dirty="0">
                <a:solidFill>
                  <a:srgbClr val="6C6F70"/>
                </a:solidFill>
                <a:latin typeface="+mn-lt"/>
                <a:ea typeface="+mn-ea"/>
                <a:cs typeface="+mn-cs"/>
              </a:rPr>
              <a:t>Document Template Guidelines</a:t>
            </a:r>
          </a:p>
          <a:p>
            <a:pPr lvl="0">
              <a:spcAft>
                <a:spcPts val="300"/>
              </a:spcAft>
            </a:pPr>
            <a:endParaRPr lang="en-AU" sz="1200" b="0" i="1" dirty="0">
              <a:solidFill>
                <a:srgbClr val="4C4D4F"/>
              </a:solidFill>
            </a:endParaRPr>
          </a:p>
        </p:txBody>
      </p:sp>
      <p:sp>
        <p:nvSpPr>
          <p:cNvPr id="31" name="TextBox 30"/>
          <p:cNvSpPr txBox="1"/>
          <p:nvPr userDrawn="1"/>
        </p:nvSpPr>
        <p:spPr>
          <a:xfrm>
            <a:off x="4932040" y="5071467"/>
            <a:ext cx="360040" cy="538609"/>
          </a:xfrm>
          <a:prstGeom prst="rect">
            <a:avLst/>
          </a:prstGeom>
          <a:noFill/>
        </p:spPr>
        <p:txBody>
          <a:bodyPr wrap="square" lIns="0" tIns="0" rIns="0" bIns="0" rtlCol="0">
            <a:spAutoFit/>
          </a:bodyPr>
          <a:lstStyle/>
          <a:p>
            <a:pPr lvl="0"/>
            <a:r>
              <a:rPr lang="en-AU" sz="3500" b="1" dirty="0">
                <a:solidFill>
                  <a:srgbClr val="597AB5"/>
                </a:solidFill>
              </a:rPr>
              <a:t>5</a:t>
            </a:r>
          </a:p>
        </p:txBody>
      </p:sp>
      <p:sp>
        <p:nvSpPr>
          <p:cNvPr id="32" name="Rectangle 31"/>
          <p:cNvSpPr/>
          <p:nvPr userDrawn="1"/>
        </p:nvSpPr>
        <p:spPr>
          <a:xfrm>
            <a:off x="5302722" y="2388119"/>
            <a:ext cx="410772" cy="41727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p:cNvSpPr txBox="1"/>
          <p:nvPr userDrawn="1"/>
        </p:nvSpPr>
        <p:spPr>
          <a:xfrm>
            <a:off x="1181304" y="6268670"/>
            <a:ext cx="7226170" cy="184666"/>
          </a:xfrm>
          <a:prstGeom prst="rect">
            <a:avLst/>
          </a:prstGeom>
          <a:noFill/>
        </p:spPr>
        <p:txBody>
          <a:bodyPr wrap="square" lIns="0" tIns="0" rIns="0" bIns="0" rtlCol="0">
            <a:spAutoFit/>
          </a:bodyPr>
          <a:lstStyle/>
          <a:p>
            <a:pPr lvl="0">
              <a:spcAft>
                <a:spcPts val="300"/>
              </a:spcAft>
            </a:pPr>
            <a:r>
              <a:rPr lang="en-AU" sz="1200" b="0" kern="1200" baseline="0" dirty="0">
                <a:solidFill>
                  <a:srgbClr val="6C6F70"/>
                </a:solidFill>
                <a:latin typeface="+mn-lt"/>
                <a:ea typeface="+mn-ea"/>
                <a:cs typeface="+mn-cs"/>
              </a:rPr>
              <a:t>For further information around Jacobs styles and brand, go to JacobsConnect and search </a:t>
            </a:r>
            <a:r>
              <a:rPr lang="en-AU" sz="1200" b="0" i="1" kern="1200" baseline="0" dirty="0">
                <a:solidFill>
                  <a:srgbClr val="6C6F70"/>
                </a:solidFill>
                <a:latin typeface="+mn-lt"/>
                <a:ea typeface="+mn-ea"/>
                <a:cs typeface="+mn-cs"/>
              </a:rPr>
              <a:t>Brand Central</a:t>
            </a:r>
          </a:p>
        </p:txBody>
      </p:sp>
      <p:sp>
        <p:nvSpPr>
          <p:cNvPr id="17" name="TextBox 16"/>
          <p:cNvSpPr txBox="1"/>
          <p:nvPr userDrawn="1"/>
        </p:nvSpPr>
        <p:spPr>
          <a:xfrm>
            <a:off x="5292080" y="2127002"/>
            <a:ext cx="3024336" cy="1115690"/>
          </a:xfrm>
          <a:prstGeom prst="rect">
            <a:avLst/>
          </a:prstGeom>
          <a:noFill/>
        </p:spPr>
        <p:txBody>
          <a:bodyPr wrap="square" lIns="0" tIns="0" rIns="0" bIns="0" rtlCol="0">
            <a:spAutoFit/>
          </a:bodyPr>
          <a:lstStyle/>
          <a:p>
            <a:pPr lvl="0">
              <a:spcAft>
                <a:spcPts val="300"/>
              </a:spcAft>
            </a:pPr>
            <a:r>
              <a:rPr lang="en-AU" sz="1200" b="1" cap="all" dirty="0">
                <a:solidFill>
                  <a:srgbClr val="597AB5"/>
                </a:solidFill>
              </a:rPr>
              <a:t>Inserting content</a:t>
            </a:r>
          </a:p>
          <a:p>
            <a:pPr lvl="0">
              <a:spcAft>
                <a:spcPts val="1200"/>
              </a:spcAft>
            </a:pPr>
            <a:r>
              <a:rPr lang="en-AU" sz="1200" b="0" baseline="0" dirty="0">
                <a:solidFill>
                  <a:srgbClr val="4C4D4F"/>
                </a:solidFill>
              </a:rPr>
              <a:t>            </a:t>
            </a:r>
            <a:r>
              <a:rPr lang="en-AU" sz="1200" b="0" baseline="0" dirty="0">
                <a:solidFill>
                  <a:srgbClr val="6C6F70"/>
                </a:solidFill>
              </a:rPr>
              <a:t>Go to the </a:t>
            </a:r>
            <a:r>
              <a:rPr lang="en-AU" sz="1200" b="0" i="1" baseline="0" dirty="0">
                <a:solidFill>
                  <a:srgbClr val="6C6F70"/>
                </a:solidFill>
              </a:rPr>
              <a:t>Insert</a:t>
            </a:r>
            <a:r>
              <a:rPr lang="en-AU" sz="1200" b="0" baseline="0" dirty="0">
                <a:solidFill>
                  <a:srgbClr val="6C6F70"/>
                </a:solidFill>
              </a:rPr>
              <a:t> tab, and select </a:t>
            </a:r>
            <a:br>
              <a:rPr lang="en-AU" sz="1200" b="0" baseline="0" dirty="0">
                <a:solidFill>
                  <a:srgbClr val="6C6F70"/>
                </a:solidFill>
              </a:rPr>
            </a:br>
            <a:r>
              <a:rPr lang="en-AU" sz="1200" b="0" baseline="0" dirty="0">
                <a:solidFill>
                  <a:srgbClr val="6C6F70"/>
                </a:solidFill>
              </a:rPr>
              <a:t>            the blue </a:t>
            </a:r>
            <a:r>
              <a:rPr lang="en-AU" sz="1200" b="0" i="1" baseline="0" dirty="0">
                <a:solidFill>
                  <a:srgbClr val="6C6F70"/>
                </a:solidFill>
              </a:rPr>
              <a:t>Jacobs Content </a:t>
            </a:r>
            <a:r>
              <a:rPr lang="en-AU" sz="1200" b="0" baseline="0" dirty="0">
                <a:solidFill>
                  <a:srgbClr val="6C6F70"/>
                </a:solidFill>
              </a:rPr>
              <a:t>box.</a:t>
            </a:r>
            <a:endParaRPr lang="en-AU" sz="1200" b="0" i="1" baseline="0" dirty="0">
              <a:solidFill>
                <a:srgbClr val="6C6F70"/>
              </a:solidFill>
            </a:endParaRPr>
          </a:p>
          <a:p>
            <a:pPr lvl="0">
              <a:spcAft>
                <a:spcPts val="300"/>
              </a:spcAft>
            </a:pPr>
            <a:r>
              <a:rPr lang="en-AU" sz="1200" b="0" baseline="0" dirty="0">
                <a:solidFill>
                  <a:srgbClr val="6C6F70"/>
                </a:solidFill>
              </a:rPr>
              <a:t>You will be given a choice of designed content (such as tables and charts) to use.</a:t>
            </a:r>
            <a:endParaRPr lang="en-AU" sz="1200" b="0" dirty="0">
              <a:solidFill>
                <a:srgbClr val="6C6F70"/>
              </a:solidFill>
            </a:endParaRPr>
          </a:p>
        </p:txBody>
      </p:sp>
      <p:sp>
        <p:nvSpPr>
          <p:cNvPr id="18" name="Rectangle 17"/>
          <p:cNvSpPr/>
          <p:nvPr userDrawn="1"/>
        </p:nvSpPr>
        <p:spPr>
          <a:xfrm>
            <a:off x="5302722" y="2395982"/>
            <a:ext cx="410772" cy="41727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6" name="TextBox 35"/>
          <p:cNvSpPr txBox="1"/>
          <p:nvPr userDrawn="1"/>
        </p:nvSpPr>
        <p:spPr>
          <a:xfrm>
            <a:off x="838218" y="6524"/>
            <a:ext cx="7992000" cy="885600"/>
          </a:xfrm>
          <a:prstGeom prst="rect">
            <a:avLst/>
          </a:prstGeom>
          <a:noFill/>
        </p:spPr>
        <p:txBody>
          <a:bodyPr wrap="square" lIns="0" tIns="0" rIns="0" bIns="0" rtlCol="0" anchor="ctr">
            <a:spAutoFit/>
          </a:bodyPr>
          <a:lstStyle/>
          <a:p>
            <a:r>
              <a:rPr lang="en-AU" sz="3200" b="1" baseline="0" dirty="0">
                <a:solidFill>
                  <a:schemeClr val="bg1"/>
                </a:solidFill>
              </a:rPr>
              <a:t>Instructions for using this template</a:t>
            </a:r>
            <a:endParaRPr lang="en-AU" sz="3200" b="1" dirty="0">
              <a:solidFill>
                <a:schemeClr val="bg1"/>
              </a:solidFill>
            </a:endParaRPr>
          </a:p>
        </p:txBody>
      </p:sp>
    </p:spTree>
    <p:extLst>
      <p:ext uri="{BB962C8B-B14F-4D97-AF65-F5344CB8AC3E}">
        <p14:creationId xmlns:p14="http://schemas.microsoft.com/office/powerpoint/2010/main" val="394298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 Cover 2">
    <p:spTree>
      <p:nvGrpSpPr>
        <p:cNvPr id="1" name=""/>
        <p:cNvGrpSpPr/>
        <p:nvPr/>
      </p:nvGrpSpPr>
      <p:grpSpPr>
        <a:xfrm>
          <a:off x="0" y="0"/>
          <a:ext cx="0" cy="0"/>
          <a:chOff x="0" y="0"/>
          <a:chExt cx="0" cy="0"/>
        </a:xfrm>
      </p:grpSpPr>
      <p:sp>
        <p:nvSpPr>
          <p:cNvPr id="7" name="Rectangle 6"/>
          <p:cNvSpPr/>
          <p:nvPr userDrawn="1"/>
        </p:nvSpPr>
        <p:spPr bwMode="black">
          <a:xfrm>
            <a:off x="0" y="0"/>
            <a:ext cx="9144000" cy="6858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1"/>
          <p:cNvSpPr>
            <a:spLocks noGrp="1"/>
          </p:cNvSpPr>
          <p:nvPr>
            <p:ph type="ctrTitle"/>
          </p:nvPr>
        </p:nvSpPr>
        <p:spPr bwMode="white">
          <a:xfrm>
            <a:off x="496422" y="2420889"/>
            <a:ext cx="7814005" cy="1080119"/>
          </a:xfrm>
          <a:prstGeom prst="rect">
            <a:avLst/>
          </a:prstGeom>
        </p:spPr>
        <p:txBody>
          <a:bodyPr lIns="0" tIns="0" rIns="0" bIns="0" anchor="b">
            <a:normAutofit/>
          </a:bodyPr>
          <a:lstStyle>
            <a:lvl1pPr algn="r">
              <a:defRPr sz="2800" b="1">
                <a:solidFill>
                  <a:schemeClr val="bg1"/>
                </a:solidFill>
                <a:latin typeface="Arial" pitchFamily="34" charset="0"/>
                <a:cs typeface="Arial" pitchFamily="34" charset="0"/>
              </a:defRPr>
            </a:lvl1pPr>
          </a:lstStyle>
          <a:p>
            <a:r>
              <a:rPr lang="en-US" dirty="0"/>
              <a:t>Click to edit Master title style</a:t>
            </a:r>
            <a:endParaRPr lang="en-AU" dirty="0"/>
          </a:p>
        </p:txBody>
      </p:sp>
      <p:sp>
        <p:nvSpPr>
          <p:cNvPr id="4" name="Subtitle 2"/>
          <p:cNvSpPr>
            <a:spLocks noGrp="1"/>
          </p:cNvSpPr>
          <p:nvPr>
            <p:ph type="subTitle" idx="1"/>
          </p:nvPr>
        </p:nvSpPr>
        <p:spPr bwMode="gray">
          <a:xfrm>
            <a:off x="496422" y="3582541"/>
            <a:ext cx="7814005" cy="720080"/>
          </a:xfrm>
          <a:prstGeom prst="rect">
            <a:avLst/>
          </a:prstGeom>
        </p:spPr>
        <p:txBody>
          <a:bodyPr lIns="0" tIns="0" rIns="0" bIns="0">
            <a:normAutofit/>
          </a:bodyPr>
          <a:lstStyle>
            <a:lvl1pPr marL="0" indent="0" algn="r">
              <a:buNone/>
              <a:defRPr sz="1600" b="1" cap="none" baseline="0">
                <a:solidFill>
                  <a:srgbClr val="B3B3B3"/>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5" name="TextBox 4"/>
          <p:cNvSpPr txBox="1"/>
          <p:nvPr userDrawn="1"/>
        </p:nvSpPr>
        <p:spPr bwMode="white">
          <a:xfrm>
            <a:off x="5156690" y="6156678"/>
            <a:ext cx="3141214" cy="292388"/>
          </a:xfrm>
          <a:prstGeom prst="rect">
            <a:avLst/>
          </a:prstGeom>
          <a:noFill/>
        </p:spPr>
        <p:txBody>
          <a:bodyPr wrap="square"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en-AU" sz="1300" b="0" dirty="0">
                <a:solidFill>
                  <a:schemeClr val="bg1"/>
                </a:solidFill>
                <a:latin typeface="Arial" pitchFamily="34" charset="0"/>
                <a:cs typeface="Arial" pitchFamily="34" charset="0"/>
              </a:rPr>
              <a:t>  www.jacobs.com  |  worldwide</a:t>
            </a:r>
            <a:endParaRPr kumimoji="0" lang="en-AU" sz="1300" b="0"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pic>
        <p:nvPicPr>
          <p:cNvPr id="6" name="JACOBS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589426" y="5718662"/>
            <a:ext cx="1745454" cy="288000"/>
          </a:xfrm>
          <a:prstGeom prst="rect">
            <a:avLst/>
          </a:prstGeom>
          <a:noFill/>
          <a:extLst>
            <a:ext uri="{909E8E84-426E-40DD-AFC4-6F175D3DCCD1}">
              <a14:hiddenFill xmlns:a14="http://schemas.microsoft.com/office/drawing/2010/main">
                <a:solidFill>
                  <a:srgbClr val="FFFFFF"/>
                </a:solidFill>
              </a14:hiddenFill>
            </a:ext>
          </a:extLst>
        </p:spPr>
      </p:pic>
      <p:pic>
        <p:nvPicPr>
          <p:cNvPr id="9" name="SKMJACOBSLOGO" hidden="1"/>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77625" y="5700269"/>
            <a:ext cx="2520279" cy="306393"/>
          </a:xfrm>
          <a:prstGeom prst="rect">
            <a:avLst/>
          </a:prstGeom>
          <a:noFill/>
          <a:extLst>
            <a:ext uri="{909E8E84-426E-40DD-AFC4-6F175D3DCCD1}">
              <a14:hiddenFill xmlns:a14="http://schemas.microsoft.com/office/drawing/2010/main">
                <a:solidFill>
                  <a:srgbClr val="FFFFFF"/>
                </a:solidFill>
              </a14:hiddenFill>
            </a:ext>
          </a:extLst>
        </p:spPr>
      </p:pic>
      <p:pic>
        <p:nvPicPr>
          <p:cNvPr id="10" name="JACOBSZATELOGO"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90710" y="5718662"/>
            <a:ext cx="3224049" cy="282621"/>
          </a:xfrm>
          <a:prstGeom prst="rect">
            <a:avLst/>
          </a:prstGeom>
        </p:spPr>
      </p:pic>
      <p:pic>
        <p:nvPicPr>
          <p:cNvPr id="11" name="JACOBSMATASISLOGO"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87832" y="5755307"/>
            <a:ext cx="2710072" cy="251355"/>
          </a:xfrm>
          <a:prstGeom prst="rect">
            <a:avLst/>
          </a:prstGeom>
        </p:spPr>
      </p:pic>
      <p:pic>
        <p:nvPicPr>
          <p:cNvPr id="12" name="Picture 11" descr="JACOBSGUIMARLOGO" hidden="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957035" y="5757505"/>
            <a:ext cx="2340869" cy="210312"/>
          </a:xfrm>
          <a:prstGeom prst="rect">
            <a:avLst/>
          </a:prstGeom>
        </p:spPr>
      </p:pic>
      <p:pic>
        <p:nvPicPr>
          <p:cNvPr id="13" name="JACOBSLOGO" descr="JFSLLOGO" hidden="1"/>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7075441" y="5718662"/>
            <a:ext cx="1222461" cy="287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539552" y="6225928"/>
            <a:ext cx="1444306" cy="153888"/>
          </a:xfrm>
          <a:prstGeom prst="rect">
            <a:avLst/>
          </a:prstGeom>
        </p:spPr>
        <p:txBody>
          <a:bodyPr wrap="none" lIns="0" tIns="0" rIns="0" bIns="0" anchor="b">
            <a:spAutoFit/>
          </a:bodyPr>
          <a:lstStyle/>
          <a:p>
            <a:pPr algn="l"/>
            <a:fld id="{EF1BCBDD-C671-45BB-99A9-91E1493FC6FB}" type="datetime4">
              <a:rPr lang="en-AU" sz="1000" smtClean="0">
                <a:solidFill>
                  <a:schemeClr val="bg1"/>
                </a:solidFill>
                <a:latin typeface="Arial" panose="020B0604020202020204" pitchFamily="34" charset="0"/>
                <a:cs typeface="Arial" panose="020B0604020202020204" pitchFamily="34" charset="0"/>
              </a:rPr>
              <a:t>12 September 2017</a:t>
            </a:fld>
            <a:r>
              <a:rPr lang="en-AU" sz="1000" baseline="0" dirty="0">
                <a:solidFill>
                  <a:schemeClr val="bg1"/>
                </a:solidFill>
                <a:latin typeface="Arial" panose="020B0604020202020204" pitchFamily="34" charset="0"/>
                <a:cs typeface="Arial" panose="020B0604020202020204" pitchFamily="34" charset="0"/>
              </a:rPr>
              <a:t> </a:t>
            </a:r>
            <a:r>
              <a:rPr lang="en-AU" sz="1000" dirty="0">
                <a:solidFill>
                  <a:schemeClr val="bg1"/>
                </a:solidFill>
                <a:latin typeface="Arial" panose="020B0604020202020204" pitchFamily="34" charset="0"/>
                <a:cs typeface="Arial" panose="020B0604020202020204" pitchFamily="34" charset="0"/>
              </a:rPr>
              <a:t>Jacobs</a:t>
            </a:r>
          </a:p>
        </p:txBody>
      </p:sp>
      <p:sp>
        <p:nvSpPr>
          <p:cNvPr id="8" name="Rectangle 7"/>
          <p:cNvSpPr/>
          <p:nvPr userDrawn="1"/>
        </p:nvSpPr>
        <p:spPr>
          <a:xfrm>
            <a:off x="547200" y="6225928"/>
            <a:ext cx="712432" cy="153888"/>
          </a:xfrm>
          <a:prstGeom prst="rect">
            <a:avLst/>
          </a:prstGeom>
          <a:solidFill>
            <a:srgbClr val="00338D"/>
          </a:solidFill>
        </p:spPr>
        <p:txBody>
          <a:bodyPr wrap="square" lIns="0" tIns="0" rIns="0" bIns="0" anchor="b">
            <a:spAutoFit/>
          </a:bodyPr>
          <a:lstStyle/>
          <a:p>
            <a:pPr algn="l"/>
            <a:r>
              <a:rPr lang="en-AU" sz="1000" dirty="0">
                <a:solidFill>
                  <a:schemeClr val="bg1"/>
                </a:solidFill>
                <a:latin typeface="Arial" panose="020B0604020202020204" pitchFamily="34" charset="0"/>
                <a:cs typeface="Arial" panose="020B0604020202020204" pitchFamily="34" charset="0"/>
              </a:rPr>
              <a:t>© Copyright                  </a:t>
            </a:r>
          </a:p>
        </p:txBody>
      </p:sp>
    </p:spTree>
    <p:extLst>
      <p:ext uri="{BB962C8B-B14F-4D97-AF65-F5344CB8AC3E}">
        <p14:creationId xmlns:p14="http://schemas.microsoft.com/office/powerpoint/2010/main" val="61201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800"/>
            </a:lvl1pPr>
          </a:lstStyle>
          <a:p>
            <a:r>
              <a:rPr lang="en-US" dirty="0"/>
              <a:t>Click to add title</a:t>
            </a:r>
            <a:endParaRPr lang="en-AU" dirty="0"/>
          </a:p>
        </p:txBody>
      </p:sp>
      <p:sp>
        <p:nvSpPr>
          <p:cNvPr id="3" name="Content Placeholder 2"/>
          <p:cNvSpPr>
            <a:spLocks noGrp="1"/>
          </p:cNvSpPr>
          <p:nvPr>
            <p:ph idx="1"/>
          </p:nvPr>
        </p:nvSpPr>
        <p:spPr>
          <a:xfrm>
            <a:off x="457200" y="1053264"/>
            <a:ext cx="8229600" cy="4896000"/>
          </a:xfrm>
        </p:spPr>
        <p:txBody>
          <a:bodyPr>
            <a:normAutofit/>
          </a:bodyPr>
          <a:lstStyle>
            <a:lvl1pPr marL="324000" indent="-324000">
              <a:spcBef>
                <a:spcPts val="1200"/>
              </a:spcBef>
              <a:spcAft>
                <a:spcPts val="0"/>
              </a:spcAft>
              <a:buFont typeface="Arial" panose="020B0604020202020204" pitchFamily="34" charset="0"/>
              <a:buChar char="•"/>
              <a:defRPr sz="2800">
                <a:solidFill>
                  <a:schemeClr val="tx1"/>
                </a:solidFill>
              </a:defRPr>
            </a:lvl1pPr>
            <a:lvl2pPr marL="684000">
              <a:spcBef>
                <a:spcPts val="600"/>
              </a:spcBef>
              <a:defRPr>
                <a:solidFill>
                  <a:schemeClr val="tx1"/>
                </a:solidFill>
              </a:defRPr>
            </a:lvl2pPr>
            <a:lvl3pPr marL="1008000">
              <a:spcBef>
                <a:spcPts val="600"/>
              </a:spcBef>
              <a:defRPr>
                <a:solidFill>
                  <a:schemeClr val="tx1"/>
                </a:solidFill>
              </a:defRPr>
            </a:lvl3pPr>
            <a:lvl4pPr marL="1404000">
              <a:spcBef>
                <a:spcPts val="600"/>
              </a:spcBef>
              <a:defRPr sz="2000">
                <a:solidFill>
                  <a:schemeClr val="tx1"/>
                </a:solidFill>
              </a:defRPr>
            </a:lvl4pPr>
            <a:lvl5pPr marL="1728000">
              <a:spcBef>
                <a:spcPts val="600"/>
              </a:spcBef>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a:p>
            <a:pPr lvl="0"/>
            <a:endParaRPr lang="en-US" dirty="0"/>
          </a:p>
        </p:txBody>
      </p:sp>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226902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Numb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8387"/>
            <a:ext cx="8227881" cy="568800"/>
          </a:xfrm>
        </p:spPr>
        <p:txBody>
          <a:bodyPr>
            <a:normAutofit/>
          </a:bodyPr>
          <a:lstStyle>
            <a:lvl1pPr>
              <a:defRPr sz="2800"/>
            </a:lvl1pPr>
          </a:lstStyle>
          <a:p>
            <a:r>
              <a:rPr lang="en-US" dirty="0"/>
              <a:t>Click to add title</a:t>
            </a:r>
            <a:endParaRPr lang="en-AU" dirty="0"/>
          </a:p>
        </p:txBody>
      </p:sp>
      <p:sp>
        <p:nvSpPr>
          <p:cNvPr id="3" name="Content Placeholder 2"/>
          <p:cNvSpPr>
            <a:spLocks noGrp="1"/>
          </p:cNvSpPr>
          <p:nvPr>
            <p:ph idx="1"/>
          </p:nvPr>
        </p:nvSpPr>
        <p:spPr>
          <a:xfrm>
            <a:off x="457200" y="1053264"/>
            <a:ext cx="8229600" cy="4896000"/>
          </a:xfrm>
        </p:spPr>
        <p:txBody>
          <a:bodyPr>
            <a:normAutofit/>
          </a:bodyPr>
          <a:lstStyle>
            <a:lvl1pPr marL="514350" indent="-514350">
              <a:spcBef>
                <a:spcPts val="1200"/>
              </a:spcBef>
              <a:spcAft>
                <a:spcPts val="0"/>
              </a:spcAft>
              <a:buFont typeface="+mj-lt"/>
              <a:buAutoNum type="arabicPeriod"/>
              <a:defRPr sz="2800">
                <a:solidFill>
                  <a:schemeClr val="tx1"/>
                </a:solidFill>
              </a:defRPr>
            </a:lvl1pPr>
            <a:lvl2pPr marL="853200" indent="-457200">
              <a:buFont typeface="+mj-lt"/>
              <a:buAutoNum type="arabicPeriod"/>
              <a:defRPr>
                <a:solidFill>
                  <a:schemeClr val="tx1"/>
                </a:solidFill>
              </a:defRPr>
            </a:lvl2pPr>
            <a:lvl3pPr marL="1177200" indent="-457200">
              <a:buFont typeface="+mj-lt"/>
              <a:buAutoNum type="arabicPeriod"/>
              <a:defRPr>
                <a:solidFill>
                  <a:schemeClr val="tx1"/>
                </a:solidFill>
              </a:defRPr>
            </a:lvl3pPr>
            <a:lvl4pPr marL="1573200" indent="-457200">
              <a:buFont typeface="+mj-lt"/>
              <a:buAutoNum type="arabicPeriod"/>
              <a:defRPr>
                <a:solidFill>
                  <a:schemeClr val="tx1"/>
                </a:solidFill>
              </a:defRPr>
            </a:lvl4pPr>
            <a:lvl5pPr marL="1897200" indent="-457200">
              <a:buFont typeface="+mj-lt"/>
              <a:buAutoNum type="arabicPeriod"/>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13709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
        <p:nvSpPr>
          <p:cNvPr id="5" name="TextBox 4"/>
          <p:cNvSpPr txBox="1"/>
          <p:nvPr userDrawn="1"/>
        </p:nvSpPr>
        <p:spPr>
          <a:xfrm>
            <a:off x="467544" y="320001"/>
            <a:ext cx="8229600" cy="430887"/>
          </a:xfrm>
          <a:prstGeom prst="rect">
            <a:avLst/>
          </a:prstGeom>
          <a:noFill/>
        </p:spPr>
        <p:txBody>
          <a:bodyPr wrap="square" lIns="0" tIns="0" rIns="0" bIns="0" rtlCol="0" anchor="ctr">
            <a:spAutoFit/>
          </a:bodyPr>
          <a:lstStyle/>
          <a:p>
            <a:r>
              <a:rPr lang="en-AU" sz="2800" b="1" baseline="0" dirty="0">
                <a:solidFill>
                  <a:srgbClr val="00338D"/>
                </a:solidFill>
                <a:latin typeface="Arial" panose="020B0604020202020204" pitchFamily="34" charset="0"/>
                <a:cs typeface="Arial" panose="020B0604020202020204" pitchFamily="34" charset="0"/>
              </a:rPr>
              <a:t>Agenda</a:t>
            </a:r>
            <a:endParaRPr lang="en-AU" sz="2800" b="1" dirty="0">
              <a:solidFill>
                <a:srgbClr val="00338D"/>
              </a:solidFill>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457200" y="1053264"/>
            <a:ext cx="8229600" cy="4896000"/>
          </a:xfrm>
        </p:spPr>
        <p:txBody>
          <a:bodyPr>
            <a:normAutofit/>
          </a:bodyPr>
          <a:lstStyle>
            <a:lvl1pPr marL="514350" indent="-514350">
              <a:spcBef>
                <a:spcPts val="1200"/>
              </a:spcBef>
              <a:spcAft>
                <a:spcPts val="0"/>
              </a:spcAft>
              <a:buFont typeface="+mj-lt"/>
              <a:buAutoNum type="arabicPeriod"/>
              <a:defRPr sz="2800">
                <a:solidFill>
                  <a:schemeClr val="tx1"/>
                </a:solidFill>
              </a:defRPr>
            </a:lvl1pPr>
            <a:lvl2pPr marL="684000">
              <a:spcBef>
                <a:spcPts val="600"/>
              </a:spcBef>
              <a:defRPr>
                <a:solidFill>
                  <a:schemeClr val="tx1"/>
                </a:solidFill>
              </a:defRPr>
            </a:lvl2pPr>
            <a:lvl3pPr marL="1008000">
              <a:spcBef>
                <a:spcPts val="600"/>
              </a:spcBef>
              <a:defRPr>
                <a:solidFill>
                  <a:schemeClr val="tx1"/>
                </a:solidFill>
              </a:defRPr>
            </a:lvl3pPr>
            <a:lvl4pPr marL="1404000">
              <a:spcBef>
                <a:spcPts val="600"/>
              </a:spcBef>
              <a:defRPr sz="2000">
                <a:solidFill>
                  <a:schemeClr val="tx1"/>
                </a:solidFill>
              </a:defRPr>
            </a:lvl4pPr>
            <a:lvl5pPr marL="1728000">
              <a:spcBef>
                <a:spcPts val="600"/>
              </a:spcBef>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a:p>
            <a:pPr lvl="0"/>
            <a:endParaRPr lang="en-US" dirty="0"/>
          </a:p>
        </p:txBody>
      </p:sp>
    </p:spTree>
    <p:extLst>
      <p:ext uri="{BB962C8B-B14F-4D97-AF65-F5344CB8AC3E}">
        <p14:creationId xmlns:p14="http://schemas.microsoft.com/office/powerpoint/2010/main" val="340779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fety Minu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3264"/>
            <a:ext cx="8229600" cy="4896000"/>
          </a:xfrm>
        </p:spPr>
        <p:txBody>
          <a:bodyPr>
            <a:normAutofit/>
          </a:bodyPr>
          <a:lstStyle>
            <a:lvl1pPr marL="324000" indent="-324000">
              <a:spcBef>
                <a:spcPts val="1200"/>
              </a:spcBef>
              <a:spcAft>
                <a:spcPts val="0"/>
              </a:spcAft>
              <a:buFont typeface="Arial" panose="020B0604020202020204" pitchFamily="34" charset="0"/>
              <a:buChar char="•"/>
              <a:defRPr sz="2800">
                <a:solidFill>
                  <a:schemeClr val="tx1"/>
                </a:solidFill>
              </a:defRPr>
            </a:lvl1pPr>
            <a:lvl2pPr marL="684000">
              <a:spcBef>
                <a:spcPts val="600"/>
              </a:spcBef>
              <a:defRPr>
                <a:solidFill>
                  <a:schemeClr val="tx1"/>
                </a:solidFill>
              </a:defRPr>
            </a:lvl2pPr>
            <a:lvl3pPr marL="1008000">
              <a:spcBef>
                <a:spcPts val="600"/>
              </a:spcBef>
              <a:defRPr>
                <a:solidFill>
                  <a:schemeClr val="tx1"/>
                </a:solidFill>
              </a:defRPr>
            </a:lvl3pPr>
            <a:lvl4pPr marL="1404000">
              <a:spcBef>
                <a:spcPts val="600"/>
              </a:spcBef>
              <a:defRPr sz="2000">
                <a:solidFill>
                  <a:schemeClr val="tx1"/>
                </a:solidFill>
              </a:defRPr>
            </a:lvl4pPr>
            <a:lvl5pPr marL="1728000">
              <a:spcBef>
                <a:spcPts val="600"/>
              </a:spcBef>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a:p>
            <a:pPr lvl="0"/>
            <a:endParaRPr lang="en-US" dirty="0"/>
          </a:p>
        </p:txBody>
      </p:sp>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
        <p:nvSpPr>
          <p:cNvPr id="5" name="TextBox 4"/>
          <p:cNvSpPr txBox="1"/>
          <p:nvPr userDrawn="1"/>
        </p:nvSpPr>
        <p:spPr>
          <a:xfrm>
            <a:off x="467544" y="320001"/>
            <a:ext cx="8229600" cy="430887"/>
          </a:xfrm>
          <a:prstGeom prst="rect">
            <a:avLst/>
          </a:prstGeom>
          <a:noFill/>
        </p:spPr>
        <p:txBody>
          <a:bodyPr wrap="square" lIns="0" tIns="0" rIns="0" bIns="0" rtlCol="0" anchor="ctr">
            <a:spAutoFit/>
          </a:bodyPr>
          <a:lstStyle/>
          <a:p>
            <a:r>
              <a:rPr lang="en-AU" sz="2800" b="1" baseline="0" dirty="0">
                <a:solidFill>
                  <a:srgbClr val="00338D"/>
                </a:solidFill>
                <a:latin typeface="Arial" panose="020B0604020202020204" pitchFamily="34" charset="0"/>
                <a:cs typeface="Arial" panose="020B0604020202020204" pitchFamily="34" charset="0"/>
              </a:rPr>
              <a:t>Safety Minute</a:t>
            </a:r>
            <a:endParaRPr lang="en-AU" sz="2800" b="1" dirty="0">
              <a:solidFill>
                <a:srgbClr val="00338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07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3E39EC-4BE2-4DEA-81C0-4ABC0AAB4AC0}" type="slidenum">
              <a:rPr lang="en-AU" smtClean="0"/>
              <a:t>‹#›</a:t>
            </a:fld>
            <a:endParaRPr lang="en-AU" dirty="0"/>
          </a:p>
        </p:txBody>
      </p:sp>
    </p:spTree>
    <p:extLst>
      <p:ext uri="{BB962C8B-B14F-4D97-AF65-F5344CB8AC3E}">
        <p14:creationId xmlns:p14="http://schemas.microsoft.com/office/powerpoint/2010/main" val="28113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image" Target="../media/image24.png"/><Relationship Id="rId3" Type="http://schemas.openxmlformats.org/officeDocument/2006/relationships/slideLayout" Target="../slideLayouts/slideLayout7.xml"/><Relationship Id="rId21" Type="http://schemas.openxmlformats.org/officeDocument/2006/relationships/image" Target="../media/image25.jpeg"/><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23.png"/><Relationship Id="rId2" Type="http://schemas.openxmlformats.org/officeDocument/2006/relationships/slideLayout" Target="../slideLayouts/slideLayout6.xml"/><Relationship Id="rId16" Type="http://schemas.openxmlformats.org/officeDocument/2006/relationships/image" Target="../media/image22.jpeg"/><Relationship Id="rId20"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image" Target="../media/image28.jpeg"/><Relationship Id="rId5" Type="http://schemas.openxmlformats.org/officeDocument/2006/relationships/slideLayout" Target="../slideLayouts/slideLayout9.xml"/><Relationship Id="rId15" Type="http://schemas.openxmlformats.org/officeDocument/2006/relationships/theme" Target="../theme/theme2.xml"/><Relationship Id="rId23" Type="http://schemas.openxmlformats.org/officeDocument/2006/relationships/image" Target="../media/image27.jpeg"/><Relationship Id="rId10" Type="http://schemas.openxmlformats.org/officeDocument/2006/relationships/slideLayout" Target="../slideLayouts/slideLayout14.xml"/><Relationship Id="rId19" Type="http://schemas.openxmlformats.org/officeDocument/2006/relationships/image" Target="../media/image1.png"/><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image" Target="../media/image26.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5.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1.png"/><Relationship Id="rId2" Type="http://schemas.openxmlformats.org/officeDocument/2006/relationships/slideLayout" Target="../slideLayouts/slideLayout20.xml"/><Relationship Id="rId16" Type="http://schemas.openxmlformats.org/officeDocument/2006/relationships/image" Target="../media/image24.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23.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heme" Target="../theme/theme4.xml"/><Relationship Id="rId7" Type="http://schemas.openxmlformats.org/officeDocument/2006/relationships/image" Target="../media/image22.jpeg"/><Relationship Id="rId12" Type="http://schemas.openxmlformats.org/officeDocument/2006/relationships/image" Target="../media/image28.jpe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image" Target="../media/image1.png"/><Relationship Id="rId11" Type="http://schemas.openxmlformats.org/officeDocument/2006/relationships/image" Target="../media/image27.jpeg"/><Relationship Id="rId5" Type="http://schemas.openxmlformats.org/officeDocument/2006/relationships/image" Target="../media/image24.png"/><Relationship Id="rId10" Type="http://schemas.openxmlformats.org/officeDocument/2006/relationships/image" Target="../media/image26.jpeg"/><Relationship Id="rId4" Type="http://schemas.openxmlformats.org/officeDocument/2006/relationships/image" Target="../media/image23.png"/><Relationship Id="rId9" Type="http://schemas.openxmlformats.org/officeDocument/2006/relationships/image" Target="../media/image25.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theme" Target="../theme/theme5.xml"/><Relationship Id="rId7" Type="http://schemas.openxmlformats.org/officeDocument/2006/relationships/image" Target="../media/image33.png"/><Relationship Id="rId12" Type="http://schemas.openxmlformats.org/officeDocument/2006/relationships/image" Target="../media/image20.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32.png"/><Relationship Id="rId11" Type="http://schemas.openxmlformats.org/officeDocument/2006/relationships/image" Target="../media/image19.png"/><Relationship Id="rId5" Type="http://schemas.openxmlformats.org/officeDocument/2006/relationships/image" Target="../media/image31.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34.png"/></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pic>
        <p:nvPicPr>
          <p:cNvPr id="4" name="SKMMMALOGO" hidden="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2037" y="6173786"/>
            <a:ext cx="2119801" cy="684213"/>
          </a:xfrm>
          <a:prstGeom prst="rect">
            <a:avLst/>
          </a:prstGeom>
        </p:spPr>
      </p:pic>
      <p:pic>
        <p:nvPicPr>
          <p:cNvPr id="5" name="SKMCBLOGO" hidden="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24198" y="6173788"/>
            <a:ext cx="2006477" cy="315552"/>
          </a:xfrm>
          <a:prstGeom prst="rect">
            <a:avLst/>
          </a:prstGeom>
        </p:spPr>
      </p:pic>
      <p:pic>
        <p:nvPicPr>
          <p:cNvPr id="6" name="SKMENVIROSLOGO"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72200" y="6173787"/>
            <a:ext cx="1979638" cy="380451"/>
          </a:xfrm>
          <a:prstGeom prst="rect">
            <a:avLst/>
          </a:prstGeom>
        </p:spPr>
      </p:pic>
    </p:spTree>
    <p:extLst>
      <p:ext uri="{BB962C8B-B14F-4D97-AF65-F5344CB8AC3E}">
        <p14:creationId xmlns:p14="http://schemas.microsoft.com/office/powerpoint/2010/main" val="3771750657"/>
      </p:ext>
    </p:extLst>
  </p:cSld>
  <p:clrMap bg1="lt1" tx1="dk1" bg2="lt2" tx2="dk2" accent1="accent1" accent2="accent2" accent3="accent3" accent4="accent4" accent5="accent5" accent6="accent6" hlink="hlink" folHlink="folHlink"/>
  <p:sldLayoutIdLst>
    <p:sldLayoutId id="2147483963" r:id="rId1"/>
    <p:sldLayoutId id="2147483948" r:id="rId2"/>
    <p:sldLayoutId id="2147483987" r:id="rId3"/>
    <p:sldLayoutId id="2147483988"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57200" y="258964"/>
            <a:ext cx="8227881" cy="568800"/>
          </a:xfrm>
          <a:prstGeom prst="rect">
            <a:avLst/>
          </a:prstGeom>
        </p:spPr>
        <p:txBody>
          <a:bodyPr vert="horz" lIns="0" tIns="0" rIns="0" bIns="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053264"/>
            <a:ext cx="8229600" cy="48960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4"/>
          </p:nvPr>
        </p:nvSpPr>
        <p:spPr>
          <a:xfrm>
            <a:off x="457200" y="6159971"/>
            <a:ext cx="791880" cy="365125"/>
          </a:xfrm>
          <a:prstGeom prst="rect">
            <a:avLst/>
          </a:prstGeom>
        </p:spPr>
        <p:txBody>
          <a:bodyPr vert="horz" lIns="0" tIns="0" rIns="0" bIns="0" rtlCol="0" anchor="b"/>
          <a:lstStyle>
            <a:lvl1pPr algn="l">
              <a:defRPr sz="1000">
                <a:solidFill>
                  <a:srgbClr val="00338D"/>
                </a:solidFill>
                <a:latin typeface="Arial" pitchFamily="34" charset="0"/>
                <a:cs typeface="Arial" pitchFamily="34" charset="0"/>
              </a:defRPr>
            </a:lvl1pPr>
          </a:lstStyle>
          <a:p>
            <a:fld id="{9B3E39EC-4BE2-4DEA-81C0-4ABC0AAB4AC0}" type="slidenum">
              <a:rPr lang="en-AU" smtClean="0"/>
              <a:pPr/>
              <a:t>‹#›</a:t>
            </a:fld>
            <a:endParaRPr lang="en-AU" dirty="0"/>
          </a:p>
        </p:txBody>
      </p:sp>
      <p:pic>
        <p:nvPicPr>
          <p:cNvPr id="9" name="JACOBSLOGO"/>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14296" y="6298195"/>
            <a:ext cx="1370786" cy="210890"/>
          </a:xfrm>
          <a:prstGeom prst="rect">
            <a:avLst/>
          </a:prstGeom>
        </p:spPr>
      </p:pic>
      <p:pic>
        <p:nvPicPr>
          <p:cNvPr id="10" name="SKMENVIROSLOGO" hidden="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60243" y="6293518"/>
            <a:ext cx="1629575" cy="313175"/>
          </a:xfrm>
          <a:prstGeom prst="rect">
            <a:avLst/>
          </a:prstGeom>
        </p:spPr>
      </p:pic>
      <p:pic>
        <p:nvPicPr>
          <p:cNvPr id="11" name="SKMCBLOGO" hidden="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624000" y="6287540"/>
            <a:ext cx="1548400" cy="243512"/>
          </a:xfrm>
          <a:prstGeom prst="rect">
            <a:avLst/>
          </a:prstGeom>
        </p:spPr>
      </p:pic>
      <p:pic>
        <p:nvPicPr>
          <p:cNvPr id="12" name="SKMMMALOGO" hidden="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580241" y="6294448"/>
            <a:ext cx="1607722" cy="518928"/>
          </a:xfrm>
          <a:prstGeom prst="rect">
            <a:avLst/>
          </a:prstGeom>
        </p:spPr>
      </p:pic>
      <p:pic>
        <p:nvPicPr>
          <p:cNvPr id="13" name="SKMJACOBSLOGO" descr="I:\GMKT\Admin\Graphics\JACOBS BRANDED AND CO-BRANDED TEMPLATES\PowerPoint\Links\JacobsSKM-Logo_Blue+Grey_RGB.jpg"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0241" y="6284425"/>
            <a:ext cx="1857834" cy="22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JACOBSZATELOGO" hidden="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134913" y="6298195"/>
            <a:ext cx="2548122" cy="223369"/>
          </a:xfrm>
          <a:prstGeom prst="rect">
            <a:avLst/>
          </a:prstGeom>
        </p:spPr>
      </p:pic>
      <p:pic>
        <p:nvPicPr>
          <p:cNvPr id="15" name="JACOBSMATASISLOGO" hidden="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372200" y="6282193"/>
            <a:ext cx="2446318" cy="226892"/>
          </a:xfrm>
          <a:prstGeom prst="rect">
            <a:avLst/>
          </a:prstGeom>
        </p:spPr>
      </p:pic>
      <p:pic>
        <p:nvPicPr>
          <p:cNvPr id="16" name="Picture 15" descr="JACOBSGUIMARLOGO" hidden="1"/>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298498" y="6320560"/>
            <a:ext cx="2386584" cy="216408"/>
          </a:xfrm>
          <a:prstGeom prst="rect">
            <a:avLst/>
          </a:prstGeom>
        </p:spPr>
      </p:pic>
      <p:pic>
        <p:nvPicPr>
          <p:cNvPr id="17" name="Picture 16" descr="JFSLLOGO" hidden="1"/>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103312" y="6169872"/>
            <a:ext cx="1213104" cy="283464"/>
          </a:xfrm>
          <a:prstGeom prst="rect">
            <a:avLst/>
          </a:prstGeom>
        </p:spPr>
      </p:pic>
    </p:spTree>
    <p:extLst>
      <p:ext uri="{BB962C8B-B14F-4D97-AF65-F5344CB8AC3E}">
        <p14:creationId xmlns:p14="http://schemas.microsoft.com/office/powerpoint/2010/main" val="2479632731"/>
      </p:ext>
    </p:extLst>
  </p:cSld>
  <p:clrMap bg1="lt1" tx1="dk1" bg2="lt2" tx2="dk2" accent1="accent1" accent2="accent2" accent3="accent3" accent4="accent4" accent5="accent5" accent6="accent6" hlink="hlink" folHlink="folHlink"/>
  <p:sldLayoutIdLst>
    <p:sldLayoutId id="2147483964" r:id="rId1"/>
    <p:sldLayoutId id="2147483797" r:id="rId2"/>
    <p:sldLayoutId id="2147483974" r:id="rId3"/>
    <p:sldLayoutId id="2147483993" r:id="rId4"/>
    <p:sldLayoutId id="2147483992" r:id="rId5"/>
    <p:sldLayoutId id="2147483799" r:id="rId6"/>
    <p:sldLayoutId id="2147483847" r:id="rId7"/>
    <p:sldLayoutId id="2147483802" r:id="rId8"/>
    <p:sldLayoutId id="2147483930" r:id="rId9"/>
    <p:sldLayoutId id="2147483929" r:id="rId10"/>
    <p:sldLayoutId id="2147483969" r:id="rId11"/>
    <p:sldLayoutId id="2147483970" r:id="rId12"/>
    <p:sldLayoutId id="2147483965" r:id="rId13"/>
    <p:sldLayoutId id="2147483996" r:id="rId14"/>
  </p:sldLayoutIdLst>
  <p:hf hdr="0"/>
  <p:txStyles>
    <p:titleStyle>
      <a:lvl1pPr algn="l" defTabSz="914400" rtl="0" eaLnBrk="1" latinLnBrk="0" hangingPunct="1">
        <a:spcBef>
          <a:spcPct val="0"/>
        </a:spcBef>
        <a:buNone/>
        <a:defRPr sz="2800" b="1" kern="1200">
          <a:solidFill>
            <a:srgbClr val="00338D"/>
          </a:solidFill>
          <a:latin typeface="Arial" pitchFamily="34" charset="0"/>
          <a:ea typeface="+mj-ea"/>
          <a:cs typeface="Arial" pitchFamily="34" charset="0"/>
        </a:defRPr>
      </a:lvl1pPr>
    </p:titleStyle>
    <p:bodyStyle>
      <a:lvl1pPr marL="324000" indent="-324000" algn="l" defTabSz="914400" rtl="0" eaLnBrk="1" latinLnBrk="0" hangingPunct="1">
        <a:spcBef>
          <a:spcPct val="20000"/>
        </a:spcBef>
        <a:spcAft>
          <a:spcPts val="0"/>
        </a:spcAft>
        <a:buClr>
          <a:srgbClr val="00338D"/>
        </a:buClr>
        <a:buSzPct val="110000"/>
        <a:buFont typeface="Arial" pitchFamily="34" charset="0"/>
        <a:buChar char="•"/>
        <a:defRPr sz="2800" kern="1200">
          <a:solidFill>
            <a:schemeClr val="tx1"/>
          </a:solidFill>
          <a:latin typeface="Arial" pitchFamily="34" charset="0"/>
          <a:ea typeface="+mn-ea"/>
          <a:cs typeface="Arial" pitchFamily="34" charset="0"/>
        </a:defRPr>
      </a:lvl1pPr>
      <a:lvl2pPr marL="684000" indent="-288000" algn="l" defTabSz="914400" rtl="0" eaLnBrk="1" latinLnBrk="0" hangingPunct="1">
        <a:spcBef>
          <a:spcPts val="600"/>
        </a:spcBef>
        <a:buClr>
          <a:srgbClr val="6C6F70"/>
        </a:buClr>
        <a:buFont typeface="Arial" pitchFamily="34" charset="0"/>
        <a:buChar char="–"/>
        <a:defRPr sz="2400" kern="1200">
          <a:solidFill>
            <a:schemeClr val="tx1"/>
          </a:solidFill>
          <a:latin typeface="Arial" pitchFamily="34" charset="0"/>
          <a:ea typeface="+mn-ea"/>
          <a:cs typeface="Arial" pitchFamily="34" charset="0"/>
        </a:defRPr>
      </a:lvl2pPr>
      <a:lvl3pPr marL="1008000" indent="-288000" algn="l" defTabSz="914400" rtl="0" eaLnBrk="1" latinLnBrk="0" hangingPunct="1">
        <a:spcBef>
          <a:spcPts val="600"/>
        </a:spcBef>
        <a:buClr>
          <a:srgbClr val="6C6F70"/>
        </a:buClr>
        <a:buFont typeface="Arial" pitchFamily="34" charset="0"/>
        <a:buChar char="•"/>
        <a:defRPr sz="2400" kern="1200">
          <a:solidFill>
            <a:schemeClr val="tx1"/>
          </a:solidFill>
          <a:latin typeface="Arial" pitchFamily="34" charset="0"/>
          <a:ea typeface="+mn-ea"/>
          <a:cs typeface="Arial" pitchFamily="34" charset="0"/>
        </a:defRPr>
      </a:lvl3pPr>
      <a:lvl4pPr marL="1404000" indent="-288000" algn="l" defTabSz="914400" rtl="0" eaLnBrk="1" latinLnBrk="0" hangingPunct="1">
        <a:spcBef>
          <a:spcPts val="600"/>
        </a:spcBef>
        <a:buClr>
          <a:srgbClr val="6C6F70"/>
        </a:buClr>
        <a:buFont typeface="Arial" pitchFamily="34" charset="0"/>
        <a:buChar char="–"/>
        <a:defRPr sz="2000" kern="1200">
          <a:solidFill>
            <a:schemeClr val="tx1"/>
          </a:solidFill>
          <a:latin typeface="Arial" pitchFamily="34" charset="0"/>
          <a:ea typeface="+mn-ea"/>
          <a:cs typeface="Arial" pitchFamily="34" charset="0"/>
        </a:defRPr>
      </a:lvl4pPr>
      <a:lvl5pPr marL="1728000" indent="-288000" algn="l" defTabSz="914400" rtl="0" eaLnBrk="1" latinLnBrk="0" hangingPunct="1">
        <a:spcBef>
          <a:spcPts val="600"/>
        </a:spcBef>
        <a:buClr>
          <a:srgbClr val="6C6F70"/>
        </a:buClr>
        <a:buSzPct val="67000"/>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457200" y="258964"/>
            <a:ext cx="8227881" cy="568800"/>
          </a:xfrm>
          <a:prstGeom prst="rect">
            <a:avLst/>
          </a:prstGeom>
        </p:spPr>
        <p:txBody>
          <a:bodyPr vert="horz" lIns="0" tIns="0" rIns="0" bIns="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053264"/>
            <a:ext cx="8229600" cy="48960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4"/>
          </p:nvPr>
        </p:nvSpPr>
        <p:spPr>
          <a:xfrm>
            <a:off x="457200" y="6159971"/>
            <a:ext cx="791880" cy="365125"/>
          </a:xfrm>
          <a:prstGeom prst="rect">
            <a:avLst/>
          </a:prstGeom>
        </p:spPr>
        <p:txBody>
          <a:bodyPr vert="horz" lIns="0" tIns="0" rIns="0" bIns="0" rtlCol="0" anchor="b"/>
          <a:lstStyle>
            <a:lvl1pPr algn="l">
              <a:defRPr sz="1000">
                <a:solidFill>
                  <a:srgbClr val="00338D"/>
                </a:solidFill>
                <a:latin typeface="Arial" pitchFamily="34" charset="0"/>
                <a:cs typeface="Arial" pitchFamily="34" charset="0"/>
              </a:defRPr>
            </a:lvl1pPr>
          </a:lstStyle>
          <a:p>
            <a:fld id="{9B3E39EC-4BE2-4DEA-81C0-4ABC0AAB4AC0}" type="slidenum">
              <a:rPr lang="en-AU" smtClean="0"/>
              <a:pPr/>
              <a:t>‹#›</a:t>
            </a:fld>
            <a:endParaRPr lang="en-AU" dirty="0"/>
          </a:p>
        </p:txBody>
      </p:sp>
      <p:pic>
        <p:nvPicPr>
          <p:cNvPr id="10" name="SKMENVIROSLOGO" hidden="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60243" y="6293518"/>
            <a:ext cx="1629575" cy="313175"/>
          </a:xfrm>
          <a:prstGeom prst="rect">
            <a:avLst/>
          </a:prstGeom>
        </p:spPr>
      </p:pic>
      <p:pic>
        <p:nvPicPr>
          <p:cNvPr id="11" name="SKMCBLOGO" hidden="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624000" y="6287540"/>
            <a:ext cx="1548400" cy="243512"/>
          </a:xfrm>
          <a:prstGeom prst="rect">
            <a:avLst/>
          </a:prstGeom>
        </p:spPr>
      </p:pic>
      <p:pic>
        <p:nvPicPr>
          <p:cNvPr id="12" name="SKMMMALOGO" hidden="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80241" y="6294448"/>
            <a:ext cx="1607722" cy="518928"/>
          </a:xfrm>
          <a:prstGeom prst="rect">
            <a:avLst/>
          </a:prstGeom>
        </p:spPr>
      </p:pic>
      <p:pic>
        <p:nvPicPr>
          <p:cNvPr id="13" name="SKMJACOBSLOGO" descr="I:\GMKT\Admin\Graphics\JACOBS BRANDED AND CO-BRANDED TEMPLATES\PowerPoint\Links\JacobsSKM-Logo_Blue+Grey_RGB.jpg"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0241" y="6284425"/>
            <a:ext cx="1857834" cy="22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470645"/>
      </p:ext>
    </p:extLst>
  </p:cSld>
  <p:clrMap bg1="lt1" tx1="dk1" bg2="lt2" tx2="dk2" accent1="accent1" accent2="accent2" accent3="accent3" accent4="accent4" accent5="accent5" accent6="accent6" hlink="hlink" folHlink="folHlink"/>
  <p:sldLayoutIdLst>
    <p:sldLayoutId id="2147483976" r:id="rId1"/>
    <p:sldLayoutId id="2147483994"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97" r:id="rId13"/>
  </p:sldLayoutIdLst>
  <p:hf hdr="0"/>
  <p:txStyles>
    <p:titleStyle>
      <a:lvl1pPr algn="l" defTabSz="914400" rtl="0" eaLnBrk="1" latinLnBrk="0" hangingPunct="1">
        <a:spcBef>
          <a:spcPct val="0"/>
        </a:spcBef>
        <a:buNone/>
        <a:defRPr sz="2800" b="1" kern="1200">
          <a:solidFill>
            <a:srgbClr val="00338D"/>
          </a:solidFill>
          <a:latin typeface="Arial" pitchFamily="34" charset="0"/>
          <a:ea typeface="+mj-ea"/>
          <a:cs typeface="Arial" pitchFamily="34" charset="0"/>
        </a:defRPr>
      </a:lvl1pPr>
    </p:titleStyle>
    <p:bodyStyle>
      <a:lvl1pPr marL="324000" indent="-324000" algn="l" defTabSz="914400" rtl="0" eaLnBrk="1" latinLnBrk="0" hangingPunct="1">
        <a:spcBef>
          <a:spcPct val="20000"/>
        </a:spcBef>
        <a:spcAft>
          <a:spcPts val="0"/>
        </a:spcAft>
        <a:buClr>
          <a:srgbClr val="00338D"/>
        </a:buClr>
        <a:buSzPct val="110000"/>
        <a:buFont typeface="Arial" pitchFamily="34" charset="0"/>
        <a:buChar char="•"/>
        <a:defRPr sz="2800" kern="1200">
          <a:solidFill>
            <a:schemeClr val="tx1"/>
          </a:solidFill>
          <a:latin typeface="Arial" pitchFamily="34" charset="0"/>
          <a:ea typeface="+mn-ea"/>
          <a:cs typeface="Arial" pitchFamily="34" charset="0"/>
        </a:defRPr>
      </a:lvl1pPr>
      <a:lvl2pPr marL="684000" indent="-288000" algn="l" defTabSz="914400" rtl="0" eaLnBrk="1" latinLnBrk="0" hangingPunct="1">
        <a:spcBef>
          <a:spcPts val="600"/>
        </a:spcBef>
        <a:buClr>
          <a:srgbClr val="6C6F70"/>
        </a:buClr>
        <a:buFont typeface="Arial" pitchFamily="34" charset="0"/>
        <a:buChar char="–"/>
        <a:defRPr sz="2400" kern="1200">
          <a:solidFill>
            <a:schemeClr val="tx1"/>
          </a:solidFill>
          <a:latin typeface="Arial" pitchFamily="34" charset="0"/>
          <a:ea typeface="+mn-ea"/>
          <a:cs typeface="Arial" pitchFamily="34" charset="0"/>
        </a:defRPr>
      </a:lvl2pPr>
      <a:lvl3pPr marL="1008000" indent="-288000" algn="l" defTabSz="914400" rtl="0" eaLnBrk="1" latinLnBrk="0" hangingPunct="1">
        <a:spcBef>
          <a:spcPts val="600"/>
        </a:spcBef>
        <a:buClr>
          <a:srgbClr val="6C6F70"/>
        </a:buClr>
        <a:buFont typeface="Arial" pitchFamily="34" charset="0"/>
        <a:buChar char="•"/>
        <a:defRPr sz="2400" kern="1200">
          <a:solidFill>
            <a:schemeClr val="tx1"/>
          </a:solidFill>
          <a:latin typeface="Arial" pitchFamily="34" charset="0"/>
          <a:ea typeface="+mn-ea"/>
          <a:cs typeface="Arial" pitchFamily="34" charset="0"/>
        </a:defRPr>
      </a:lvl3pPr>
      <a:lvl4pPr marL="1404000" indent="-288000" algn="l" defTabSz="914400" rtl="0" eaLnBrk="1" latinLnBrk="0" hangingPunct="1">
        <a:spcBef>
          <a:spcPts val="600"/>
        </a:spcBef>
        <a:buClr>
          <a:srgbClr val="6C6F70"/>
        </a:buClr>
        <a:buFont typeface="Arial" pitchFamily="34" charset="0"/>
        <a:buChar char="–"/>
        <a:defRPr sz="2000" kern="1200">
          <a:solidFill>
            <a:schemeClr val="tx1"/>
          </a:solidFill>
          <a:latin typeface="Arial" pitchFamily="34" charset="0"/>
          <a:ea typeface="+mn-ea"/>
          <a:cs typeface="Arial" pitchFamily="34" charset="0"/>
        </a:defRPr>
      </a:lvl4pPr>
      <a:lvl5pPr marL="1728000" indent="-288000" algn="l" defTabSz="914400" rtl="0" eaLnBrk="1" latinLnBrk="0" hangingPunct="1">
        <a:spcBef>
          <a:spcPts val="600"/>
        </a:spcBef>
        <a:buClr>
          <a:srgbClr val="6C6F70"/>
        </a:buClr>
        <a:buSzPct val="67000"/>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SKMENVIROSLOGO" hidden="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0243" y="6293518"/>
            <a:ext cx="1629575" cy="313175"/>
          </a:xfrm>
          <a:prstGeom prst="rect">
            <a:avLst/>
          </a:prstGeom>
        </p:spPr>
      </p:pic>
      <p:pic>
        <p:nvPicPr>
          <p:cNvPr id="14" name="SKMCBLOGO" hidden="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4000" y="6287540"/>
            <a:ext cx="1548400" cy="243512"/>
          </a:xfrm>
          <a:prstGeom prst="rect">
            <a:avLst/>
          </a:prstGeom>
        </p:spPr>
      </p:pic>
      <p:pic>
        <p:nvPicPr>
          <p:cNvPr id="15" name="SKMMMALOGO" hidden="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0241" y="6294448"/>
            <a:ext cx="1607722" cy="518928"/>
          </a:xfrm>
          <a:prstGeom prst="rect">
            <a:avLst/>
          </a:prstGeom>
        </p:spPr>
      </p:pic>
      <p:pic>
        <p:nvPicPr>
          <p:cNvPr id="13" name="JACOBSLOGO"/>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14296" y="6298195"/>
            <a:ext cx="1370786" cy="210890"/>
          </a:xfrm>
          <a:prstGeom prst="rect">
            <a:avLst/>
          </a:prstGeom>
        </p:spPr>
      </p:pic>
      <p:pic>
        <p:nvPicPr>
          <p:cNvPr id="6" name="SKMJACOBSLOGO" descr="I:\GMKT\Admin\Graphics\JACOBS BRANDED AND CO-BRANDED TEMPLATES\PowerPoint\Links\JacobsSKM-Logo_Blue+Grey_RGB.jpg"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0241" y="6284425"/>
            <a:ext cx="1857834" cy="2268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4"/>
          </p:nvPr>
        </p:nvSpPr>
        <p:spPr>
          <a:xfrm>
            <a:off x="457200" y="6159600"/>
            <a:ext cx="791880" cy="365125"/>
          </a:xfrm>
          <a:prstGeom prst="rect">
            <a:avLst/>
          </a:prstGeom>
        </p:spPr>
        <p:txBody>
          <a:bodyPr vert="horz" lIns="0" tIns="0" rIns="0" bIns="0" rtlCol="0" anchor="b"/>
          <a:lstStyle>
            <a:lvl1pPr algn="l">
              <a:defRPr sz="1000">
                <a:solidFill>
                  <a:srgbClr val="00338D"/>
                </a:solidFill>
                <a:latin typeface="Arial" pitchFamily="34" charset="0"/>
                <a:cs typeface="Arial" pitchFamily="34" charset="0"/>
              </a:defRPr>
            </a:lvl1pPr>
          </a:lstStyle>
          <a:p>
            <a:fld id="{9B3E39EC-4BE2-4DEA-81C0-4ABC0AAB4AC0}" type="slidenum">
              <a:rPr lang="en-AU" smtClean="0"/>
              <a:pPr/>
              <a:t>‹#›</a:t>
            </a:fld>
            <a:endParaRPr lang="en-AU" dirty="0"/>
          </a:p>
        </p:txBody>
      </p:sp>
      <p:pic>
        <p:nvPicPr>
          <p:cNvPr id="8" name="JACOBSZATELOGO" hidden="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36960" y="6285716"/>
            <a:ext cx="2548122" cy="223369"/>
          </a:xfrm>
          <a:prstGeom prst="rect">
            <a:avLst/>
          </a:prstGeom>
        </p:spPr>
      </p:pic>
      <p:pic>
        <p:nvPicPr>
          <p:cNvPr id="9" name="JACOBSMATASISLOGO" hidden="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72200" y="6282193"/>
            <a:ext cx="2446318" cy="226892"/>
          </a:xfrm>
          <a:prstGeom prst="rect">
            <a:avLst/>
          </a:prstGeom>
        </p:spPr>
      </p:pic>
      <p:pic>
        <p:nvPicPr>
          <p:cNvPr id="11" name="Picture 10" descr="JACOBSGUIMARLOGO" hidden="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298498" y="6281504"/>
            <a:ext cx="2386584" cy="216408"/>
          </a:xfrm>
          <a:prstGeom prst="rect">
            <a:avLst/>
          </a:prstGeom>
        </p:spPr>
      </p:pic>
      <p:pic>
        <p:nvPicPr>
          <p:cNvPr id="12" name="Picture 11" descr="JFSLLOGO" hidden="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103312" y="6169872"/>
            <a:ext cx="1213104" cy="283464"/>
          </a:xfrm>
          <a:prstGeom prst="rect">
            <a:avLst/>
          </a:prstGeom>
        </p:spPr>
      </p:pic>
    </p:spTree>
    <p:extLst>
      <p:ext uri="{BB962C8B-B14F-4D97-AF65-F5344CB8AC3E}">
        <p14:creationId xmlns:p14="http://schemas.microsoft.com/office/powerpoint/2010/main" val="3787041173"/>
      </p:ext>
    </p:extLst>
  </p:cSld>
  <p:clrMap bg1="lt1" tx1="dk1" bg2="lt2" tx2="dk2" accent1="accent1" accent2="accent2" accent3="accent3" accent4="accent4" accent5="accent5" accent6="accent6" hlink="hlink" folHlink="folHlink"/>
  <p:sldLayoutIdLst>
    <p:sldLayoutId id="2147483966" r:id="rId1"/>
    <p:sldLayoutId id="2147483949"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2" name="SKMMMALOGO" hidden="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6005" y="6230404"/>
            <a:ext cx="1613128" cy="358472"/>
          </a:xfrm>
          <a:prstGeom prst="rect">
            <a:avLst/>
          </a:prstGeom>
        </p:spPr>
      </p:pic>
      <p:pic>
        <p:nvPicPr>
          <p:cNvPr id="13" name="SKMENVIROSLOGO" hidden="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7886" y="6199656"/>
            <a:ext cx="1674875" cy="435032"/>
          </a:xfrm>
          <a:prstGeom prst="rect">
            <a:avLst/>
          </a:prstGeom>
        </p:spPr>
      </p:pic>
      <p:pic>
        <p:nvPicPr>
          <p:cNvPr id="14" name="SKMCBLOGO" hidden="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3542" y="6297205"/>
            <a:ext cx="1738868" cy="267518"/>
          </a:xfrm>
          <a:prstGeom prst="rect">
            <a:avLst/>
          </a:prstGeom>
        </p:spPr>
      </p:pic>
      <p:sp>
        <p:nvSpPr>
          <p:cNvPr id="6" name="Rectangle 5"/>
          <p:cNvSpPr/>
          <p:nvPr/>
        </p:nvSpPr>
        <p:spPr>
          <a:xfrm>
            <a:off x="0" y="0"/>
            <a:ext cx="9144000" cy="6858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rial" panose="020B0604020202020204" pitchFamily="34" charset="0"/>
              <a:cs typeface="Arial" panose="020B0604020202020204" pitchFamily="34" charset="0"/>
            </a:endParaRPr>
          </a:p>
        </p:txBody>
      </p:sp>
      <p:sp>
        <p:nvSpPr>
          <p:cNvPr id="7" name="Slide Number Placeholder 2"/>
          <p:cNvSpPr>
            <a:spLocks noGrp="1"/>
          </p:cNvSpPr>
          <p:nvPr>
            <p:ph type="sldNum" sz="quarter" idx="4"/>
          </p:nvPr>
        </p:nvSpPr>
        <p:spPr>
          <a:xfrm>
            <a:off x="457200" y="6159600"/>
            <a:ext cx="791880" cy="365125"/>
          </a:xfrm>
          <a:prstGeom prst="rect">
            <a:avLst/>
          </a:prstGeom>
        </p:spPr>
        <p:txBody>
          <a:bodyPr lIns="0" tIns="0" rIns="0" bIns="0" anchor="b" anchorCtr="0"/>
          <a:lstStyle>
            <a:lvl1pPr>
              <a:defRPr sz="1000">
                <a:solidFill>
                  <a:schemeClr val="bg1"/>
                </a:solidFill>
                <a:latin typeface="Arial" panose="020B0604020202020204" pitchFamily="34" charset="0"/>
                <a:cs typeface="Arial" panose="020B0604020202020204" pitchFamily="34" charset="0"/>
              </a:defRPr>
            </a:lvl1pPr>
          </a:lstStyle>
          <a:p>
            <a:fld id="{9B3E39EC-4BE2-4DEA-81C0-4ABC0AAB4AC0}" type="slidenum">
              <a:rPr lang="en-AU" smtClean="0"/>
              <a:pPr/>
              <a:t>‹#›</a:t>
            </a:fld>
            <a:endParaRPr lang="en-AU" dirty="0"/>
          </a:p>
        </p:txBody>
      </p:sp>
      <p:pic>
        <p:nvPicPr>
          <p:cNvPr id="9" name="JACOBSLOGO"/>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14296" y="6301164"/>
            <a:ext cx="1370786" cy="204952"/>
          </a:xfrm>
          <a:prstGeom prst="rect">
            <a:avLst/>
          </a:prstGeom>
        </p:spPr>
      </p:pic>
      <p:pic>
        <p:nvPicPr>
          <p:cNvPr id="8" name="SKMJACOBSLOGO" hidden="1"/>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697553" y="6283718"/>
            <a:ext cx="1987529" cy="241626"/>
          </a:xfrm>
          <a:prstGeom prst="rect">
            <a:avLst/>
          </a:prstGeom>
          <a:noFill/>
          <a:extLst>
            <a:ext uri="{909E8E84-426E-40DD-AFC4-6F175D3DCCD1}">
              <a14:hiddenFill xmlns:a14="http://schemas.microsoft.com/office/drawing/2010/main">
                <a:solidFill>
                  <a:srgbClr val="FFFFFF"/>
                </a:solidFill>
              </a14:hiddenFill>
            </a:ext>
          </a:extLst>
        </p:spPr>
      </p:pic>
      <p:pic>
        <p:nvPicPr>
          <p:cNvPr id="10" name="JACOBSZATELOGO" hidden="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84708" y="6301164"/>
            <a:ext cx="2466736" cy="216235"/>
          </a:xfrm>
          <a:prstGeom prst="rect">
            <a:avLst/>
          </a:prstGeom>
        </p:spPr>
      </p:pic>
      <p:pic>
        <p:nvPicPr>
          <p:cNvPr id="11" name="JACOBSMATASISLOGO" hidden="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97762" y="6303245"/>
            <a:ext cx="2187320" cy="202871"/>
          </a:xfrm>
          <a:prstGeom prst="rect">
            <a:avLst/>
          </a:prstGeom>
        </p:spPr>
      </p:pic>
      <p:pic>
        <p:nvPicPr>
          <p:cNvPr id="15" name="Picture 14" descr="JACOBSGUIMARLOGO" hidden="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343622" y="6315032"/>
            <a:ext cx="2340869" cy="210312"/>
          </a:xfrm>
          <a:prstGeom prst="rect">
            <a:avLst/>
          </a:prstGeom>
        </p:spPr>
      </p:pic>
      <p:pic>
        <p:nvPicPr>
          <p:cNvPr id="16" name="JACOBSLOGO" descr="JFSLLOGO" hidden="1"/>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7092280" y="6159265"/>
            <a:ext cx="1222465" cy="28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353046"/>
      </p:ext>
    </p:extLst>
  </p:cSld>
  <p:clrMap bg1="lt1" tx1="dk1" bg2="lt2" tx2="dk2" accent1="accent1" accent2="accent2" accent3="accent3" accent4="accent4" accent5="accent5" accent6="accent6" hlink="hlink" folHlink="folHlink"/>
  <p:sldLayoutIdLst>
    <p:sldLayoutId id="2147483973" r:id="rId1"/>
    <p:sldLayoutId id="2147483972"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326612"/>
      </p:ext>
    </p:extLst>
  </p:cSld>
  <p:clrMap bg1="lt1" tx1="dk1" bg2="lt2" tx2="dk2" accent1="accent1" accent2="accent2" accent3="accent3" accent4="accent4" accent5="accent5" accent6="accent6" hlink="hlink" folHlink="folHlink"/>
  <p:sldLayoutIdLst>
    <p:sldLayoutId id="2147483927" r:id="rId1"/>
  </p:sldLayoutIdLst>
  <p:hf hdr="0"/>
  <p:txStyles>
    <p:titleStyle>
      <a:lvl1pPr algn="l" defTabSz="914400" rtl="0" eaLnBrk="1" latinLnBrk="0" hangingPunct="1">
        <a:spcBef>
          <a:spcPct val="0"/>
        </a:spcBef>
        <a:buNone/>
        <a:defRPr sz="3000" b="1" kern="1200">
          <a:solidFill>
            <a:schemeClr val="bg1"/>
          </a:solidFill>
          <a:latin typeface="Arial" pitchFamily="34" charset="0"/>
          <a:ea typeface="+mj-ea"/>
          <a:cs typeface="Arial" pitchFamily="34" charset="0"/>
        </a:defRPr>
      </a:lvl1pPr>
    </p:titleStyle>
    <p:bodyStyle>
      <a:lvl1pPr marL="216000" indent="-216000" algn="l" defTabSz="914400" rtl="0" eaLnBrk="1" latinLnBrk="0" hangingPunct="1">
        <a:spcBef>
          <a:spcPct val="20000"/>
        </a:spcBef>
        <a:spcAft>
          <a:spcPts val="1200"/>
        </a:spcAft>
        <a:buClr>
          <a:srgbClr val="42145F"/>
        </a:buClr>
        <a:buSzPct val="110000"/>
        <a:buFont typeface="Arial" pitchFamily="34" charset="0"/>
        <a:buChar char="•"/>
        <a:defRPr sz="2200" kern="1200">
          <a:solidFill>
            <a:schemeClr val="tx1"/>
          </a:solidFill>
          <a:latin typeface="Arial" pitchFamily="34" charset="0"/>
          <a:ea typeface="+mn-ea"/>
          <a:cs typeface="Arial" pitchFamily="34" charset="0"/>
        </a:defRPr>
      </a:lvl1pPr>
      <a:lvl2pPr marL="468000" indent="-216000" algn="l" defTabSz="914400" rtl="0" eaLnBrk="1" latinLnBrk="0" hangingPunct="1">
        <a:spcBef>
          <a:spcPct val="20000"/>
        </a:spcBef>
        <a:buClr>
          <a:srgbClr val="4C4D4F"/>
        </a:buClr>
        <a:buFont typeface="Arial" pitchFamily="34" charset="0"/>
        <a:buChar char="–"/>
        <a:defRPr sz="2200" kern="1200">
          <a:solidFill>
            <a:schemeClr val="tx1"/>
          </a:solidFill>
          <a:latin typeface="Arial" pitchFamily="34" charset="0"/>
          <a:ea typeface="+mn-ea"/>
          <a:cs typeface="Arial" pitchFamily="34" charset="0"/>
        </a:defRPr>
      </a:lvl2pPr>
      <a:lvl3pPr marL="684000" indent="-180000" algn="l" defTabSz="914400" rtl="0" eaLnBrk="1" latinLnBrk="0" hangingPunct="1">
        <a:spcBef>
          <a:spcPct val="20000"/>
        </a:spcBef>
        <a:buClr>
          <a:srgbClr val="4C4D4F"/>
        </a:buClr>
        <a:buFont typeface="Arial" pitchFamily="34" charset="0"/>
        <a:buChar char="•"/>
        <a:defRPr sz="2200" kern="1200">
          <a:solidFill>
            <a:schemeClr val="tx1"/>
          </a:solidFill>
          <a:latin typeface="Arial" pitchFamily="34" charset="0"/>
          <a:ea typeface="+mn-ea"/>
          <a:cs typeface="Arial" pitchFamily="34" charset="0"/>
        </a:defRPr>
      </a:lvl3pPr>
      <a:lvl4pPr marL="972000" indent="-228600" algn="l" defTabSz="914400" rtl="0" eaLnBrk="1" latinLnBrk="0" hangingPunct="1">
        <a:spcBef>
          <a:spcPct val="20000"/>
        </a:spcBef>
        <a:buClr>
          <a:srgbClr val="4C4D4F"/>
        </a:buClr>
        <a:buFont typeface="Arial" pitchFamily="34" charset="0"/>
        <a:buChar char="–"/>
        <a:defRPr sz="2200" kern="1200">
          <a:solidFill>
            <a:schemeClr val="tx1"/>
          </a:solidFill>
          <a:latin typeface="Arial" pitchFamily="34" charset="0"/>
          <a:ea typeface="+mn-ea"/>
          <a:cs typeface="Arial" pitchFamily="34" charset="0"/>
        </a:defRPr>
      </a:lvl4pPr>
      <a:lvl5pPr marL="1224000" indent="-228600" algn="l" defTabSz="914400" rtl="0" eaLnBrk="1" latinLnBrk="0" hangingPunct="1">
        <a:spcBef>
          <a:spcPct val="20000"/>
        </a:spcBef>
        <a:buClr>
          <a:srgbClr val="4C4D4F"/>
        </a:buClr>
        <a:buSzPct val="67000"/>
        <a:buFont typeface="Arial Narrow" pitchFamily="34" charset="0"/>
        <a:buChar char="►"/>
        <a:defRPr sz="2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 Id="rId5" Type="http://schemas.openxmlformats.org/officeDocument/2006/relationships/image" Target="../media/image52.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4" Type="http://schemas.openxmlformats.org/officeDocument/2006/relationships/image" Target="../media/image61.emf"/></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8.png"/><Relationship Id="rId1" Type="http://schemas.openxmlformats.org/officeDocument/2006/relationships/slideLayout" Target="../slideLayouts/slideLayout31.xml"/><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API &amp; Developer Tools</a:t>
            </a:r>
          </a:p>
        </p:txBody>
      </p:sp>
      <p:sp>
        <p:nvSpPr>
          <p:cNvPr id="5" name="Subtitle 4"/>
          <p:cNvSpPr>
            <a:spLocks noGrp="1"/>
          </p:cNvSpPr>
          <p:nvPr>
            <p:ph type="subTitle" idx="1"/>
          </p:nvPr>
        </p:nvSpPr>
        <p:spPr/>
        <p:txBody>
          <a:bodyPr/>
          <a:lstStyle/>
          <a:p>
            <a:r>
              <a:rPr lang="en-AU" dirty="0"/>
              <a:t>Introduction</a:t>
            </a:r>
          </a:p>
        </p:txBody>
      </p:sp>
      <p:sp>
        <p:nvSpPr>
          <p:cNvPr id="7" name="Text Placeholder 6"/>
          <p:cNvSpPr>
            <a:spLocks noGrp="1"/>
          </p:cNvSpPr>
          <p:nvPr>
            <p:ph type="body" sz="quarter" idx="12"/>
          </p:nvPr>
        </p:nvSpPr>
        <p:spPr/>
        <p:txBody>
          <a:bodyPr/>
          <a:lstStyle/>
          <a:p>
            <a:r>
              <a:rPr lang="en-AU" dirty="0"/>
              <a:t>October 2017</a:t>
            </a:r>
          </a:p>
        </p:txBody>
      </p:sp>
      <p:pic>
        <p:nvPicPr>
          <p:cNvPr id="8" name="Picture 2" descr="R:\Test SLATE Graphics\TestSlateItems - original graphics\TestSlateCOMPLETE_RGB.jpg"/>
          <p:cNvPicPr>
            <a:picLocks noGrp="1" noChangeAspect="1" noChangeArrowheads="1"/>
          </p:cNvPicPr>
          <p:nvPr>
            <p:ph type="pic" sz="quarter" idx="11"/>
          </p:nvPr>
        </p:nvPicPr>
        <p:blipFill>
          <a:blip r:embed="rId2" cstate="print"/>
          <a:srcRect l="2353" r="2353"/>
          <a:stretch>
            <a:fillRect/>
          </a:stretch>
        </p:blipFill>
        <p:spPr bwMode="auto">
          <a:prstGeom prst="rect">
            <a:avLst/>
          </a:prstGeom>
          <a:noFill/>
        </p:spPr>
      </p:pic>
    </p:spTree>
    <p:extLst>
      <p:ext uri="{BB962C8B-B14F-4D97-AF65-F5344CB8AC3E}">
        <p14:creationId xmlns:p14="http://schemas.microsoft.com/office/powerpoint/2010/main" val="366119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Object Palette</a:t>
            </a:r>
          </a:p>
        </p:txBody>
      </p:sp>
      <p:sp>
        <p:nvSpPr>
          <p:cNvPr id="6" name="Content Placeholder 5"/>
          <p:cNvSpPr>
            <a:spLocks noGrp="1"/>
          </p:cNvSpPr>
          <p:nvPr>
            <p:ph sz="half" idx="1"/>
          </p:nvPr>
        </p:nvSpPr>
        <p:spPr/>
        <p:txBody>
          <a:bodyPr/>
          <a:lstStyle/>
          <a:p>
            <a:r>
              <a:rPr lang="en-US" dirty="0"/>
              <a:t>Source Objects contain Source settings</a:t>
            </a:r>
          </a:p>
          <a:p>
            <a:pPr lvl="1"/>
            <a:r>
              <a:rPr lang="en-US" dirty="0"/>
              <a:t>Source Name, Channel Types, CVT Index, Data Storage Settings</a:t>
            </a:r>
          </a:p>
          <a:p>
            <a:pPr lvl="1"/>
            <a:r>
              <a:rPr lang="en-US" dirty="0"/>
              <a:t>Use Initialize function to create </a:t>
            </a:r>
          </a:p>
          <a:p>
            <a:pPr lvl="2"/>
            <a:r>
              <a:rPr lang="en-US" dirty="0"/>
              <a:t>Automatically generated when using the Template</a:t>
            </a:r>
          </a:p>
        </p:txBody>
      </p:sp>
      <p:pic>
        <p:nvPicPr>
          <p:cNvPr id="9" name="Picture 2"/>
          <p:cNvPicPr>
            <a:picLocks noGrp="1" noChangeAspect="1" noChangeArrowheads="1"/>
          </p:cNvPicPr>
          <p:nvPr>
            <p:ph sz="half" idx="2"/>
          </p:nvPr>
        </p:nvPicPr>
        <p:blipFill>
          <a:blip r:embed="rId2" cstate="print"/>
          <a:srcRect/>
          <a:stretch>
            <a:fillRect/>
          </a:stretch>
        </p:blipFill>
        <p:spPr bwMode="auto">
          <a:xfrm>
            <a:off x="5029200" y="1684338"/>
            <a:ext cx="3619500" cy="3600450"/>
          </a:xfrm>
          <a:prstGeom prst="rect">
            <a:avLst/>
          </a:prstGeom>
          <a:noFill/>
          <a:ln w="9525">
            <a:noFill/>
            <a:miter lim="800000"/>
            <a:headEnd/>
            <a:tailEnd/>
          </a:ln>
        </p:spPr>
      </p:pic>
    </p:spTree>
    <p:extLst>
      <p:ext uri="{BB962C8B-B14F-4D97-AF65-F5344CB8AC3E}">
        <p14:creationId xmlns:p14="http://schemas.microsoft.com/office/powerpoint/2010/main" val="404370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Object Palette</a:t>
            </a:r>
          </a:p>
        </p:txBody>
      </p:sp>
      <p:sp>
        <p:nvSpPr>
          <p:cNvPr id="6" name="Content Placeholder 5"/>
          <p:cNvSpPr>
            <a:spLocks noGrp="1"/>
          </p:cNvSpPr>
          <p:nvPr>
            <p:ph sz="half" idx="1"/>
          </p:nvPr>
        </p:nvSpPr>
        <p:spPr/>
        <p:txBody>
          <a:bodyPr/>
          <a:lstStyle/>
          <a:p>
            <a:r>
              <a:rPr lang="en-US" dirty="0"/>
              <a:t>Tag Objects contain Tag specific settings</a:t>
            </a:r>
          </a:p>
          <a:p>
            <a:pPr lvl="1"/>
            <a:r>
              <a:rPr lang="en-US" dirty="0"/>
              <a:t>Name, Status, </a:t>
            </a:r>
            <a:r>
              <a:rPr lang="en-US" dirty="0" err="1"/>
              <a:t>TagID</a:t>
            </a:r>
            <a:r>
              <a:rPr lang="en-US" dirty="0"/>
              <a:t>, Channel ID, Sensor, etc</a:t>
            </a:r>
          </a:p>
          <a:p>
            <a:pPr lvl="1"/>
            <a:r>
              <a:rPr lang="en-US" dirty="0"/>
              <a:t>Use Initialize function to create </a:t>
            </a:r>
          </a:p>
          <a:p>
            <a:pPr lvl="2"/>
            <a:r>
              <a:rPr lang="en-US" dirty="0"/>
              <a:t>Automatically generated when using the Template</a:t>
            </a:r>
          </a:p>
        </p:txBody>
      </p:sp>
      <p:pic>
        <p:nvPicPr>
          <p:cNvPr id="7170" name="Picture 2"/>
          <p:cNvPicPr>
            <a:picLocks noGrp="1" noChangeAspect="1" noChangeArrowheads="1"/>
          </p:cNvPicPr>
          <p:nvPr>
            <p:ph sz="half" idx="2"/>
          </p:nvPr>
        </p:nvPicPr>
        <p:blipFill>
          <a:blip r:embed="rId2" cstate="print"/>
          <a:srcRect/>
          <a:stretch>
            <a:fillRect/>
          </a:stretch>
        </p:blipFill>
        <p:spPr bwMode="auto">
          <a:xfrm>
            <a:off x="5019675" y="1384300"/>
            <a:ext cx="3638550" cy="4200525"/>
          </a:xfrm>
          <a:prstGeom prst="rect">
            <a:avLst/>
          </a:prstGeom>
          <a:noFill/>
          <a:ln w="9525">
            <a:noFill/>
            <a:miter lim="800000"/>
            <a:headEnd/>
            <a:tailEnd/>
          </a:ln>
        </p:spPr>
      </p:pic>
    </p:spTree>
    <p:extLst>
      <p:ext uri="{BB962C8B-B14F-4D97-AF65-F5344CB8AC3E}">
        <p14:creationId xmlns:p14="http://schemas.microsoft.com/office/powerpoint/2010/main" val="302146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Palette</a:t>
            </a:r>
          </a:p>
        </p:txBody>
      </p:sp>
      <p:sp>
        <p:nvSpPr>
          <p:cNvPr id="3" name="Content Placeholder 2"/>
          <p:cNvSpPr>
            <a:spLocks noGrp="1"/>
          </p:cNvSpPr>
          <p:nvPr>
            <p:ph sz="half" idx="1"/>
          </p:nvPr>
        </p:nvSpPr>
        <p:spPr/>
        <p:txBody>
          <a:bodyPr/>
          <a:lstStyle/>
          <a:p>
            <a:r>
              <a:rPr lang="en-US" dirty="0"/>
              <a:t>Tools commonly needed by Sources during </a:t>
            </a:r>
            <a:r>
              <a:rPr lang="en-US" dirty="0" err="1"/>
              <a:t>RunTime</a:t>
            </a:r>
            <a:r>
              <a:rPr lang="en-US" dirty="0"/>
              <a:t>.</a:t>
            </a:r>
          </a:p>
          <a:p>
            <a:r>
              <a:rPr lang="en-US" dirty="0"/>
              <a:t>Supports the Template</a:t>
            </a:r>
          </a:p>
          <a:p>
            <a:r>
              <a:rPr lang="en-US" dirty="0"/>
              <a:t>Includes Source Status, Time Tag Interfaces, and Source Error Handling</a:t>
            </a:r>
          </a:p>
        </p:txBody>
      </p:sp>
      <p:pic>
        <p:nvPicPr>
          <p:cNvPr id="8194" name="Picture 2"/>
          <p:cNvPicPr>
            <a:picLocks noGrp="1" noChangeAspect="1" noChangeArrowheads="1"/>
          </p:cNvPicPr>
          <p:nvPr>
            <p:ph sz="half" idx="2"/>
          </p:nvPr>
        </p:nvPicPr>
        <p:blipFill>
          <a:blip r:embed="rId2" cstate="print"/>
          <a:srcRect/>
          <a:stretch>
            <a:fillRect/>
          </a:stretch>
        </p:blipFill>
        <p:spPr bwMode="auto">
          <a:xfrm>
            <a:off x="5048250" y="1979613"/>
            <a:ext cx="3581400" cy="3009900"/>
          </a:xfrm>
          <a:prstGeom prst="rect">
            <a:avLst/>
          </a:prstGeom>
          <a:noFill/>
          <a:ln w="9525">
            <a:noFill/>
            <a:miter lim="800000"/>
            <a:headEnd/>
            <a:tailEnd/>
          </a:ln>
        </p:spPr>
      </p:pic>
    </p:spTree>
    <p:extLst>
      <p:ext uri="{BB962C8B-B14F-4D97-AF65-F5344CB8AC3E}">
        <p14:creationId xmlns:p14="http://schemas.microsoft.com/office/powerpoint/2010/main" val="380552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Palette</a:t>
            </a:r>
          </a:p>
        </p:txBody>
      </p:sp>
      <p:sp>
        <p:nvSpPr>
          <p:cNvPr id="5" name="Content Placeholder 4"/>
          <p:cNvSpPr>
            <a:spLocks noGrp="1"/>
          </p:cNvSpPr>
          <p:nvPr>
            <p:ph idx="1"/>
          </p:nvPr>
        </p:nvSpPr>
        <p:spPr/>
        <p:txBody>
          <a:bodyPr/>
          <a:lstStyle/>
          <a:p>
            <a:r>
              <a:rPr lang="en-US" dirty="0"/>
              <a:t>Contains global information about Test SLATE</a:t>
            </a:r>
          </a:p>
          <a:p>
            <a:pPr lvl="1"/>
            <a:r>
              <a:rPr lang="en-US" dirty="0" err="1"/>
              <a:t>Runset</a:t>
            </a:r>
            <a:r>
              <a:rPr lang="en-US" dirty="0"/>
              <a:t> and Database .NET connections</a:t>
            </a:r>
          </a:p>
          <a:p>
            <a:pPr lvl="1"/>
            <a:r>
              <a:rPr lang="en-US" dirty="0"/>
              <a:t>System Halt Flag and other application </a:t>
            </a:r>
            <a:r>
              <a:rPr lang="en-US" dirty="0" err="1"/>
              <a:t>globals</a:t>
            </a:r>
            <a:endParaRPr lang="en-US" dirty="0"/>
          </a:p>
          <a:p>
            <a:pPr lvl="1">
              <a:buNone/>
            </a:pP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2699792" y="2833820"/>
            <a:ext cx="3619500" cy="1962150"/>
          </a:xfrm>
          <a:prstGeom prst="rect">
            <a:avLst/>
          </a:prstGeom>
          <a:noFill/>
          <a:ln w="9525">
            <a:noFill/>
            <a:miter lim="800000"/>
            <a:headEnd/>
            <a:tailEnd/>
          </a:ln>
        </p:spPr>
      </p:pic>
    </p:spTree>
    <p:extLst>
      <p:ext uri="{BB962C8B-B14F-4D97-AF65-F5344CB8AC3E}">
        <p14:creationId xmlns:p14="http://schemas.microsoft.com/office/powerpoint/2010/main" val="23867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Test SLATE API Training</a:t>
            </a:r>
          </a:p>
        </p:txBody>
      </p:sp>
      <p:sp>
        <p:nvSpPr>
          <p:cNvPr id="4" name="Subtitle 3"/>
          <p:cNvSpPr>
            <a:spLocks noGrp="1"/>
          </p:cNvSpPr>
          <p:nvPr>
            <p:ph type="subTitle" idx="1"/>
          </p:nvPr>
        </p:nvSpPr>
        <p:spPr/>
        <p:txBody>
          <a:bodyPr/>
          <a:lstStyle/>
          <a:p>
            <a:r>
              <a:rPr lang="en-US" dirty="0"/>
              <a:t>Source Template Overview</a:t>
            </a:r>
          </a:p>
        </p:txBody>
      </p:sp>
      <p:pic>
        <p:nvPicPr>
          <p:cNvPr id="20" name="Picture 2"/>
          <p:cNvPicPr>
            <a:picLocks noChangeAspect="1" noChangeArrowheads="1"/>
          </p:cNvPicPr>
          <p:nvPr/>
        </p:nvPicPr>
        <p:blipFill>
          <a:blip r:embed="rId2" cstate="print"/>
          <a:srcRect/>
          <a:stretch>
            <a:fillRect/>
          </a:stretch>
        </p:blipFill>
        <p:spPr bwMode="auto">
          <a:xfrm>
            <a:off x="1223000" y="909145"/>
            <a:ext cx="4180177" cy="3268325"/>
          </a:xfrm>
          <a:prstGeom prst="rect">
            <a:avLst/>
          </a:prstGeom>
          <a:noFill/>
          <a:ln w="9525">
            <a:noFill/>
            <a:miter lim="800000"/>
            <a:headEnd/>
            <a:tailEnd/>
          </a:ln>
        </p:spPr>
      </p:pic>
      <p:pic>
        <p:nvPicPr>
          <p:cNvPr id="21" name="Picture 3"/>
          <p:cNvPicPr>
            <a:picLocks noChangeAspect="1" noChangeArrowheads="1"/>
          </p:cNvPicPr>
          <p:nvPr/>
        </p:nvPicPr>
        <p:blipFill>
          <a:blip r:embed="rId3" cstate="print"/>
          <a:srcRect/>
          <a:stretch>
            <a:fillRect/>
          </a:stretch>
        </p:blipFill>
        <p:spPr bwMode="auto">
          <a:xfrm>
            <a:off x="467544" y="664340"/>
            <a:ext cx="1898087" cy="1846149"/>
          </a:xfrm>
          <a:prstGeom prst="rect">
            <a:avLst/>
          </a:prstGeom>
          <a:noFill/>
          <a:ln w="9525">
            <a:solidFill>
              <a:schemeClr val="accent1"/>
            </a:solidFill>
            <a:miter lim="800000"/>
            <a:headEnd/>
            <a:tailEnd/>
          </a:ln>
        </p:spPr>
      </p:pic>
      <p:pic>
        <p:nvPicPr>
          <p:cNvPr id="19" name="Picture 2"/>
          <p:cNvPicPr>
            <a:picLocks noChangeAspect="1" noChangeArrowheads="1"/>
          </p:cNvPicPr>
          <p:nvPr/>
        </p:nvPicPr>
        <p:blipFill>
          <a:blip r:embed="rId4" cstate="print"/>
          <a:srcRect/>
          <a:stretch>
            <a:fillRect/>
          </a:stretch>
        </p:blipFill>
        <p:spPr bwMode="auto">
          <a:xfrm>
            <a:off x="4067944" y="380960"/>
            <a:ext cx="1955373" cy="3203848"/>
          </a:xfrm>
          <a:prstGeom prst="rect">
            <a:avLst/>
          </a:prstGeom>
          <a:noFill/>
          <a:ln w="9525">
            <a:solidFill>
              <a:schemeClr val="accent1"/>
            </a:solidFill>
            <a:miter lim="800000"/>
            <a:headEnd/>
            <a:tailEnd/>
          </a:ln>
        </p:spPr>
      </p:pic>
      <p:pic>
        <p:nvPicPr>
          <p:cNvPr id="22" name="Content Placeholder 5"/>
          <p:cNvPicPr>
            <a:picLocks/>
          </p:cNvPicPr>
          <p:nvPr/>
        </p:nvPicPr>
        <p:blipFill>
          <a:blip r:embed="rId5" cstate="print"/>
          <a:srcRect/>
          <a:stretch>
            <a:fillRect/>
          </a:stretch>
        </p:blipFill>
        <p:spPr bwMode="auto">
          <a:xfrm>
            <a:off x="5724128" y="1918360"/>
            <a:ext cx="2746648" cy="2259110"/>
          </a:xfrm>
          <a:prstGeom prst="rect">
            <a:avLst/>
          </a:prstGeom>
          <a:noFill/>
          <a:ln w="9525">
            <a:noFill/>
            <a:miter lim="800000"/>
            <a:headEnd/>
            <a:tailEnd/>
          </a:ln>
        </p:spPr>
      </p:pic>
    </p:spTree>
    <p:extLst>
      <p:ext uri="{BB962C8B-B14F-4D97-AF65-F5344CB8AC3E}">
        <p14:creationId xmlns:p14="http://schemas.microsoft.com/office/powerpoint/2010/main" val="356145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Source Template</a:t>
            </a:r>
          </a:p>
        </p:txBody>
      </p:sp>
      <p:sp>
        <p:nvSpPr>
          <p:cNvPr id="5" name="Content Placeholder 4"/>
          <p:cNvSpPr>
            <a:spLocks noGrp="1"/>
          </p:cNvSpPr>
          <p:nvPr>
            <p:ph idx="1"/>
          </p:nvPr>
        </p:nvSpPr>
        <p:spPr>
          <a:xfrm>
            <a:off x="457200" y="1052736"/>
            <a:ext cx="4546848" cy="4885852"/>
          </a:xfrm>
        </p:spPr>
        <p:txBody>
          <a:bodyPr/>
          <a:lstStyle/>
          <a:p>
            <a:r>
              <a:rPr lang="en-US" dirty="0"/>
              <a:t>Automatically generates a functional C# and </a:t>
            </a:r>
            <a:r>
              <a:rPr lang="en-US" dirty="0" err="1"/>
              <a:t>LabVIEW</a:t>
            </a:r>
            <a:r>
              <a:rPr lang="en-US" dirty="0"/>
              <a:t> Source</a:t>
            </a:r>
          </a:p>
          <a:p>
            <a:pPr lvl="1"/>
            <a:r>
              <a:rPr lang="en-US" dirty="0"/>
              <a:t>Generate from Windows Start Menu or via the </a:t>
            </a:r>
            <a:r>
              <a:rPr lang="en-US" dirty="0" err="1"/>
              <a:t>LabVIEW</a:t>
            </a:r>
            <a:r>
              <a:rPr lang="en-US" dirty="0"/>
              <a:t> Create Project Interface</a:t>
            </a:r>
          </a:p>
          <a:p>
            <a:pPr lvl="1"/>
            <a:r>
              <a:rPr lang="en-US" dirty="0"/>
              <a:t>Programmer Reference Instructions located in the Doc folder of the Template</a:t>
            </a:r>
          </a:p>
        </p:txBody>
      </p:sp>
      <p:pic>
        <p:nvPicPr>
          <p:cNvPr id="11" name="Picture 2"/>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t="398" b="398"/>
          <a:stretch>
            <a:fillRect/>
          </a:stretch>
        </p:blipFill>
        <p:spPr bwMode="auto">
          <a:xfrm>
            <a:off x="5004048" y="980728"/>
            <a:ext cx="2520280" cy="4896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cstate="print"/>
          <a:srcRect/>
          <a:stretch>
            <a:fillRect/>
          </a:stretch>
        </p:blipFill>
        <p:spPr bwMode="auto">
          <a:xfrm>
            <a:off x="5580112" y="692695"/>
            <a:ext cx="2880320" cy="2801505"/>
          </a:xfrm>
          <a:prstGeom prst="rect">
            <a:avLst/>
          </a:prstGeom>
          <a:noFill/>
          <a:ln w="9525">
            <a:noFill/>
            <a:miter lim="800000"/>
            <a:headEnd/>
            <a:tailEnd/>
          </a:ln>
        </p:spPr>
      </p:pic>
    </p:spTree>
    <p:extLst>
      <p:ext uri="{BB962C8B-B14F-4D97-AF65-F5344CB8AC3E}">
        <p14:creationId xmlns:p14="http://schemas.microsoft.com/office/powerpoint/2010/main" val="97842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Solution – Example Content</a:t>
            </a:r>
          </a:p>
        </p:txBody>
      </p:sp>
      <p:sp>
        <p:nvSpPr>
          <p:cNvPr id="3" name="Content Placeholder 2"/>
          <p:cNvSpPr>
            <a:spLocks noGrp="1"/>
          </p:cNvSpPr>
          <p:nvPr>
            <p:ph sz="half" idx="1"/>
          </p:nvPr>
        </p:nvSpPr>
        <p:spPr>
          <a:xfrm>
            <a:off x="457199" y="1198563"/>
            <a:ext cx="4867275" cy="4572000"/>
          </a:xfrm>
        </p:spPr>
        <p:txBody>
          <a:bodyPr/>
          <a:lstStyle/>
          <a:p>
            <a:r>
              <a:rPr lang="en-US" dirty="0"/>
              <a:t>Link to Test SLATE</a:t>
            </a:r>
          </a:p>
          <a:p>
            <a:r>
              <a:rPr lang="en-US" dirty="0"/>
              <a:t>Add nodes to the System Explorer</a:t>
            </a:r>
          </a:p>
          <a:p>
            <a:r>
              <a:rPr lang="en-US" dirty="0"/>
              <a:t>Create Source Editor</a:t>
            </a:r>
          </a:p>
          <a:p>
            <a:r>
              <a:rPr lang="en-US" dirty="0"/>
              <a:t>Create Configuration-level Editor</a:t>
            </a:r>
          </a:p>
          <a:p>
            <a:r>
              <a:rPr lang="en-US" dirty="0"/>
              <a:t>Create Main Menu Items</a:t>
            </a:r>
          </a:p>
        </p:txBody>
      </p:sp>
      <p:pic>
        <p:nvPicPr>
          <p:cNvPr id="11266" name="Picture 2"/>
          <p:cNvPicPr>
            <a:picLocks noGrp="1" noChangeAspect="1" noChangeArrowheads="1"/>
          </p:cNvPicPr>
          <p:nvPr>
            <p:ph sz="half" idx="2"/>
          </p:nvPr>
        </p:nvPicPr>
        <p:blipFill>
          <a:blip r:embed="rId2" cstate="print"/>
          <a:srcRect/>
          <a:stretch>
            <a:fillRect/>
          </a:stretch>
        </p:blipFill>
        <p:spPr bwMode="auto">
          <a:xfrm>
            <a:off x="5443758" y="1198563"/>
            <a:ext cx="2790384" cy="4572000"/>
          </a:xfrm>
          <a:prstGeom prst="rect">
            <a:avLst/>
          </a:prstGeom>
          <a:noFill/>
          <a:ln w="9525">
            <a:noFill/>
            <a:miter lim="800000"/>
            <a:headEnd/>
            <a:tailEnd/>
          </a:ln>
        </p:spPr>
      </p:pic>
    </p:spTree>
    <p:extLst>
      <p:ext uri="{BB962C8B-B14F-4D97-AF65-F5344CB8AC3E}">
        <p14:creationId xmlns:p14="http://schemas.microsoft.com/office/powerpoint/2010/main" val="2155460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Solution – Example Interfaces</a:t>
            </a:r>
          </a:p>
        </p:txBody>
      </p:sp>
      <p:sp>
        <p:nvSpPr>
          <p:cNvPr id="3" name="Content Placeholder 2"/>
          <p:cNvSpPr>
            <a:spLocks noGrp="1"/>
          </p:cNvSpPr>
          <p:nvPr>
            <p:ph idx="1"/>
          </p:nvPr>
        </p:nvSpPr>
        <p:spPr/>
        <p:txBody>
          <a:bodyPr/>
          <a:lstStyle/>
          <a:p>
            <a:r>
              <a:rPr lang="en-US" dirty="0"/>
              <a:t>Version Definition</a:t>
            </a:r>
          </a:p>
          <a:p>
            <a:r>
              <a:rPr lang="en-US" dirty="0"/>
              <a:t>Database (including Command Delivery)</a:t>
            </a:r>
          </a:p>
          <a:p>
            <a:r>
              <a:rPr lang="en-US" dirty="0"/>
              <a:t>Message Log</a:t>
            </a:r>
          </a:p>
          <a:p>
            <a:r>
              <a:rPr lang="en-US" dirty="0"/>
              <a:t>User Permissions</a:t>
            </a:r>
          </a:p>
          <a:p>
            <a:r>
              <a:rPr lang="en-US" dirty="0"/>
              <a:t>Calling </a:t>
            </a:r>
            <a:r>
              <a:rPr lang="en-US" dirty="0" err="1"/>
              <a:t>LabVIEW</a:t>
            </a:r>
            <a:endParaRPr lang="en-US" dirty="0"/>
          </a:p>
          <a:p>
            <a:r>
              <a:rPr lang="en-US" dirty="0"/>
              <a:t>Debugging</a:t>
            </a:r>
          </a:p>
        </p:txBody>
      </p:sp>
    </p:spTree>
    <p:extLst>
      <p:ext uri="{BB962C8B-B14F-4D97-AF65-F5344CB8AC3E}">
        <p14:creationId xmlns:p14="http://schemas.microsoft.com/office/powerpoint/2010/main" val="2815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LabVIEW</a:t>
            </a:r>
            <a:r>
              <a:rPr lang="en-US" dirty="0"/>
              <a:t> Project – Example Content</a:t>
            </a:r>
          </a:p>
        </p:txBody>
      </p:sp>
      <p:sp>
        <p:nvSpPr>
          <p:cNvPr id="3" name="Content Placeholder 2"/>
          <p:cNvSpPr>
            <a:spLocks noGrp="1"/>
          </p:cNvSpPr>
          <p:nvPr>
            <p:ph idx="1"/>
          </p:nvPr>
        </p:nvSpPr>
        <p:spPr/>
        <p:txBody>
          <a:bodyPr/>
          <a:lstStyle/>
          <a:p>
            <a:r>
              <a:rPr lang="en-US" dirty="0"/>
              <a:t>Main VI (Performance Functions)</a:t>
            </a:r>
          </a:p>
          <a:p>
            <a:r>
              <a:rPr lang="en-US" dirty="0"/>
              <a:t>Loading and Reloading</a:t>
            </a:r>
          </a:p>
          <a:p>
            <a:r>
              <a:rPr lang="en-US" dirty="0"/>
              <a:t>Initialization</a:t>
            </a:r>
          </a:p>
          <a:p>
            <a:r>
              <a:rPr lang="en-US" dirty="0"/>
              <a:t>Data Collection and Control</a:t>
            </a:r>
          </a:p>
        </p:txBody>
      </p:sp>
      <p:pic>
        <p:nvPicPr>
          <p:cNvPr id="12290" name="Picture 2"/>
          <p:cNvPicPr>
            <a:picLocks noChangeAspect="1" noChangeArrowheads="1"/>
          </p:cNvPicPr>
          <p:nvPr/>
        </p:nvPicPr>
        <p:blipFill>
          <a:blip r:embed="rId2" cstate="print"/>
          <a:srcRect/>
          <a:stretch>
            <a:fillRect/>
          </a:stretch>
        </p:blipFill>
        <p:spPr bwMode="auto">
          <a:xfrm>
            <a:off x="1852614" y="3296466"/>
            <a:ext cx="5167658" cy="3085284"/>
          </a:xfrm>
          <a:prstGeom prst="rect">
            <a:avLst/>
          </a:prstGeom>
          <a:noFill/>
          <a:ln w="9525">
            <a:noFill/>
            <a:miter lim="800000"/>
            <a:headEnd/>
            <a:tailEnd/>
          </a:ln>
        </p:spPr>
      </p:pic>
    </p:spTree>
    <p:extLst>
      <p:ext uri="{BB962C8B-B14F-4D97-AF65-F5344CB8AC3E}">
        <p14:creationId xmlns:p14="http://schemas.microsoft.com/office/powerpoint/2010/main" val="485788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LabVIEW</a:t>
            </a:r>
            <a:r>
              <a:rPr lang="en-US" dirty="0"/>
              <a:t> Project – Example Interfaces</a:t>
            </a:r>
          </a:p>
        </p:txBody>
      </p:sp>
      <p:sp>
        <p:nvSpPr>
          <p:cNvPr id="3" name="Content Placeholder 2"/>
          <p:cNvSpPr>
            <a:spLocks noGrp="1"/>
          </p:cNvSpPr>
          <p:nvPr>
            <p:ph idx="1"/>
          </p:nvPr>
        </p:nvSpPr>
        <p:spPr>
          <a:xfrm>
            <a:off x="457199" y="1198563"/>
            <a:ext cx="7934325" cy="1782762"/>
          </a:xfrm>
        </p:spPr>
        <p:txBody>
          <a:bodyPr numCol="3">
            <a:normAutofit fontScale="92500"/>
          </a:bodyPr>
          <a:lstStyle/>
          <a:p>
            <a:r>
              <a:rPr lang="en-US" dirty="0"/>
              <a:t>Database</a:t>
            </a:r>
          </a:p>
          <a:p>
            <a:r>
              <a:rPr lang="en-US" dirty="0" err="1"/>
              <a:t>RunSet</a:t>
            </a:r>
            <a:endParaRPr lang="en-US" dirty="0"/>
          </a:p>
          <a:p>
            <a:r>
              <a:rPr lang="en-US" dirty="0"/>
              <a:t>Message Log</a:t>
            </a:r>
          </a:p>
          <a:p>
            <a:r>
              <a:rPr lang="en-US" dirty="0"/>
              <a:t>CVT</a:t>
            </a:r>
          </a:p>
          <a:p>
            <a:r>
              <a:rPr lang="en-US" dirty="0"/>
              <a:t>Data Storage</a:t>
            </a:r>
          </a:p>
          <a:p>
            <a:r>
              <a:rPr lang="en-US" dirty="0"/>
              <a:t>Time Tags</a:t>
            </a:r>
          </a:p>
          <a:p>
            <a:r>
              <a:rPr lang="en-US" dirty="0"/>
              <a:t>Channel Status</a:t>
            </a:r>
          </a:p>
          <a:p>
            <a:r>
              <a:rPr lang="en-US" dirty="0"/>
              <a:t>Source Status</a:t>
            </a:r>
          </a:p>
          <a:p>
            <a:r>
              <a:rPr lang="en-US" dirty="0"/>
              <a:t>Commands</a:t>
            </a:r>
          </a:p>
        </p:txBody>
      </p:sp>
      <p:pic>
        <p:nvPicPr>
          <p:cNvPr id="13314" name="Picture 2"/>
          <p:cNvPicPr>
            <a:picLocks noChangeAspect="1" noChangeArrowheads="1"/>
          </p:cNvPicPr>
          <p:nvPr/>
        </p:nvPicPr>
        <p:blipFill>
          <a:blip r:embed="rId2" cstate="print"/>
          <a:srcRect/>
          <a:stretch>
            <a:fillRect/>
          </a:stretch>
        </p:blipFill>
        <p:spPr bwMode="auto">
          <a:xfrm>
            <a:off x="1171575" y="2787799"/>
            <a:ext cx="6496769" cy="3336776"/>
          </a:xfrm>
          <a:prstGeom prst="rect">
            <a:avLst/>
          </a:prstGeom>
          <a:noFill/>
          <a:ln w="9525">
            <a:noFill/>
            <a:miter lim="800000"/>
            <a:headEnd/>
            <a:tailEnd/>
          </a:ln>
        </p:spPr>
      </p:pic>
    </p:spTree>
    <p:extLst>
      <p:ext uri="{BB962C8B-B14F-4D97-AF65-F5344CB8AC3E}">
        <p14:creationId xmlns:p14="http://schemas.microsoft.com/office/powerpoint/2010/main" val="3624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B3E39EC-4BE2-4DEA-81C0-4ABC0AAB4AC0}" type="slidenum">
              <a:rPr lang="en-AU" smtClean="0"/>
              <a:pPr/>
              <a:t>2</a:t>
            </a:fld>
            <a:endParaRPr lang="en-AU" dirty="0"/>
          </a:p>
        </p:txBody>
      </p:sp>
    </p:spTree>
    <p:extLst>
      <p:ext uri="{BB962C8B-B14F-4D97-AF65-F5344CB8AC3E}">
        <p14:creationId xmlns:p14="http://schemas.microsoft.com/office/powerpoint/2010/main" val="242084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Scripts and Specifications</a:t>
            </a:r>
          </a:p>
        </p:txBody>
      </p:sp>
      <p:sp>
        <p:nvSpPr>
          <p:cNvPr id="3" name="Content Placeholder 2"/>
          <p:cNvSpPr>
            <a:spLocks noGrp="1"/>
          </p:cNvSpPr>
          <p:nvPr>
            <p:ph idx="1"/>
          </p:nvPr>
        </p:nvSpPr>
        <p:spPr/>
        <p:txBody>
          <a:bodyPr/>
          <a:lstStyle/>
          <a:p>
            <a:r>
              <a:rPr lang="en-US" dirty="0"/>
              <a:t>The individual template items include Build information</a:t>
            </a:r>
          </a:p>
          <a:p>
            <a:pPr lvl="1"/>
            <a:r>
              <a:rPr lang="en-US" dirty="0"/>
              <a:t>Visual Studio Solution Build Properties</a:t>
            </a:r>
          </a:p>
          <a:p>
            <a:pPr lvl="1"/>
            <a:r>
              <a:rPr lang="en-US" dirty="0" err="1"/>
              <a:t>LabVIEW</a:t>
            </a:r>
            <a:r>
              <a:rPr lang="en-US" dirty="0"/>
              <a:t> Build Specification</a:t>
            </a:r>
          </a:p>
          <a:p>
            <a:pPr lvl="1"/>
            <a:endParaRPr lang="en-US" dirty="0"/>
          </a:p>
          <a:p>
            <a:r>
              <a:rPr lang="en-US" dirty="0" err="1"/>
              <a:t>Powershell</a:t>
            </a:r>
            <a:r>
              <a:rPr lang="en-US" dirty="0"/>
              <a:t> Automated Build Scripts included</a:t>
            </a:r>
          </a:p>
          <a:p>
            <a:pPr lvl="1"/>
            <a:r>
              <a:rPr lang="en-US" dirty="0"/>
              <a:t>Runs both Visual Studio and </a:t>
            </a:r>
            <a:r>
              <a:rPr lang="en-US" dirty="0" err="1"/>
              <a:t>LabVIEW</a:t>
            </a:r>
            <a:r>
              <a:rPr lang="en-US" dirty="0"/>
              <a:t> Builds</a:t>
            </a:r>
          </a:p>
          <a:p>
            <a:pPr lvl="1"/>
            <a:r>
              <a:rPr lang="en-US" dirty="0"/>
              <a:t>Incorporates </a:t>
            </a:r>
            <a:r>
              <a:rPr lang="en-US" dirty="0" err="1"/>
              <a:t>pdf</a:t>
            </a:r>
            <a:r>
              <a:rPr lang="en-US" dirty="0"/>
              <a:t> Help documents to final bin</a:t>
            </a:r>
          </a:p>
          <a:p>
            <a:pPr lvl="1"/>
            <a:r>
              <a:rPr lang="en-US" dirty="0"/>
              <a:t>Build.ps1 and Default.ps1</a:t>
            </a:r>
          </a:p>
          <a:p>
            <a:pPr lvl="1"/>
            <a:endParaRPr lang="en-US" dirty="0"/>
          </a:p>
        </p:txBody>
      </p:sp>
    </p:spTree>
    <p:extLst>
      <p:ext uri="{BB962C8B-B14F-4D97-AF65-F5344CB8AC3E}">
        <p14:creationId xmlns:p14="http://schemas.microsoft.com/office/powerpoint/2010/main" val="3010199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Developers now have more examples and the ability to create Custom Plugins via a defined interface</a:t>
            </a:r>
          </a:p>
          <a:p>
            <a:endParaRPr lang="en-US" dirty="0"/>
          </a:p>
          <a:p>
            <a:r>
              <a:rPr lang="en-US" dirty="0"/>
              <a:t>As we go through the rest of the training we will spend time looking at each of these topics in more detail</a:t>
            </a:r>
          </a:p>
        </p:txBody>
      </p:sp>
    </p:spTree>
    <p:extLst>
      <p:ext uri="{BB962C8B-B14F-4D97-AF65-F5344CB8AC3E}">
        <p14:creationId xmlns:p14="http://schemas.microsoft.com/office/powerpoint/2010/main" val="298929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a:t>Test SLATE API Training</a:t>
            </a:r>
            <a:endParaRPr lang="en-US" dirty="0"/>
          </a:p>
        </p:txBody>
      </p:sp>
      <p:sp>
        <p:nvSpPr>
          <p:cNvPr id="9" name="Subtitle 8"/>
          <p:cNvSpPr>
            <a:spLocks noGrp="1"/>
          </p:cNvSpPr>
          <p:nvPr>
            <p:ph type="subTitle" idx="1"/>
          </p:nvPr>
        </p:nvSpPr>
        <p:spPr/>
        <p:txBody>
          <a:bodyPr/>
          <a:lstStyle/>
          <a:p>
            <a:r>
              <a:rPr lang="en-US"/>
              <a:t>Test SLATE Interfaces</a:t>
            </a:r>
            <a:endParaRPr lang="en-US" dirty="0"/>
          </a:p>
        </p:txBody>
      </p:sp>
      <p:sp>
        <p:nvSpPr>
          <p:cNvPr id="4" name="Slide Number Placeholder 3"/>
          <p:cNvSpPr>
            <a:spLocks noGrp="1"/>
          </p:cNvSpPr>
          <p:nvPr>
            <p:ph type="sldNum" sz="quarter" idx="4294967295"/>
          </p:nvPr>
        </p:nvSpPr>
        <p:spPr>
          <a:xfrm>
            <a:off x="0" y="6159500"/>
            <a:ext cx="792163" cy="365125"/>
          </a:xfrm>
          <a:prstGeom prst="rect">
            <a:avLst/>
          </a:prstGeom>
        </p:spPr>
        <p:txBody>
          <a:bodyPr/>
          <a:lstStyle/>
          <a:p>
            <a:fld id="{9B3E39EC-4BE2-4DEA-81C0-4ABC0AAB4AC0}" type="slidenum">
              <a:rPr lang="en-AU" smtClean="0"/>
              <a:t>22</a:t>
            </a:fld>
            <a:endParaRPr lang="en-AU" dirty="0"/>
          </a:p>
        </p:txBody>
      </p:sp>
      <p:grpSp>
        <p:nvGrpSpPr>
          <p:cNvPr id="12" name="Canvas 44"/>
          <p:cNvGrpSpPr/>
          <p:nvPr/>
        </p:nvGrpSpPr>
        <p:grpSpPr>
          <a:xfrm>
            <a:off x="1840864" y="404663"/>
            <a:ext cx="5184140" cy="4050665"/>
            <a:chOff x="0" y="0"/>
            <a:chExt cx="5184140" cy="4050665"/>
          </a:xfrm>
        </p:grpSpPr>
        <p:sp>
          <p:nvSpPr>
            <p:cNvPr id="13" name="Rectangle 12"/>
            <p:cNvSpPr/>
            <p:nvPr/>
          </p:nvSpPr>
          <p:spPr>
            <a:xfrm>
              <a:off x="0" y="0"/>
              <a:ext cx="5184140" cy="4050665"/>
            </a:xfrm>
            <a:prstGeom prst="rect">
              <a:avLst/>
            </a:prstGeom>
            <a:noFill/>
            <a:ln w="9525" cap="flat" cmpd="sng" algn="ctr">
              <a:solidFill>
                <a:schemeClr val="tx1">
                  <a:lumMod val="100000"/>
                  <a:lumOff val="0"/>
                </a:schemeClr>
              </a:solidFill>
              <a:prstDash val="solid"/>
              <a:miter lim="800000"/>
              <a:headEnd type="none" w="med" len="med"/>
              <a:tailEnd type="none" w="med" len="med"/>
            </a:ln>
          </p:spPr>
        </p:sp>
        <p:grpSp>
          <p:nvGrpSpPr>
            <p:cNvPr id="14" name="Group 13"/>
            <p:cNvGrpSpPr/>
            <p:nvPr/>
          </p:nvGrpSpPr>
          <p:grpSpPr>
            <a:xfrm>
              <a:off x="86995" y="101600"/>
              <a:ext cx="4965064" cy="3755390"/>
              <a:chOff x="86995" y="101600"/>
              <a:chExt cx="4965064" cy="3755390"/>
            </a:xfrm>
          </p:grpSpPr>
          <p:sp>
            <p:nvSpPr>
              <p:cNvPr id="15" name="Text Box 50"/>
              <p:cNvSpPr txBox="1">
                <a:spLocks noChangeArrowheads="1"/>
              </p:cNvSpPr>
              <p:nvPr/>
            </p:nvSpPr>
            <p:spPr bwMode="auto">
              <a:xfrm>
                <a:off x="3909695" y="1270635"/>
                <a:ext cx="1142364" cy="113347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ctr">
                  <a:spcBef>
                    <a:spcPts val="0"/>
                  </a:spcBef>
                  <a:spcAft>
                    <a:spcPts val="0"/>
                  </a:spcAft>
                </a:pPr>
                <a:r>
                  <a:rPr lang="en-US" sz="1100" b="1" u="sng">
                    <a:effectLst/>
                    <a:latin typeface="Arial"/>
                    <a:ea typeface="Times New Roman"/>
                    <a:cs typeface="Times New Roman"/>
                  </a:rPr>
                  <a:t>Optional Independent Functions</a:t>
                </a:r>
                <a:endParaRPr lang="en-US" sz="1100">
                  <a:effectLst/>
                  <a:latin typeface="Arial"/>
                  <a:ea typeface="Times New Roman"/>
                  <a:cs typeface="Times New Roman"/>
                </a:endParaRPr>
              </a:p>
              <a:p>
                <a:pPr marL="228600" marR="0" indent="-228600">
                  <a:lnSpc>
                    <a:spcPct val="115000"/>
                  </a:lnSpc>
                  <a:spcBef>
                    <a:spcPts val="0"/>
                  </a:spcBef>
                  <a:spcAft>
                    <a:spcPts val="0"/>
                  </a:spcAft>
                </a:pPr>
                <a:r>
                  <a:rPr lang="en-US" sz="800">
                    <a:effectLst/>
                    <a:latin typeface="Arial"/>
                    <a:ea typeface="Arial"/>
                  </a:rPr>
                  <a:t>OPC Servers</a:t>
                </a:r>
                <a:endParaRPr lang="en-US" sz="1100">
                  <a:effectLst/>
                  <a:latin typeface="Arial"/>
                  <a:ea typeface="Arial"/>
                </a:endParaRPr>
              </a:p>
              <a:p>
                <a:pPr marL="228600" marR="0" indent="-228600">
                  <a:lnSpc>
                    <a:spcPct val="115000"/>
                  </a:lnSpc>
                  <a:spcBef>
                    <a:spcPts val="0"/>
                  </a:spcBef>
                  <a:spcAft>
                    <a:spcPts val="0"/>
                  </a:spcAft>
                </a:pPr>
                <a:r>
                  <a:rPr lang="en-US" sz="800">
                    <a:effectLst/>
                    <a:latin typeface="Arial"/>
                    <a:ea typeface="Arial"/>
                  </a:rPr>
                  <a:t>HMI Interface</a:t>
                </a:r>
                <a:endParaRPr lang="en-US" sz="1100">
                  <a:effectLst/>
                  <a:latin typeface="Arial"/>
                  <a:ea typeface="Arial"/>
                </a:endParaRPr>
              </a:p>
              <a:p>
                <a:pPr marL="228600" marR="0" indent="-228600">
                  <a:lnSpc>
                    <a:spcPct val="115000"/>
                  </a:lnSpc>
                  <a:spcBef>
                    <a:spcPts val="0"/>
                  </a:spcBef>
                  <a:spcAft>
                    <a:spcPts val="1000"/>
                  </a:spcAft>
                </a:pPr>
                <a:r>
                  <a:rPr lang="en-US" sz="800">
                    <a:effectLst/>
                    <a:latin typeface="Arial"/>
                    <a:ea typeface="Arial"/>
                  </a:rPr>
                  <a:t>etc</a:t>
                </a:r>
                <a:endParaRPr lang="en-US" sz="1100">
                  <a:effectLst/>
                  <a:latin typeface="Arial"/>
                  <a:ea typeface="Arial"/>
                </a:endParaRPr>
              </a:p>
            </p:txBody>
          </p:sp>
          <p:sp>
            <p:nvSpPr>
              <p:cNvPr id="16" name="AutoShape 51"/>
              <p:cNvSpPr>
                <a:spLocks noChangeArrowheads="1"/>
              </p:cNvSpPr>
              <p:nvPr/>
            </p:nvSpPr>
            <p:spPr bwMode="auto">
              <a:xfrm>
                <a:off x="3637915" y="1760855"/>
                <a:ext cx="264795" cy="216535"/>
              </a:xfrm>
              <a:prstGeom prst="leftRightArrow">
                <a:avLst>
                  <a:gd name="adj1" fmla="val 50000"/>
                  <a:gd name="adj2" fmla="val 24457"/>
                </a:avLst>
              </a:prstGeom>
              <a:solidFill>
                <a:schemeClr val="tx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Text Box 52"/>
              <p:cNvSpPr txBox="1">
                <a:spLocks noChangeArrowheads="1"/>
              </p:cNvSpPr>
              <p:nvPr/>
            </p:nvSpPr>
            <p:spPr bwMode="auto">
              <a:xfrm>
                <a:off x="3902710" y="2773680"/>
                <a:ext cx="1142364" cy="99250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ctr">
                  <a:spcBef>
                    <a:spcPts val="0"/>
                  </a:spcBef>
                  <a:spcAft>
                    <a:spcPts val="0"/>
                  </a:spcAft>
                </a:pPr>
                <a:r>
                  <a:rPr lang="en-US" sz="1100" b="1" u="sng">
                    <a:effectLst/>
                    <a:latin typeface="Arial"/>
                    <a:ea typeface="Times New Roman"/>
                    <a:cs typeface="Times New Roman"/>
                  </a:rPr>
                  <a:t>Customer Independent Functions</a:t>
                </a:r>
                <a:endParaRPr lang="en-US" sz="1100">
                  <a:effectLst/>
                  <a:latin typeface="Arial"/>
                  <a:ea typeface="Times New Roman"/>
                  <a:cs typeface="Times New Roman"/>
                </a:endParaRPr>
              </a:p>
              <a:p>
                <a:pPr marL="228600" marR="0" indent="-228600">
                  <a:lnSpc>
                    <a:spcPct val="115000"/>
                  </a:lnSpc>
                  <a:spcBef>
                    <a:spcPts val="0"/>
                  </a:spcBef>
                  <a:spcAft>
                    <a:spcPts val="0"/>
                  </a:spcAft>
                </a:pPr>
                <a:r>
                  <a:rPr lang="en-US" sz="800">
                    <a:effectLst/>
                    <a:latin typeface="Arial"/>
                    <a:ea typeface="Arial"/>
                  </a:rPr>
                  <a:t>Function #1</a:t>
                </a:r>
                <a:endParaRPr lang="en-US" sz="1100">
                  <a:effectLst/>
                  <a:latin typeface="Arial"/>
                  <a:ea typeface="Arial"/>
                </a:endParaRPr>
              </a:p>
              <a:p>
                <a:pPr marL="228600" marR="0" indent="-228600">
                  <a:lnSpc>
                    <a:spcPct val="115000"/>
                  </a:lnSpc>
                  <a:spcBef>
                    <a:spcPts val="0"/>
                  </a:spcBef>
                  <a:spcAft>
                    <a:spcPts val="1000"/>
                  </a:spcAft>
                </a:pPr>
                <a:r>
                  <a:rPr lang="en-US" sz="800">
                    <a:effectLst/>
                    <a:latin typeface="Arial"/>
                    <a:ea typeface="Arial"/>
                  </a:rPr>
                  <a:t>Function #2</a:t>
                </a:r>
                <a:endParaRPr lang="en-US" sz="1100">
                  <a:effectLst/>
                  <a:latin typeface="Arial"/>
                  <a:ea typeface="Arial"/>
                </a:endParaRPr>
              </a:p>
            </p:txBody>
          </p:sp>
          <p:sp>
            <p:nvSpPr>
              <p:cNvPr id="18" name="AutoShape 53"/>
              <p:cNvSpPr>
                <a:spLocks noChangeArrowheads="1"/>
              </p:cNvSpPr>
              <p:nvPr/>
            </p:nvSpPr>
            <p:spPr bwMode="auto">
              <a:xfrm>
                <a:off x="3644900" y="3194685"/>
                <a:ext cx="257810" cy="216535"/>
              </a:xfrm>
              <a:prstGeom prst="leftRightArrow">
                <a:avLst>
                  <a:gd name="adj1" fmla="val 50000"/>
                  <a:gd name="adj2" fmla="val 23812"/>
                </a:avLst>
              </a:prstGeom>
              <a:solidFill>
                <a:schemeClr val="tx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nvGrpSpPr>
              <p:cNvPr id="19" name="Group 18"/>
              <p:cNvGrpSpPr/>
              <p:nvPr/>
            </p:nvGrpSpPr>
            <p:grpSpPr>
              <a:xfrm>
                <a:off x="86995" y="101600"/>
                <a:ext cx="3557905" cy="3755390"/>
                <a:chOff x="86995" y="101600"/>
                <a:chExt cx="3557905" cy="3755390"/>
              </a:xfrm>
            </p:grpSpPr>
            <p:sp>
              <p:nvSpPr>
                <p:cNvPr id="22" name="Text Box 46"/>
                <p:cNvSpPr txBox="1">
                  <a:spLocks noChangeArrowheads="1"/>
                </p:cNvSpPr>
                <p:nvPr/>
              </p:nvSpPr>
              <p:spPr bwMode="auto">
                <a:xfrm>
                  <a:off x="86995" y="101600"/>
                  <a:ext cx="3557905" cy="3755390"/>
                </a:xfrm>
                <a:prstGeom prst="rect">
                  <a:avLst/>
                </a:prstGeom>
                <a:solidFill>
                  <a:schemeClr val="accent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b="1">
                      <a:solidFill>
                        <a:srgbClr val="FFFFFF"/>
                      </a:solidFill>
                      <a:effectLst/>
                      <a:latin typeface="Arial"/>
                      <a:ea typeface="Arial"/>
                    </a:rPr>
                    <a:t>Test SLATE Application Space</a:t>
                  </a:r>
                  <a:endParaRPr lang="en-US" sz="1100">
                    <a:effectLst/>
                    <a:latin typeface="Arial"/>
                    <a:ea typeface="Arial"/>
                  </a:endParaRPr>
                </a:p>
              </p:txBody>
            </p:sp>
            <p:sp>
              <p:nvSpPr>
                <p:cNvPr id="23" name="Text Box 47"/>
                <p:cNvSpPr txBox="1">
                  <a:spLocks noChangeArrowheads="1"/>
                </p:cNvSpPr>
                <p:nvPr/>
              </p:nvSpPr>
              <p:spPr bwMode="auto">
                <a:xfrm>
                  <a:off x="189865" y="439701"/>
                  <a:ext cx="1691639" cy="3212464"/>
                </a:xfrm>
                <a:prstGeom prst="rect">
                  <a:avLst/>
                </a:prstGeom>
                <a:solidFill>
                  <a:srgbClr val="FFFFFF"/>
                </a:solidFill>
                <a:ln w="9525">
                  <a:solidFill>
                    <a:srgbClr val="000000"/>
                  </a:solidFill>
                  <a:miter lim="800000"/>
                  <a:headEnd/>
                  <a:tailEnd/>
                </a:ln>
              </p:spPr>
              <p:txBody>
                <a:bodyPr rot="0" vert="horz" wrap="none" lIns="91440" tIns="45720" rIns="91440" bIns="45720" anchor="t" anchorCtr="0" upright="1">
                  <a:spAutoFit/>
                </a:bodyPr>
                <a:lstStyle/>
                <a:p>
                  <a:pPr marL="0" marR="0">
                    <a:spcBef>
                      <a:spcPts val="0"/>
                    </a:spcBef>
                    <a:spcAft>
                      <a:spcPts val="0"/>
                    </a:spcAft>
                  </a:pPr>
                  <a:r>
                    <a:rPr lang="en-US" sz="1100" b="1" u="sng">
                      <a:effectLst/>
                      <a:latin typeface="Arial"/>
                      <a:ea typeface="Times New Roman"/>
                      <a:cs typeface="Times New Roman"/>
                    </a:rPr>
                    <a:t>Test SLATE Core </a:t>
                  </a:r>
                  <a:endParaRPr lang="en-US" sz="1100">
                    <a:effectLst/>
                    <a:latin typeface="Arial"/>
                    <a:ea typeface="Times New Roman"/>
                    <a:cs typeface="Times New Roman"/>
                  </a:endParaRPr>
                </a:p>
                <a:p>
                  <a:pPr marL="342900" marR="0" lvl="0" indent="-342900">
                    <a:lnSpc>
                      <a:spcPct val="115000"/>
                    </a:lnSpc>
                    <a:spcBef>
                      <a:spcPts val="0"/>
                    </a:spcBef>
                    <a:spcAft>
                      <a:spcPts val="0"/>
                    </a:spcAft>
                    <a:buFont typeface="Symbol"/>
                    <a:buChar char=""/>
                  </a:pPr>
                  <a:r>
                    <a:rPr lang="en-US" sz="800">
                      <a:effectLst/>
                      <a:latin typeface="Arial"/>
                      <a:ea typeface="Arial"/>
                    </a:rPr>
                    <a:t>Calculations</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Calibrations</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Communications</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Configuration Tools</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Data Analysis</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Data Storage</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Database Management</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Diagnostics</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Displays*</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Filter, Post Point, Post Test</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Health Monitoring</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Licensing</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Menus</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Message Logging</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OPC</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Reflective Memory Manager</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Security</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Test Execution</a:t>
                  </a:r>
                  <a:endParaRPr lang="en-US" sz="1100">
                    <a:effectLst/>
                    <a:latin typeface="Arial"/>
                    <a:ea typeface="Arial"/>
                  </a:endParaRPr>
                </a:p>
                <a:p>
                  <a:pPr marL="342900" marR="0" lvl="0" indent="-342900">
                    <a:lnSpc>
                      <a:spcPct val="115000"/>
                    </a:lnSpc>
                    <a:spcBef>
                      <a:spcPts val="0"/>
                    </a:spcBef>
                    <a:spcAft>
                      <a:spcPts val="0"/>
                    </a:spcAft>
                    <a:buFont typeface="Symbol"/>
                    <a:buChar char=""/>
                  </a:pPr>
                  <a:r>
                    <a:rPr lang="en-US" sz="800">
                      <a:effectLst/>
                      <a:latin typeface="Arial"/>
                      <a:ea typeface="Arial"/>
                    </a:rPr>
                    <a:t>Test Sequencing</a:t>
                  </a:r>
                  <a:endParaRPr lang="en-US" sz="1100">
                    <a:effectLst/>
                    <a:latin typeface="Arial"/>
                    <a:ea typeface="Arial"/>
                  </a:endParaRPr>
                </a:p>
                <a:p>
                  <a:pPr marL="342900" marR="0" lvl="0" indent="-342900">
                    <a:lnSpc>
                      <a:spcPct val="115000"/>
                    </a:lnSpc>
                    <a:spcBef>
                      <a:spcPts val="0"/>
                    </a:spcBef>
                    <a:spcAft>
                      <a:spcPts val="1000"/>
                    </a:spcAft>
                    <a:buFont typeface="Symbol"/>
                    <a:buChar char=""/>
                  </a:pPr>
                  <a:r>
                    <a:rPr lang="en-US" sz="800">
                      <a:effectLst/>
                      <a:latin typeface="Arial"/>
                      <a:ea typeface="Arial"/>
                    </a:rPr>
                    <a:t>etc</a:t>
                  </a:r>
                  <a:endParaRPr lang="en-US" sz="1100">
                    <a:effectLst/>
                    <a:latin typeface="Arial"/>
                    <a:ea typeface="Arial"/>
                  </a:endParaRPr>
                </a:p>
              </p:txBody>
            </p:sp>
          </p:grpSp>
          <p:sp>
            <p:nvSpPr>
              <p:cNvPr id="20" name="Text Box 48"/>
              <p:cNvSpPr txBox="1">
                <a:spLocks noChangeArrowheads="1"/>
              </p:cNvSpPr>
              <p:nvPr/>
            </p:nvSpPr>
            <p:spPr bwMode="auto">
              <a:xfrm>
                <a:off x="2026285" y="451485"/>
                <a:ext cx="1349374" cy="812164"/>
              </a:xfrm>
              <a:prstGeom prst="rect">
                <a:avLst/>
              </a:prstGeom>
              <a:solidFill>
                <a:schemeClr val="bg1"/>
              </a:solidFill>
              <a:ln w="9525">
                <a:solidFill>
                  <a:srgbClr val="000000"/>
                </a:solidFill>
                <a:miter lim="800000"/>
                <a:headEnd/>
                <a:tailEnd/>
              </a:ln>
            </p:spPr>
            <p:txBody>
              <a:bodyPr rot="0" vert="horz" wrap="none" lIns="91440" tIns="45720" rIns="91440" bIns="45720" anchor="t" anchorCtr="0" upright="1">
                <a:spAutoFit/>
              </a:bodyPr>
              <a:lstStyle/>
              <a:p>
                <a:pPr marL="0" marR="0">
                  <a:spcBef>
                    <a:spcPts val="0"/>
                  </a:spcBef>
                  <a:spcAft>
                    <a:spcPts val="0"/>
                  </a:spcAft>
                </a:pPr>
                <a:r>
                  <a:rPr lang="en-US" sz="1100" b="1" u="sng">
                    <a:effectLst/>
                    <a:latin typeface="Arial"/>
                    <a:ea typeface="Times New Roman"/>
                    <a:cs typeface="Times New Roman"/>
                  </a:rPr>
                  <a:t>Optional Plug-Ins</a:t>
                </a:r>
                <a:endParaRPr lang="en-US" sz="1100">
                  <a:effectLst/>
                  <a:latin typeface="Arial"/>
                  <a:ea typeface="Times New Roman"/>
                  <a:cs typeface="Times New Roman"/>
                </a:endParaRPr>
              </a:p>
              <a:p>
                <a:pPr marL="228600" marR="0" indent="-228600">
                  <a:lnSpc>
                    <a:spcPct val="115000"/>
                  </a:lnSpc>
                  <a:spcBef>
                    <a:spcPts val="0"/>
                  </a:spcBef>
                  <a:spcAft>
                    <a:spcPts val="0"/>
                  </a:spcAft>
                </a:pPr>
                <a:r>
                  <a:rPr lang="en-US" sz="800">
                    <a:effectLst/>
                    <a:latin typeface="Arial"/>
                    <a:ea typeface="Arial"/>
                  </a:rPr>
                  <a:t>NI-DAQmx</a:t>
                </a:r>
                <a:endParaRPr lang="en-US" sz="1100">
                  <a:effectLst/>
                  <a:latin typeface="Arial"/>
                  <a:ea typeface="Arial"/>
                </a:endParaRPr>
              </a:p>
              <a:p>
                <a:pPr marL="228600" marR="0" indent="-228600">
                  <a:lnSpc>
                    <a:spcPct val="115000"/>
                  </a:lnSpc>
                  <a:spcBef>
                    <a:spcPts val="0"/>
                  </a:spcBef>
                  <a:spcAft>
                    <a:spcPts val="0"/>
                  </a:spcAft>
                </a:pPr>
                <a:r>
                  <a:rPr lang="en-US" sz="800">
                    <a:effectLst/>
                    <a:latin typeface="Arial"/>
                    <a:ea typeface="Arial"/>
                  </a:rPr>
                  <a:t>Neff 470</a:t>
                </a:r>
                <a:endParaRPr lang="en-US" sz="1100">
                  <a:effectLst/>
                  <a:latin typeface="Arial"/>
                  <a:ea typeface="Arial"/>
                </a:endParaRPr>
              </a:p>
              <a:p>
                <a:pPr marL="228600" marR="0" indent="-228600">
                  <a:lnSpc>
                    <a:spcPct val="115000"/>
                  </a:lnSpc>
                  <a:spcBef>
                    <a:spcPts val="0"/>
                  </a:spcBef>
                  <a:spcAft>
                    <a:spcPts val="1000"/>
                  </a:spcAft>
                </a:pPr>
                <a:r>
                  <a:rPr lang="en-US" sz="800">
                    <a:effectLst/>
                    <a:latin typeface="Arial"/>
                    <a:ea typeface="Arial"/>
                  </a:rPr>
                  <a:t>etc</a:t>
                </a:r>
                <a:endParaRPr lang="en-US" sz="1100">
                  <a:effectLst/>
                  <a:latin typeface="Arial"/>
                  <a:ea typeface="Arial"/>
                </a:endParaRPr>
              </a:p>
            </p:txBody>
          </p:sp>
          <p:sp>
            <p:nvSpPr>
              <p:cNvPr id="21" name="Text Box 49"/>
              <p:cNvSpPr txBox="1">
                <a:spLocks noChangeArrowheads="1"/>
              </p:cNvSpPr>
              <p:nvPr/>
            </p:nvSpPr>
            <p:spPr bwMode="auto">
              <a:xfrm>
                <a:off x="2026285" y="2206625"/>
                <a:ext cx="1463674" cy="67119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spcBef>
                    <a:spcPts val="0"/>
                  </a:spcBef>
                  <a:spcAft>
                    <a:spcPts val="0"/>
                  </a:spcAft>
                </a:pPr>
                <a:r>
                  <a:rPr lang="en-US" sz="1100" b="1" u="sng">
                    <a:effectLst/>
                    <a:latin typeface="Arial"/>
                    <a:ea typeface="Times New Roman"/>
                    <a:cs typeface="Times New Roman"/>
                  </a:rPr>
                  <a:t>Customer Plug-Ins</a:t>
                </a:r>
                <a:endParaRPr lang="en-US" sz="1100">
                  <a:effectLst/>
                  <a:latin typeface="Arial"/>
                  <a:ea typeface="Times New Roman"/>
                  <a:cs typeface="Times New Roman"/>
                </a:endParaRPr>
              </a:p>
              <a:p>
                <a:pPr marL="228600" marR="0" indent="-228600">
                  <a:lnSpc>
                    <a:spcPct val="115000"/>
                  </a:lnSpc>
                  <a:spcBef>
                    <a:spcPts val="0"/>
                  </a:spcBef>
                  <a:spcAft>
                    <a:spcPts val="0"/>
                  </a:spcAft>
                </a:pPr>
                <a:r>
                  <a:rPr lang="en-US" sz="800">
                    <a:effectLst/>
                    <a:latin typeface="Arial"/>
                    <a:ea typeface="Arial"/>
                  </a:rPr>
                  <a:t>Plug-In #1</a:t>
                </a:r>
                <a:endParaRPr lang="en-US" sz="1100">
                  <a:effectLst/>
                  <a:latin typeface="Arial"/>
                  <a:ea typeface="Arial"/>
                </a:endParaRPr>
              </a:p>
              <a:p>
                <a:pPr marL="228600" marR="0" indent="-228600">
                  <a:lnSpc>
                    <a:spcPct val="115000"/>
                  </a:lnSpc>
                  <a:spcBef>
                    <a:spcPts val="0"/>
                  </a:spcBef>
                  <a:spcAft>
                    <a:spcPts val="1000"/>
                  </a:spcAft>
                </a:pPr>
                <a:r>
                  <a:rPr lang="en-US" sz="800">
                    <a:effectLst/>
                    <a:latin typeface="Arial"/>
                    <a:ea typeface="Arial"/>
                  </a:rPr>
                  <a:t>Plug-In #2</a:t>
                </a:r>
                <a:endParaRPr lang="en-US" sz="1100">
                  <a:effectLst/>
                  <a:latin typeface="Arial"/>
                  <a:ea typeface="Arial"/>
                </a:endParaRPr>
              </a:p>
            </p:txBody>
          </p:sp>
        </p:grpSp>
      </p:grpSp>
    </p:spTree>
    <p:extLst>
      <p:ext uri="{BB962C8B-B14F-4D97-AF65-F5344CB8AC3E}">
        <p14:creationId xmlns:p14="http://schemas.microsoft.com/office/powerpoint/2010/main" val="23204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Explorer</a:t>
            </a:r>
            <a:endParaRPr lang="en-US" dirty="0"/>
          </a:p>
        </p:txBody>
      </p:sp>
      <p:sp>
        <p:nvSpPr>
          <p:cNvPr id="3" name="Content Placeholder 2"/>
          <p:cNvSpPr>
            <a:spLocks noGrp="1"/>
          </p:cNvSpPr>
          <p:nvPr>
            <p:ph idx="1"/>
          </p:nvPr>
        </p:nvSpPr>
        <p:spPr>
          <a:xfrm>
            <a:off x="457200" y="1052736"/>
            <a:ext cx="4690864" cy="4885852"/>
          </a:xfrm>
        </p:spPr>
        <p:txBody>
          <a:bodyPr>
            <a:normAutofit fontScale="92500" lnSpcReduction="20000"/>
          </a:bodyPr>
          <a:lstStyle/>
          <a:p>
            <a:r>
              <a:rPr lang="en-US" dirty="0"/>
              <a:t>System Configuration is performed using the System Explorer tree</a:t>
            </a:r>
          </a:p>
          <a:p>
            <a:r>
              <a:rPr lang="en-US" dirty="0"/>
              <a:t>Plug-Ins can add items and context menus to new and existing nodes</a:t>
            </a:r>
          </a:p>
          <a:p>
            <a:r>
              <a:rPr lang="en-US" dirty="0"/>
              <a:t>Nodes are added via the </a:t>
            </a:r>
            <a:r>
              <a:rPr lang="en-US" dirty="0" err="1"/>
              <a:t>IPlugin</a:t>
            </a:r>
            <a:r>
              <a:rPr lang="en-US" dirty="0"/>
              <a:t> interface</a:t>
            </a:r>
          </a:p>
          <a:p>
            <a:pPr lvl="1"/>
            <a:r>
              <a:rPr lang="en-US" dirty="0"/>
              <a:t>Paths match the naming of the Nodes</a:t>
            </a:r>
          </a:p>
          <a:p>
            <a:r>
              <a:rPr lang="en-US" dirty="0"/>
              <a:t>Standard wording should be maintained</a:t>
            </a:r>
          </a:p>
          <a:p>
            <a:pPr lvl="1"/>
            <a:r>
              <a:rPr lang="en-US" dirty="0"/>
              <a:t>New, Edit, Remove, Delete, Rename, Refresh</a:t>
            </a:r>
          </a:p>
        </p:txBody>
      </p:sp>
      <p:pic>
        <p:nvPicPr>
          <p:cNvPr id="16" name="Picture 15"/>
          <p:cNvPicPr/>
          <p:nvPr/>
        </p:nvPicPr>
        <p:blipFill>
          <a:blip r:embed="rId2" cstate="print"/>
          <a:srcRect/>
          <a:stretch>
            <a:fillRect/>
          </a:stretch>
        </p:blipFill>
        <p:spPr bwMode="auto">
          <a:xfrm>
            <a:off x="5255694" y="1124744"/>
            <a:ext cx="2552700" cy="1428750"/>
          </a:xfrm>
          <a:prstGeom prst="rect">
            <a:avLst/>
          </a:prstGeom>
          <a:noFill/>
          <a:ln w="9525">
            <a:noFill/>
            <a:miter lim="800000"/>
            <a:headEnd/>
            <a:tailEnd/>
          </a:ln>
        </p:spPr>
      </p:pic>
      <p:pic>
        <p:nvPicPr>
          <p:cNvPr id="21" name="Picture 20"/>
          <p:cNvPicPr/>
          <p:nvPr/>
        </p:nvPicPr>
        <p:blipFill>
          <a:blip r:embed="rId3" cstate="print"/>
          <a:srcRect/>
          <a:stretch>
            <a:fillRect/>
          </a:stretch>
        </p:blipFill>
        <p:spPr bwMode="auto">
          <a:xfrm>
            <a:off x="5292080" y="3356992"/>
            <a:ext cx="2276475" cy="2200275"/>
          </a:xfrm>
          <a:prstGeom prst="rect">
            <a:avLst/>
          </a:prstGeom>
          <a:noFill/>
          <a:ln w="9525">
            <a:noFill/>
            <a:miter lim="800000"/>
            <a:headEnd/>
            <a:tailEnd/>
          </a:ln>
        </p:spPr>
      </p:pic>
      <p:sp>
        <p:nvSpPr>
          <p:cNvPr id="22" name="Rectangular Callout 21"/>
          <p:cNvSpPr/>
          <p:nvPr/>
        </p:nvSpPr>
        <p:spPr>
          <a:xfrm>
            <a:off x="7386882" y="1124744"/>
            <a:ext cx="1361582" cy="648072"/>
          </a:xfrm>
          <a:prstGeom prst="wedgeRectCallout">
            <a:avLst>
              <a:gd name="adj1" fmla="val -40799"/>
              <a:gd name="adj2" fmla="val 7884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Context Menu</a:t>
            </a:r>
          </a:p>
        </p:txBody>
      </p:sp>
      <p:sp>
        <p:nvSpPr>
          <p:cNvPr id="23" name="Rectangular Callout 22"/>
          <p:cNvSpPr/>
          <p:nvPr/>
        </p:nvSpPr>
        <p:spPr>
          <a:xfrm>
            <a:off x="6732240" y="5085184"/>
            <a:ext cx="2318148" cy="576064"/>
          </a:xfrm>
          <a:prstGeom prst="wedgeRectCallout">
            <a:avLst>
              <a:gd name="adj1" fmla="val -59353"/>
              <a:gd name="adj2" fmla="val -6505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Node = </a:t>
            </a:r>
            <a:r>
              <a:rPr lang="en-US" sz="1200" dirty="0" err="1"/>
              <a:t>SystemExplorer</a:t>
            </a:r>
            <a:r>
              <a:rPr lang="en-US" sz="1200" dirty="0"/>
              <a:t>/Configuration/DAS</a:t>
            </a:r>
          </a:p>
        </p:txBody>
      </p:sp>
    </p:spTree>
    <p:extLst>
      <p:ext uri="{BB962C8B-B14F-4D97-AF65-F5344CB8AC3E}">
        <p14:creationId xmlns:p14="http://schemas.microsoft.com/office/powerpoint/2010/main" val="829875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Menu</a:t>
            </a:r>
          </a:p>
        </p:txBody>
      </p:sp>
      <p:sp>
        <p:nvSpPr>
          <p:cNvPr id="3" name="Slide Number Placeholder 2"/>
          <p:cNvSpPr>
            <a:spLocks noGrp="1"/>
          </p:cNvSpPr>
          <p:nvPr>
            <p:ph type="sldNum" sz="quarter" idx="10"/>
          </p:nvPr>
        </p:nvSpPr>
        <p:spPr/>
        <p:txBody>
          <a:bodyPr/>
          <a:lstStyle/>
          <a:p>
            <a:fld id="{9B3E39EC-4BE2-4DEA-81C0-4ABC0AAB4AC0}" type="slidenum">
              <a:rPr lang="en-AU" smtClean="0"/>
              <a:pPr/>
              <a:t>24</a:t>
            </a:fld>
            <a:endParaRPr lang="en-AU" dirty="0"/>
          </a:p>
        </p:txBody>
      </p:sp>
      <p:sp>
        <p:nvSpPr>
          <p:cNvPr id="4" name="Content Placeholder 3"/>
          <p:cNvSpPr>
            <a:spLocks noGrp="1"/>
          </p:cNvSpPr>
          <p:nvPr>
            <p:ph idx="1"/>
          </p:nvPr>
        </p:nvSpPr>
        <p:spPr>
          <a:xfrm>
            <a:off x="467544" y="2276872"/>
            <a:ext cx="5915001" cy="3456384"/>
          </a:xfrm>
        </p:spPr>
        <p:txBody>
          <a:bodyPr>
            <a:normAutofit/>
          </a:bodyPr>
          <a:lstStyle/>
          <a:p>
            <a:r>
              <a:rPr lang="en-US" dirty="0"/>
              <a:t>Main Menu is used for general functions that are one or more of the following:</a:t>
            </a:r>
          </a:p>
          <a:p>
            <a:pPr lvl="1"/>
            <a:r>
              <a:rPr lang="en-US" dirty="0"/>
              <a:t>Independent of specific Configuration Editing</a:t>
            </a:r>
          </a:p>
          <a:p>
            <a:pPr lvl="1"/>
            <a:r>
              <a:rPr lang="en-US" dirty="0"/>
              <a:t>Only available at Run Time</a:t>
            </a:r>
          </a:p>
          <a:p>
            <a:pPr lvl="1"/>
            <a:r>
              <a:rPr lang="en-US" dirty="0"/>
              <a:t>Global functions such as Copy, Paste, Administration, and Help</a:t>
            </a:r>
          </a:p>
          <a:p>
            <a:r>
              <a:rPr lang="en-US" dirty="0"/>
              <a:t>To programmatically add:</a:t>
            </a:r>
          </a:p>
          <a:p>
            <a:pPr lvl="1"/>
            <a:r>
              <a:rPr lang="en-US" dirty="0"/>
              <a:t>Inherit from the </a:t>
            </a:r>
            <a:r>
              <a:rPr lang="en-US" dirty="0" err="1"/>
              <a:t>MenuPlugIn</a:t>
            </a:r>
            <a:r>
              <a:rPr lang="en-US" dirty="0"/>
              <a:t> </a:t>
            </a:r>
          </a:p>
          <a:p>
            <a:pPr lvl="1"/>
            <a:r>
              <a:rPr lang="en-US" dirty="0"/>
              <a:t>Set your </a:t>
            </a:r>
            <a:r>
              <a:rPr lang="en-US" dirty="0" err="1"/>
              <a:t>parentMenu</a:t>
            </a:r>
            <a:r>
              <a:rPr lang="en-US" dirty="0"/>
              <a:t> field to a </a:t>
            </a:r>
            <a:r>
              <a:rPr lang="en-US" sz="1400" dirty="0" err="1"/>
              <a:t>Jacobs.TestSLATE.UX.Core.Properties.Resources.uxMenu</a:t>
            </a:r>
            <a:r>
              <a:rPr lang="en-US" dirty="0"/>
              <a:t> item</a:t>
            </a:r>
          </a:p>
        </p:txBody>
      </p:sp>
      <p:sp>
        <p:nvSpPr>
          <p:cNvPr id="11" name="Text Placeholder 10"/>
          <p:cNvSpPr>
            <a:spLocks noGrp="1"/>
          </p:cNvSpPr>
          <p:nvPr>
            <p:ph type="body" sz="half" idx="2"/>
          </p:nvPr>
        </p:nvSpPr>
        <p:spPr>
          <a:xfrm>
            <a:off x="6516216" y="1628800"/>
            <a:ext cx="1961129" cy="2520280"/>
          </a:xfrm>
          <a:ln>
            <a:solidFill>
              <a:schemeClr val="tx2"/>
            </a:solidFill>
          </a:ln>
        </p:spPr>
        <p:txBody>
          <a:bodyPr/>
          <a:lstStyle/>
          <a:p>
            <a:r>
              <a:rPr lang="en-US" dirty="0"/>
              <a:t>Available for extension: </a:t>
            </a:r>
          </a:p>
          <a:p>
            <a:pPr lvl="1"/>
            <a:r>
              <a:rPr lang="en-US" dirty="0"/>
              <a:t>Test SLATE</a:t>
            </a:r>
          </a:p>
          <a:p>
            <a:pPr lvl="1"/>
            <a:r>
              <a:rPr lang="en-US" dirty="0"/>
              <a:t>Edit</a:t>
            </a:r>
          </a:p>
          <a:p>
            <a:pPr lvl="1"/>
            <a:r>
              <a:rPr lang="en-US" dirty="0"/>
              <a:t>View</a:t>
            </a:r>
          </a:p>
          <a:p>
            <a:pPr lvl="1"/>
            <a:r>
              <a:rPr lang="en-US" dirty="0"/>
              <a:t>Tools</a:t>
            </a:r>
          </a:p>
          <a:p>
            <a:pPr lvl="1"/>
            <a:r>
              <a:rPr lang="en-US" dirty="0"/>
              <a:t>Data Analysis</a:t>
            </a:r>
          </a:p>
          <a:p>
            <a:pPr lvl="1"/>
            <a:r>
              <a:rPr lang="en-US" dirty="0"/>
              <a:t>Execute</a:t>
            </a:r>
          </a:p>
          <a:p>
            <a:pPr lvl="1"/>
            <a:r>
              <a:rPr lang="en-US" dirty="0"/>
              <a:t>Calibration</a:t>
            </a:r>
          </a:p>
          <a:p>
            <a:pPr lvl="1"/>
            <a:r>
              <a:rPr lang="en-US" dirty="0"/>
              <a:t>Help</a:t>
            </a:r>
          </a:p>
          <a:p>
            <a:endParaRPr lang="en-US" dirty="0"/>
          </a:p>
        </p:txBody>
      </p:sp>
      <p:pic>
        <p:nvPicPr>
          <p:cNvPr id="12" name="Picture 11"/>
          <p:cNvPicPr/>
          <p:nvPr/>
        </p:nvPicPr>
        <p:blipFill>
          <a:blip r:embed="rId2" cstate="print"/>
          <a:srcRect/>
          <a:stretch>
            <a:fillRect/>
          </a:stretch>
        </p:blipFill>
        <p:spPr bwMode="auto">
          <a:xfrm>
            <a:off x="467544" y="908720"/>
            <a:ext cx="4267200" cy="1133475"/>
          </a:xfrm>
          <a:prstGeom prst="rect">
            <a:avLst/>
          </a:prstGeom>
          <a:noFill/>
          <a:ln w="9525">
            <a:noFill/>
            <a:miter lim="800000"/>
            <a:headEnd/>
            <a:tailEnd/>
          </a:ln>
        </p:spPr>
      </p:pic>
    </p:spTree>
    <p:extLst>
      <p:ext uri="{BB962C8B-B14F-4D97-AF65-F5344CB8AC3E}">
        <p14:creationId xmlns:p14="http://schemas.microsoft.com/office/powerpoint/2010/main" val="104652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Logging</a:t>
            </a:r>
          </a:p>
        </p:txBody>
      </p:sp>
      <p:sp>
        <p:nvSpPr>
          <p:cNvPr id="6" name="Content Placeholder 5"/>
          <p:cNvSpPr>
            <a:spLocks noGrp="1"/>
          </p:cNvSpPr>
          <p:nvPr>
            <p:ph idx="1"/>
          </p:nvPr>
        </p:nvSpPr>
        <p:spPr/>
        <p:txBody>
          <a:bodyPr>
            <a:normAutofit fontScale="92500" lnSpcReduction="20000"/>
          </a:bodyPr>
          <a:lstStyle/>
          <a:p>
            <a:r>
              <a:rPr lang="en-US" dirty="0"/>
              <a:t>The Test SLATE Message Log is only available when the MOC is up and running. APIs are available through .NET, LabVIEW, and C/C++. </a:t>
            </a:r>
          </a:p>
          <a:p>
            <a:r>
              <a:rPr lang="en-US" dirty="0" err="1"/>
              <a:t>.Net</a:t>
            </a:r>
            <a:endParaRPr lang="en-US" dirty="0"/>
          </a:p>
          <a:p>
            <a:pPr lvl="1"/>
            <a:r>
              <a:rPr lang="en-US" dirty="0" err="1"/>
              <a:t>IMessageLog</a:t>
            </a:r>
            <a:r>
              <a:rPr lang="en-US" dirty="0"/>
              <a:t> interface in </a:t>
            </a:r>
          </a:p>
          <a:p>
            <a:pPr marL="720000" lvl="2" indent="0">
              <a:buNone/>
            </a:pPr>
            <a:r>
              <a:rPr lang="en-US" dirty="0" err="1"/>
              <a:t>Jacobs.TestSLATE.Messaging</a:t>
            </a:r>
            <a:r>
              <a:rPr lang="en-US" dirty="0"/>
              <a:t> </a:t>
            </a:r>
          </a:p>
          <a:p>
            <a:r>
              <a:rPr lang="en-US" dirty="0"/>
              <a:t>LabVIEW</a:t>
            </a:r>
          </a:p>
          <a:p>
            <a:pPr lvl="1"/>
            <a:r>
              <a:rPr lang="en-US" dirty="0"/>
              <a:t>Send Message.vi</a:t>
            </a:r>
          </a:p>
          <a:p>
            <a:r>
              <a:rPr lang="en-US" dirty="0"/>
              <a:t>C/C++ </a:t>
            </a:r>
          </a:p>
          <a:p>
            <a:pPr lvl="1"/>
            <a:r>
              <a:rPr lang="en-US" dirty="0"/>
              <a:t>Available for external applications to send messages to the log. Contact Jacobs for this interface.</a:t>
            </a:r>
          </a:p>
          <a:p>
            <a:r>
              <a:rPr lang="en-US" dirty="0"/>
              <a:t>Custom Message Codes can be added.</a:t>
            </a:r>
          </a:p>
        </p:txBody>
      </p:sp>
      <p:sp>
        <p:nvSpPr>
          <p:cNvPr id="3" name="Slide Number Placeholder 2"/>
          <p:cNvSpPr>
            <a:spLocks noGrp="1"/>
          </p:cNvSpPr>
          <p:nvPr>
            <p:ph type="sldNum" sz="quarter" idx="12"/>
          </p:nvPr>
        </p:nvSpPr>
        <p:spPr/>
        <p:txBody>
          <a:bodyPr/>
          <a:lstStyle/>
          <a:p>
            <a:fld id="{9B3E39EC-4BE2-4DEA-81C0-4ABC0AAB4AC0}" type="slidenum">
              <a:rPr lang="en-AU" smtClean="0"/>
              <a:pPr/>
              <a:t>25</a:t>
            </a:fld>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739413"/>
            <a:ext cx="226638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434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Commands</a:t>
            </a:r>
            <a:endParaRPr lang="en-US" dirty="0"/>
          </a:p>
        </p:txBody>
      </p:sp>
      <p:sp>
        <p:nvSpPr>
          <p:cNvPr id="3" name="Content Placeholder 2"/>
          <p:cNvSpPr>
            <a:spLocks noGrp="1"/>
          </p:cNvSpPr>
          <p:nvPr>
            <p:ph idx="1"/>
          </p:nvPr>
        </p:nvSpPr>
        <p:spPr/>
        <p:txBody>
          <a:bodyPr>
            <a:normAutofit/>
          </a:bodyPr>
          <a:lstStyle/>
          <a:p>
            <a:r>
              <a:rPr lang="en-US" sz="2000" dirty="0"/>
              <a:t>TCP/IP is the command delivery method</a:t>
            </a:r>
          </a:p>
          <a:p>
            <a:r>
              <a:rPr lang="en-US" sz="2000" dirty="0"/>
              <a:t>Each process (Source, </a:t>
            </a:r>
            <a:r>
              <a:rPr lang="en-US" sz="2000" dirty="0" err="1"/>
              <a:t>etc</a:t>
            </a:r>
            <a:r>
              <a:rPr lang="en-US" sz="2000" dirty="0"/>
              <a:t>) is assigned a unique Process ID</a:t>
            </a:r>
          </a:p>
          <a:p>
            <a:pPr lvl="1"/>
            <a:r>
              <a:rPr lang="en-US" sz="1800" dirty="0"/>
              <a:t>assigned arbitrarily in multiples of 10000</a:t>
            </a:r>
          </a:p>
          <a:p>
            <a:pPr lvl="1"/>
            <a:r>
              <a:rPr lang="en-US" sz="1800" dirty="0"/>
              <a:t>defined in the </a:t>
            </a:r>
            <a:r>
              <a:rPr lang="en-US" sz="1800" dirty="0" err="1"/>
              <a:t>TV.Mnemonics</a:t>
            </a:r>
            <a:r>
              <a:rPr lang="en-US" sz="1800" dirty="0"/>
              <a:t> table</a:t>
            </a:r>
          </a:p>
          <a:p>
            <a:r>
              <a:rPr lang="en-US" sz="2000" dirty="0"/>
              <a:t>Function Word contains the command information</a:t>
            </a:r>
          </a:p>
          <a:p>
            <a:pPr lvl="1"/>
            <a:r>
              <a:rPr lang="en-US" sz="1800" dirty="0"/>
              <a:t>generated based on two items:  Process ID and Command ID</a:t>
            </a:r>
          </a:p>
          <a:p>
            <a:pPr lvl="1"/>
            <a:r>
              <a:rPr lang="en-US" sz="1800" dirty="0"/>
              <a:t>Custom Command IDs can be defined</a:t>
            </a:r>
          </a:p>
          <a:p>
            <a:r>
              <a:rPr lang="en-US" sz="2000" dirty="0"/>
              <a:t>Arguments are used to pass special settings and information with a command</a:t>
            </a:r>
          </a:p>
        </p:txBody>
      </p:sp>
      <p:sp>
        <p:nvSpPr>
          <p:cNvPr id="4" name="Slide Number Placeholder 3"/>
          <p:cNvSpPr>
            <a:spLocks noGrp="1"/>
          </p:cNvSpPr>
          <p:nvPr>
            <p:ph type="sldNum" sz="quarter" idx="12"/>
          </p:nvPr>
        </p:nvSpPr>
        <p:spPr/>
        <p:txBody>
          <a:bodyPr/>
          <a:lstStyle/>
          <a:p>
            <a:fld id="{9B3E39EC-4BE2-4DEA-81C0-4ABC0AAB4AC0}" type="slidenum">
              <a:rPr lang="en-AU" smtClean="0"/>
              <a:pPr/>
              <a:t>26</a:t>
            </a:fld>
            <a:endParaRPr lang="en-AU" dirty="0"/>
          </a:p>
        </p:txBody>
      </p:sp>
      <p:grpSp>
        <p:nvGrpSpPr>
          <p:cNvPr id="6" name="Group 1"/>
          <p:cNvGrpSpPr>
            <a:grpSpLocks/>
          </p:cNvGrpSpPr>
          <p:nvPr/>
        </p:nvGrpSpPr>
        <p:grpSpPr bwMode="auto">
          <a:xfrm>
            <a:off x="1734454" y="4678713"/>
            <a:ext cx="5544616" cy="1296144"/>
            <a:chOff x="2612" y="6594"/>
            <a:chExt cx="7739" cy="1326"/>
          </a:xfrm>
        </p:grpSpPr>
        <p:sp>
          <p:nvSpPr>
            <p:cNvPr id="7" name="AutoShape 13"/>
            <p:cNvSpPr>
              <a:spLocks noChangeArrowheads="1"/>
            </p:cNvSpPr>
            <p:nvPr/>
          </p:nvSpPr>
          <p:spPr bwMode="auto">
            <a:xfrm>
              <a:off x="2612" y="6594"/>
              <a:ext cx="1169" cy="705"/>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itchFamily="34" charset="0"/>
                  <a:ea typeface="Times New Roman" pitchFamily="18" charset="0"/>
                  <a:cs typeface="Arial" pitchFamily="34" charset="0"/>
                </a:rPr>
                <a:t>Function Word (I32)</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AutoShape 12"/>
            <p:cNvSpPr>
              <a:spLocks noChangeArrowheads="1"/>
            </p:cNvSpPr>
            <p:nvPr/>
          </p:nvSpPr>
          <p:spPr bwMode="auto">
            <a:xfrm>
              <a:off x="3781" y="6594"/>
              <a:ext cx="1169" cy="705"/>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itchFamily="34" charset="0"/>
                  <a:ea typeface="Times New Roman" pitchFamily="18" charset="0"/>
                  <a:cs typeface="Arial" pitchFamily="34" charset="0"/>
                </a:rPr>
                <a:t>Requestor ID</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AutoShape 11"/>
            <p:cNvSpPr>
              <a:spLocks noChangeArrowheads="1"/>
            </p:cNvSpPr>
            <p:nvPr/>
          </p:nvSpPr>
          <p:spPr bwMode="auto">
            <a:xfrm>
              <a:off x="4950" y="6594"/>
              <a:ext cx="1169" cy="705"/>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itchFamily="34" charset="0"/>
                  <a:ea typeface="Times New Roman" pitchFamily="18" charset="0"/>
                  <a:cs typeface="Arial" pitchFamily="34" charset="0"/>
                </a:rPr>
                <a:t>Source ID</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AutoShape 10"/>
            <p:cNvSpPr>
              <a:spLocks noChangeArrowheads="1"/>
            </p:cNvSpPr>
            <p:nvPr/>
          </p:nvSpPr>
          <p:spPr bwMode="auto">
            <a:xfrm>
              <a:off x="6105" y="6594"/>
              <a:ext cx="1169" cy="705"/>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itchFamily="34" charset="0"/>
                  <a:ea typeface="Times New Roman" pitchFamily="18" charset="0"/>
                  <a:cs typeface="Arial" pitchFamily="34" charset="0"/>
                </a:rPr>
                <a:t>Command Bytes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AutoShape 9"/>
            <p:cNvSpPr>
              <a:spLocks noChangeArrowheads="1"/>
            </p:cNvSpPr>
            <p:nvPr/>
          </p:nvSpPr>
          <p:spPr bwMode="auto">
            <a:xfrm>
              <a:off x="7274" y="6594"/>
              <a:ext cx="1169" cy="705"/>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itchFamily="34" charset="0"/>
                  <a:ea typeface="Times New Roman" pitchFamily="18" charset="0"/>
                  <a:cs typeface="Arial" pitchFamily="34" charset="0"/>
                </a:rPr>
                <a:t>Argument 0 </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AutoShape 8"/>
            <p:cNvSpPr>
              <a:spLocks noChangeArrowheads="1"/>
            </p:cNvSpPr>
            <p:nvPr/>
          </p:nvSpPr>
          <p:spPr bwMode="auto">
            <a:xfrm rot="5400000">
              <a:off x="8271" y="6766"/>
              <a:ext cx="705" cy="362"/>
            </a:xfrm>
            <a:prstGeom prst="flowChartManualInpu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3" name="AutoShape 7"/>
            <p:cNvSpPr>
              <a:spLocks noChangeArrowheads="1"/>
            </p:cNvSpPr>
            <p:nvPr/>
          </p:nvSpPr>
          <p:spPr bwMode="auto">
            <a:xfrm rot="16200000">
              <a:off x="8633" y="6766"/>
              <a:ext cx="705" cy="362"/>
            </a:xfrm>
            <a:prstGeom prst="flowChartManualInpu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AutoShape 6"/>
            <p:cNvSpPr>
              <a:spLocks noChangeArrowheads="1"/>
            </p:cNvSpPr>
            <p:nvPr/>
          </p:nvSpPr>
          <p:spPr bwMode="auto">
            <a:xfrm>
              <a:off x="9167" y="6594"/>
              <a:ext cx="1169" cy="705"/>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itchFamily="34" charset="0"/>
                  <a:ea typeface="Times New Roman" pitchFamily="18" charset="0"/>
                  <a:cs typeface="Arial" pitchFamily="34" charset="0"/>
                </a:rPr>
                <a:t>Argument N-1</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AutoShape 5"/>
            <p:cNvSpPr>
              <a:spLocks/>
            </p:cNvSpPr>
            <p:nvPr/>
          </p:nvSpPr>
          <p:spPr bwMode="auto">
            <a:xfrm rot="16200000" flipV="1">
              <a:off x="4801" y="5110"/>
              <a:ext cx="283" cy="4662"/>
            </a:xfrm>
            <a:prstGeom prst="leftBracket">
              <a:avLst>
                <a:gd name="adj" fmla="val 8938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 Box 4"/>
            <p:cNvSpPr txBox="1">
              <a:spLocks noChangeArrowheads="1"/>
            </p:cNvSpPr>
            <p:nvPr/>
          </p:nvSpPr>
          <p:spPr bwMode="auto">
            <a:xfrm>
              <a:off x="3195" y="7499"/>
              <a:ext cx="3375"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itchFamily="34" charset="0"/>
                  <a:ea typeface="Times New Roman" pitchFamily="18" charset="0"/>
                  <a:cs typeface="Arial" pitchFamily="34" charset="0"/>
                </a:rPr>
                <a:t>Fixed-length portion</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AutoShape 3"/>
            <p:cNvSpPr>
              <a:spLocks/>
            </p:cNvSpPr>
            <p:nvPr/>
          </p:nvSpPr>
          <p:spPr bwMode="auto">
            <a:xfrm rot="16200000" flipV="1">
              <a:off x="8670" y="5917"/>
              <a:ext cx="283" cy="3048"/>
            </a:xfrm>
            <a:prstGeom prst="leftBracket">
              <a:avLst>
                <a:gd name="adj" fmla="val 5843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Box 2"/>
            <p:cNvSpPr txBox="1">
              <a:spLocks noChangeArrowheads="1"/>
            </p:cNvSpPr>
            <p:nvPr/>
          </p:nvSpPr>
          <p:spPr bwMode="auto">
            <a:xfrm>
              <a:off x="7260" y="7507"/>
              <a:ext cx="3091"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itchFamily="34" charset="0"/>
                  <a:ea typeface="Times New Roman" pitchFamily="18" charset="0"/>
                  <a:cs typeface="Arial" pitchFamily="34" charset="0"/>
                </a:rPr>
                <a:t>Variable-length portion</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04733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 - Standard</a:t>
            </a:r>
          </a:p>
        </p:txBody>
      </p:sp>
      <p:sp>
        <p:nvSpPr>
          <p:cNvPr id="4" name="Slide Number Placeholder 3"/>
          <p:cNvSpPr>
            <a:spLocks noGrp="1"/>
          </p:cNvSpPr>
          <p:nvPr>
            <p:ph type="sldNum" sz="quarter" idx="12"/>
          </p:nvPr>
        </p:nvSpPr>
        <p:spPr/>
        <p:txBody>
          <a:bodyPr/>
          <a:lstStyle/>
          <a:p>
            <a:fld id="{9B3E39EC-4BE2-4DEA-81C0-4ABC0AAB4AC0}" type="slidenum">
              <a:rPr lang="en-AU" smtClean="0"/>
              <a:pPr/>
              <a:t>27</a:t>
            </a:fld>
            <a:endParaRPr lang="en-AU" dirty="0"/>
          </a:p>
        </p:txBody>
      </p:sp>
      <p:graphicFrame>
        <p:nvGraphicFramePr>
          <p:cNvPr id="21" name="Table 20"/>
          <p:cNvGraphicFramePr>
            <a:graphicFrameLocks noGrp="1"/>
          </p:cNvGraphicFramePr>
          <p:nvPr>
            <p:extLst>
              <p:ext uri="{D42A27DB-BD31-4B8C-83A1-F6EECF244321}">
                <p14:modId xmlns:p14="http://schemas.microsoft.com/office/powerpoint/2010/main" val="3982660335"/>
              </p:ext>
            </p:extLst>
          </p:nvPr>
        </p:nvGraphicFramePr>
        <p:xfrm>
          <a:off x="1475656" y="1052736"/>
          <a:ext cx="5973159" cy="4451042"/>
        </p:xfrm>
        <a:graphic>
          <a:graphicData uri="http://schemas.openxmlformats.org/drawingml/2006/table">
            <a:tbl>
              <a:tblPr firstRow="1" firstCol="1" bandRow="1">
                <a:tableStyleId>{5940675A-B579-460E-94D1-54222C63F5DA}</a:tableStyleId>
              </a:tblPr>
              <a:tblGrid>
                <a:gridCol w="1003491">
                  <a:extLst>
                    <a:ext uri="{9D8B030D-6E8A-4147-A177-3AD203B41FA5}">
                      <a16:colId xmlns:a16="http://schemas.microsoft.com/office/drawing/2014/main" val="20000"/>
                    </a:ext>
                  </a:extLst>
                </a:gridCol>
                <a:gridCol w="4969668">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1000"/>
                        </a:spcAft>
                      </a:pPr>
                      <a:r>
                        <a:rPr lang="en-US" sz="1400" dirty="0">
                          <a:effectLst/>
                        </a:rPr>
                        <a:t>Stop</a:t>
                      </a:r>
                      <a:endParaRPr lang="en-US" sz="1400" b="1" dirty="0">
                        <a:effectLst/>
                        <a:latin typeface="Calibri"/>
                        <a:ea typeface="Times New Roman"/>
                        <a:cs typeface="Times New Roman"/>
                      </a:endParaRPr>
                    </a:p>
                  </a:txBody>
                  <a:tcPr marL="53003" marR="53003" marT="0" marB="0"/>
                </a:tc>
                <a:tc>
                  <a:txBody>
                    <a:bodyPr/>
                    <a:lstStyle/>
                    <a:p>
                      <a:pPr marL="342900" marR="0" lvl="0" indent="-342900">
                        <a:lnSpc>
                          <a:spcPct val="115000"/>
                        </a:lnSpc>
                        <a:spcBef>
                          <a:spcPts val="0"/>
                        </a:spcBef>
                        <a:spcAft>
                          <a:spcPts val="1000"/>
                        </a:spcAft>
                        <a:buFont typeface="Symbol"/>
                        <a:buChar char=""/>
                      </a:pPr>
                      <a:r>
                        <a:rPr lang="en-US" sz="1400" dirty="0">
                          <a:effectLst/>
                        </a:rPr>
                        <a:t>Used to exit Acquire, Diagnostics, or Calibration and return to Idle Mode.</a:t>
                      </a:r>
                      <a:endParaRPr lang="en-US" sz="1400" b="1" dirty="0">
                        <a:effectLst/>
                        <a:latin typeface="Calibri"/>
                        <a:ea typeface="Times New Roman"/>
                        <a:cs typeface="Times New Roman"/>
                      </a:endParaRPr>
                    </a:p>
                  </a:txBody>
                  <a:tcPr marL="53003" marR="53003" marT="0" marB="0"/>
                </a:tc>
                <a:extLst>
                  <a:ext uri="{0D108BD9-81ED-4DB2-BD59-A6C34878D82A}">
                    <a16:rowId xmlns:a16="http://schemas.microsoft.com/office/drawing/2014/main" val="10000"/>
                  </a:ext>
                </a:extLst>
              </a:tr>
              <a:tr h="559707">
                <a:tc>
                  <a:txBody>
                    <a:bodyPr/>
                    <a:lstStyle/>
                    <a:p>
                      <a:pPr marL="0" marR="0">
                        <a:lnSpc>
                          <a:spcPct val="115000"/>
                        </a:lnSpc>
                        <a:spcBef>
                          <a:spcPts val="0"/>
                        </a:spcBef>
                        <a:spcAft>
                          <a:spcPts val="1000"/>
                        </a:spcAft>
                      </a:pPr>
                      <a:r>
                        <a:rPr lang="en-US" sz="1400" dirty="0">
                          <a:effectLst/>
                        </a:rPr>
                        <a:t>Diagnostic</a:t>
                      </a:r>
                      <a:endParaRPr lang="en-US" sz="1400" b="1" dirty="0">
                        <a:effectLst/>
                        <a:latin typeface="Calibri"/>
                        <a:ea typeface="Times New Roman"/>
                        <a:cs typeface="Times New Roman"/>
                      </a:endParaRPr>
                    </a:p>
                  </a:txBody>
                  <a:tcPr marL="53003" marR="53003" marT="0" marB="0"/>
                </a:tc>
                <a:tc>
                  <a:txBody>
                    <a:bodyPr/>
                    <a:lstStyle/>
                    <a:p>
                      <a:pPr marL="342900" marR="0" lvl="0" indent="-342900">
                        <a:lnSpc>
                          <a:spcPct val="115000"/>
                        </a:lnSpc>
                        <a:spcBef>
                          <a:spcPts val="0"/>
                        </a:spcBef>
                        <a:spcAft>
                          <a:spcPts val="0"/>
                        </a:spcAft>
                        <a:buFont typeface="Symbol"/>
                        <a:buChar char=""/>
                      </a:pPr>
                      <a:r>
                        <a:rPr lang="en-US" sz="1400" dirty="0">
                          <a:effectLst/>
                        </a:rPr>
                        <a:t>Used to Exit idle mode and collect data for Diagnostics.</a:t>
                      </a:r>
                    </a:p>
                    <a:p>
                      <a:pPr marL="342900" marR="0" lvl="0" indent="-342900">
                        <a:lnSpc>
                          <a:spcPct val="115000"/>
                        </a:lnSpc>
                        <a:spcBef>
                          <a:spcPts val="0"/>
                        </a:spcBef>
                        <a:spcAft>
                          <a:spcPts val="1000"/>
                        </a:spcAft>
                        <a:buFont typeface="Symbol"/>
                        <a:buChar char=""/>
                      </a:pPr>
                      <a:r>
                        <a:rPr lang="en-US" sz="1400" dirty="0">
                          <a:effectLst/>
                        </a:rPr>
                        <a:t>When in this mode, the source is reserved.  It will not accept commands for acquire, calibrations, etc.  The Stop command is used to exit this mode.</a:t>
                      </a:r>
                      <a:endParaRPr lang="en-US" sz="1400" b="1" dirty="0">
                        <a:effectLst/>
                        <a:latin typeface="Calibri"/>
                        <a:ea typeface="Times New Roman"/>
                        <a:cs typeface="Times New Roman"/>
                      </a:endParaRPr>
                    </a:p>
                  </a:txBody>
                  <a:tcPr marL="53003" marR="53003" marT="0" marB="0"/>
                </a:tc>
                <a:extLst>
                  <a:ext uri="{0D108BD9-81ED-4DB2-BD59-A6C34878D82A}">
                    <a16:rowId xmlns:a16="http://schemas.microsoft.com/office/drawing/2014/main" val="10001"/>
                  </a:ext>
                </a:extLst>
              </a:tr>
              <a:tr h="419780">
                <a:tc>
                  <a:txBody>
                    <a:bodyPr/>
                    <a:lstStyle/>
                    <a:p>
                      <a:pPr marL="0" marR="0">
                        <a:lnSpc>
                          <a:spcPct val="115000"/>
                        </a:lnSpc>
                        <a:spcBef>
                          <a:spcPts val="0"/>
                        </a:spcBef>
                        <a:spcAft>
                          <a:spcPts val="1000"/>
                        </a:spcAft>
                      </a:pPr>
                      <a:r>
                        <a:rPr lang="en-US" sz="1400">
                          <a:effectLst/>
                        </a:rPr>
                        <a:t>Kill</a:t>
                      </a:r>
                      <a:endParaRPr lang="en-US" sz="1400" b="1">
                        <a:effectLst/>
                        <a:latin typeface="Calibri"/>
                        <a:ea typeface="Times New Roman"/>
                        <a:cs typeface="Times New Roman"/>
                      </a:endParaRPr>
                    </a:p>
                  </a:txBody>
                  <a:tcPr marL="53003" marR="53003" marT="0" marB="0"/>
                </a:tc>
                <a:tc>
                  <a:txBody>
                    <a:bodyPr/>
                    <a:lstStyle/>
                    <a:p>
                      <a:pPr marL="342900" marR="0" lvl="0" indent="-342900">
                        <a:lnSpc>
                          <a:spcPct val="115000"/>
                        </a:lnSpc>
                        <a:spcBef>
                          <a:spcPts val="0"/>
                        </a:spcBef>
                        <a:spcAft>
                          <a:spcPts val="0"/>
                        </a:spcAft>
                        <a:buFont typeface="Symbol"/>
                        <a:buChar char=""/>
                      </a:pPr>
                      <a:r>
                        <a:rPr lang="en-US" sz="1400" dirty="0">
                          <a:effectLst/>
                        </a:rPr>
                        <a:t>Used to stop collecting data and enter inactive mode.</a:t>
                      </a:r>
                    </a:p>
                    <a:p>
                      <a:pPr marL="342900" marR="0" lvl="0" indent="-342900">
                        <a:lnSpc>
                          <a:spcPct val="115000"/>
                        </a:lnSpc>
                        <a:spcBef>
                          <a:spcPts val="0"/>
                        </a:spcBef>
                        <a:spcAft>
                          <a:spcPts val="1000"/>
                        </a:spcAft>
                        <a:buFont typeface="Symbol"/>
                        <a:buChar char=""/>
                      </a:pPr>
                      <a:r>
                        <a:rPr lang="en-US" sz="1400" dirty="0">
                          <a:effectLst/>
                        </a:rPr>
                        <a:t>Only accepted when in idle mode. </a:t>
                      </a:r>
                      <a:endParaRPr lang="en-US" sz="1400" b="1" dirty="0">
                        <a:effectLst/>
                        <a:latin typeface="Calibri"/>
                        <a:ea typeface="Times New Roman"/>
                        <a:cs typeface="Times New Roman"/>
                      </a:endParaRPr>
                    </a:p>
                  </a:txBody>
                  <a:tcPr marL="53003" marR="53003" marT="0" marB="0"/>
                </a:tc>
                <a:extLst>
                  <a:ext uri="{0D108BD9-81ED-4DB2-BD59-A6C34878D82A}">
                    <a16:rowId xmlns:a16="http://schemas.microsoft.com/office/drawing/2014/main" val="10002"/>
                  </a:ext>
                </a:extLst>
              </a:tr>
              <a:tr h="839561">
                <a:tc>
                  <a:txBody>
                    <a:bodyPr/>
                    <a:lstStyle/>
                    <a:p>
                      <a:pPr marL="0" marR="0">
                        <a:lnSpc>
                          <a:spcPct val="115000"/>
                        </a:lnSpc>
                        <a:spcBef>
                          <a:spcPts val="0"/>
                        </a:spcBef>
                        <a:spcAft>
                          <a:spcPts val="1000"/>
                        </a:spcAft>
                      </a:pPr>
                      <a:r>
                        <a:rPr lang="en-US" sz="1400">
                          <a:effectLst/>
                        </a:rPr>
                        <a:t>Calibrate</a:t>
                      </a:r>
                      <a:endParaRPr lang="en-US" sz="1400" b="1">
                        <a:effectLst/>
                        <a:latin typeface="Calibri"/>
                        <a:ea typeface="Times New Roman"/>
                        <a:cs typeface="Times New Roman"/>
                      </a:endParaRPr>
                    </a:p>
                  </a:txBody>
                  <a:tcPr marL="53003" marR="53003" marT="0" marB="0"/>
                </a:tc>
                <a:tc>
                  <a:txBody>
                    <a:bodyPr/>
                    <a:lstStyle/>
                    <a:p>
                      <a:pPr marL="342900" marR="0" lvl="0" indent="-342900">
                        <a:lnSpc>
                          <a:spcPct val="115000"/>
                        </a:lnSpc>
                        <a:spcBef>
                          <a:spcPts val="0"/>
                        </a:spcBef>
                        <a:spcAft>
                          <a:spcPts val="0"/>
                        </a:spcAft>
                        <a:buFont typeface="Symbol"/>
                        <a:buChar char=""/>
                      </a:pPr>
                      <a:r>
                        <a:rPr lang="en-US" sz="1400" dirty="0">
                          <a:effectLst/>
                        </a:rPr>
                        <a:t>Used to Exit idle mode and collect data for calibration.</a:t>
                      </a:r>
                    </a:p>
                    <a:p>
                      <a:pPr marL="342900" marR="0" lvl="0" indent="-342900">
                        <a:lnSpc>
                          <a:spcPct val="115000"/>
                        </a:lnSpc>
                        <a:spcBef>
                          <a:spcPts val="0"/>
                        </a:spcBef>
                        <a:spcAft>
                          <a:spcPts val="0"/>
                        </a:spcAft>
                        <a:buFont typeface="Symbol"/>
                        <a:buChar char=""/>
                      </a:pPr>
                      <a:r>
                        <a:rPr lang="en-US" sz="1400" dirty="0">
                          <a:effectLst/>
                        </a:rPr>
                        <a:t>When in this mode, the source is reserved.  It will not accept commands for acquire, diagnostics, etc.  The Stop command is used to exit this mode.</a:t>
                      </a:r>
                    </a:p>
                  </a:txBody>
                  <a:tcPr marL="53003" marR="53003" marT="0" marB="0"/>
                </a:tc>
                <a:extLst>
                  <a:ext uri="{0D108BD9-81ED-4DB2-BD59-A6C34878D82A}">
                    <a16:rowId xmlns:a16="http://schemas.microsoft.com/office/drawing/2014/main" val="10003"/>
                  </a:ext>
                </a:extLst>
              </a:tr>
              <a:tr h="279854">
                <a:tc>
                  <a:txBody>
                    <a:bodyPr/>
                    <a:lstStyle/>
                    <a:p>
                      <a:pPr marL="0" marR="0">
                        <a:lnSpc>
                          <a:spcPct val="115000"/>
                        </a:lnSpc>
                        <a:spcBef>
                          <a:spcPts val="0"/>
                        </a:spcBef>
                        <a:spcAft>
                          <a:spcPts val="1000"/>
                        </a:spcAft>
                      </a:pPr>
                      <a:r>
                        <a:rPr lang="en-US" sz="1400" dirty="0">
                          <a:effectLst/>
                        </a:rPr>
                        <a:t>Reload</a:t>
                      </a:r>
                      <a:endParaRPr lang="en-US" sz="1400" b="1" dirty="0">
                        <a:effectLst/>
                        <a:latin typeface="Calibri"/>
                        <a:ea typeface="Times New Roman"/>
                        <a:cs typeface="Times New Roman"/>
                      </a:endParaRPr>
                    </a:p>
                  </a:txBody>
                  <a:tcPr marL="53003" marR="53003" marT="0" marB="0"/>
                </a:tc>
                <a:tc>
                  <a:txBody>
                    <a:bodyPr/>
                    <a:lstStyle/>
                    <a:p>
                      <a:pPr marL="342900" marR="0" lvl="0" indent="-342900">
                        <a:lnSpc>
                          <a:spcPct val="115000"/>
                        </a:lnSpc>
                        <a:spcBef>
                          <a:spcPts val="0"/>
                        </a:spcBef>
                        <a:spcAft>
                          <a:spcPts val="1000"/>
                        </a:spcAft>
                        <a:buFont typeface="Symbol"/>
                        <a:buChar char=""/>
                      </a:pPr>
                      <a:r>
                        <a:rPr lang="en-US" sz="1400" dirty="0">
                          <a:effectLst/>
                        </a:rPr>
                        <a:t>Used to send the Source to the INIT state.</a:t>
                      </a:r>
                      <a:endParaRPr lang="en-US" sz="1400" b="1" dirty="0">
                        <a:effectLst/>
                        <a:latin typeface="Calibri"/>
                        <a:ea typeface="Times New Roman"/>
                        <a:cs typeface="Times New Roman"/>
                      </a:endParaRPr>
                    </a:p>
                  </a:txBody>
                  <a:tcPr marL="53003" marR="53003" marT="0" marB="0"/>
                </a:tc>
                <a:extLst>
                  <a:ext uri="{0D108BD9-81ED-4DB2-BD59-A6C34878D82A}">
                    <a16:rowId xmlns:a16="http://schemas.microsoft.com/office/drawing/2014/main" val="10004"/>
                  </a:ext>
                </a:extLst>
              </a:tr>
              <a:tr h="279854">
                <a:tc>
                  <a:txBody>
                    <a:bodyPr/>
                    <a:lstStyle/>
                    <a:p>
                      <a:pPr marL="0" marR="0">
                        <a:lnSpc>
                          <a:spcPct val="115000"/>
                        </a:lnSpc>
                        <a:spcBef>
                          <a:spcPts val="0"/>
                        </a:spcBef>
                        <a:spcAft>
                          <a:spcPts val="1000"/>
                        </a:spcAft>
                      </a:pPr>
                      <a:r>
                        <a:rPr lang="en-US" sz="1400" dirty="0">
                          <a:effectLst/>
                        </a:rPr>
                        <a:t>Soft Reload</a:t>
                      </a:r>
                      <a:endParaRPr lang="en-US" sz="1400" b="1" dirty="0">
                        <a:effectLst/>
                        <a:latin typeface="Calibri"/>
                        <a:ea typeface="Times New Roman"/>
                        <a:cs typeface="Times New Roman"/>
                      </a:endParaRPr>
                    </a:p>
                  </a:txBody>
                  <a:tcPr marL="53003" marR="53003" marT="0" marB="0"/>
                </a:tc>
                <a:tc>
                  <a:txBody>
                    <a:bodyPr/>
                    <a:lstStyle/>
                    <a:p>
                      <a:pPr marL="342900" marR="0" lvl="0" indent="-342900">
                        <a:lnSpc>
                          <a:spcPct val="115000"/>
                        </a:lnSpc>
                        <a:spcBef>
                          <a:spcPts val="0"/>
                        </a:spcBef>
                        <a:spcAft>
                          <a:spcPts val="1000"/>
                        </a:spcAft>
                        <a:buFont typeface="Symbol"/>
                        <a:buChar char=""/>
                      </a:pPr>
                      <a:r>
                        <a:rPr lang="en-US" sz="1400" dirty="0">
                          <a:effectLst/>
                        </a:rPr>
                        <a:t>Sends a Soft Reload Command to the requested Source Names. In addition to the Sources receiving the Soft Reloads, all other Test SLATE components will be notified that new conversion information may be available.</a:t>
                      </a:r>
                      <a:endParaRPr lang="en-US" sz="1400" b="1" dirty="0">
                        <a:effectLst/>
                        <a:latin typeface="Calibri"/>
                        <a:ea typeface="Times New Roman"/>
                        <a:cs typeface="Times New Roman"/>
                      </a:endParaRPr>
                    </a:p>
                  </a:txBody>
                  <a:tcPr marL="53003" marR="53003" marT="0" marB="0"/>
                </a:tc>
                <a:extLst>
                  <a:ext uri="{0D108BD9-81ED-4DB2-BD59-A6C34878D82A}">
                    <a16:rowId xmlns:a16="http://schemas.microsoft.com/office/drawing/2014/main" val="10005"/>
                  </a:ext>
                </a:extLst>
              </a:tr>
            </a:tbl>
          </a:graphicData>
        </a:graphic>
      </p:graphicFrame>
      <p:sp>
        <p:nvSpPr>
          <p:cNvPr id="31" name="Content Placeholder 2"/>
          <p:cNvSpPr txBox="1">
            <a:spLocks/>
          </p:cNvSpPr>
          <p:nvPr/>
        </p:nvSpPr>
        <p:spPr>
          <a:xfrm>
            <a:off x="467544" y="836712"/>
            <a:ext cx="8229600" cy="432032"/>
          </a:xfrm>
          <a:prstGeom prst="rect">
            <a:avLst/>
          </a:prstGeom>
        </p:spPr>
        <p:txBody>
          <a:bodyPr vert="horz" lIns="0" tIns="0" rIns="0" bIns="0" rtlCol="0">
            <a:normAutofit/>
          </a:bodyPr>
          <a:lstStyle>
            <a:lvl1pPr marL="324000" indent="-324000" algn="l" defTabSz="914400" rtl="0" eaLnBrk="1" latinLnBrk="0" hangingPunct="1">
              <a:spcBef>
                <a:spcPts val="1200"/>
              </a:spcBef>
              <a:spcAft>
                <a:spcPts val="0"/>
              </a:spcAft>
              <a:buClr>
                <a:srgbClr val="00338D"/>
              </a:buClr>
              <a:buSzPct val="110000"/>
              <a:buFont typeface="Arial" panose="020B0604020202020204" pitchFamily="34" charset="0"/>
              <a:buChar char="•"/>
              <a:defRPr sz="2800" kern="1200">
                <a:solidFill>
                  <a:schemeClr val="tx1"/>
                </a:solidFill>
                <a:latin typeface="Arial" pitchFamily="34" charset="0"/>
                <a:ea typeface="+mn-ea"/>
                <a:cs typeface="Arial" pitchFamily="34" charset="0"/>
              </a:defRPr>
            </a:lvl1pPr>
            <a:lvl2pPr marL="684000" indent="-288000" algn="l" defTabSz="914400" rtl="0" eaLnBrk="1" latinLnBrk="0" hangingPunct="1">
              <a:spcBef>
                <a:spcPts val="600"/>
              </a:spcBef>
              <a:buClr>
                <a:srgbClr val="6C6F70"/>
              </a:buClr>
              <a:buFont typeface="Arial" pitchFamily="34" charset="0"/>
              <a:buChar char="–"/>
              <a:defRPr sz="2400" kern="1200">
                <a:solidFill>
                  <a:schemeClr val="tx1"/>
                </a:solidFill>
                <a:latin typeface="Arial" pitchFamily="34" charset="0"/>
                <a:ea typeface="+mn-ea"/>
                <a:cs typeface="Arial" pitchFamily="34" charset="0"/>
              </a:defRPr>
            </a:lvl2pPr>
            <a:lvl3pPr marL="1008000" indent="-288000" algn="l" defTabSz="914400" rtl="0" eaLnBrk="1" latinLnBrk="0" hangingPunct="1">
              <a:spcBef>
                <a:spcPts val="600"/>
              </a:spcBef>
              <a:buClr>
                <a:srgbClr val="6C6F70"/>
              </a:buClr>
              <a:buFont typeface="Arial" pitchFamily="34" charset="0"/>
              <a:buChar char="•"/>
              <a:defRPr sz="2400" kern="1200">
                <a:solidFill>
                  <a:schemeClr val="tx1"/>
                </a:solidFill>
                <a:latin typeface="Arial" pitchFamily="34" charset="0"/>
                <a:ea typeface="+mn-ea"/>
                <a:cs typeface="Arial" pitchFamily="34" charset="0"/>
              </a:defRPr>
            </a:lvl3pPr>
            <a:lvl4pPr marL="1404000" indent="-288000" algn="l" defTabSz="914400" rtl="0" eaLnBrk="1" latinLnBrk="0" hangingPunct="1">
              <a:spcBef>
                <a:spcPts val="600"/>
              </a:spcBef>
              <a:buClr>
                <a:srgbClr val="6C6F70"/>
              </a:buClr>
              <a:buFont typeface="Arial" pitchFamily="34" charset="0"/>
              <a:buChar char="–"/>
              <a:defRPr sz="2000" kern="1200">
                <a:solidFill>
                  <a:schemeClr val="tx1"/>
                </a:solidFill>
                <a:latin typeface="Arial" pitchFamily="34" charset="0"/>
                <a:ea typeface="+mn-ea"/>
                <a:cs typeface="Arial" pitchFamily="34" charset="0"/>
              </a:defRPr>
            </a:lvl4pPr>
            <a:lvl5pPr marL="1728000" indent="-288000" algn="l" defTabSz="914400" rtl="0" eaLnBrk="1" latinLnBrk="0" hangingPunct="1">
              <a:spcBef>
                <a:spcPts val="600"/>
              </a:spcBef>
              <a:buClr>
                <a:srgbClr val="6C6F70"/>
              </a:buClr>
              <a:buSzPct val="67000"/>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6000" lvl="1" indent="0">
              <a:buNone/>
            </a:pPr>
            <a:endParaRPr lang="en-US" sz="2000" dirty="0"/>
          </a:p>
        </p:txBody>
      </p:sp>
    </p:spTree>
    <p:extLst>
      <p:ext uri="{BB962C8B-B14F-4D97-AF65-F5344CB8AC3E}">
        <p14:creationId xmlns:p14="http://schemas.microsoft.com/office/powerpoint/2010/main" val="3003117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User Permissions</a:t>
            </a:r>
          </a:p>
        </p:txBody>
      </p:sp>
      <p:sp>
        <p:nvSpPr>
          <p:cNvPr id="3" name="Content Placeholder 2"/>
          <p:cNvSpPr>
            <a:spLocks noGrp="1"/>
          </p:cNvSpPr>
          <p:nvPr>
            <p:ph idx="1"/>
          </p:nvPr>
        </p:nvSpPr>
        <p:spPr/>
        <p:txBody>
          <a:bodyPr/>
          <a:lstStyle/>
          <a:p>
            <a:r>
              <a:rPr lang="en-US" dirty="0"/>
              <a:t>Test SLATE security is governed by roles and users</a:t>
            </a:r>
          </a:p>
          <a:p>
            <a:r>
              <a:rPr lang="en-US" dirty="0"/>
              <a:t>Roles can allow access to functions using Security Options</a:t>
            </a:r>
          </a:p>
          <a:p>
            <a:r>
              <a:rPr lang="en-US" dirty="0"/>
              <a:t>Plug-ins can add additional Security Options at the Main Menu or System Explorer levels</a:t>
            </a:r>
          </a:p>
        </p:txBody>
      </p:sp>
      <p:sp>
        <p:nvSpPr>
          <p:cNvPr id="4" name="Slide Number Placeholder 3"/>
          <p:cNvSpPr>
            <a:spLocks noGrp="1"/>
          </p:cNvSpPr>
          <p:nvPr>
            <p:ph type="sldNum" sz="quarter" idx="12"/>
          </p:nvPr>
        </p:nvSpPr>
        <p:spPr/>
        <p:txBody>
          <a:bodyPr/>
          <a:lstStyle/>
          <a:p>
            <a:fld id="{9B3E39EC-4BE2-4DEA-81C0-4ABC0AAB4AC0}" type="slidenum">
              <a:rPr lang="en-AU" smtClean="0"/>
              <a:t>28</a:t>
            </a:fld>
            <a:endParaRPr lang="en-AU" dirty="0"/>
          </a:p>
        </p:txBody>
      </p:sp>
    </p:spTree>
    <p:extLst>
      <p:ext uri="{BB962C8B-B14F-4D97-AF65-F5344CB8AC3E}">
        <p14:creationId xmlns:p14="http://schemas.microsoft.com/office/powerpoint/2010/main" val="1078214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Health Monitor (HM) Source and Test SLATE core provide the reporting and user interface functionality for the status information</a:t>
            </a:r>
          </a:p>
          <a:p>
            <a:pPr lvl="1"/>
            <a:r>
              <a:rPr lang="en-US" dirty="0"/>
              <a:t>Heartbeat Check</a:t>
            </a:r>
          </a:p>
          <a:p>
            <a:pPr lvl="1"/>
            <a:r>
              <a:rPr lang="en-US" dirty="0"/>
              <a:t>Source Status</a:t>
            </a:r>
          </a:p>
          <a:p>
            <a:pPr lvl="1"/>
            <a:r>
              <a:rPr lang="en-US" dirty="0"/>
              <a:t>Tag &amp; Channel Status</a:t>
            </a:r>
          </a:p>
          <a:p>
            <a:r>
              <a:rPr lang="en-US" dirty="0"/>
              <a:t>Channel and Tag Reporting </a:t>
            </a:r>
          </a:p>
          <a:p>
            <a:pPr lvl="1"/>
            <a:r>
              <a:rPr lang="en-US" dirty="0"/>
              <a:t>HM Sends messages to the Message Log at a one-minute interval to report that a condition is active.  </a:t>
            </a:r>
          </a:p>
          <a:p>
            <a:pPr lvl="1"/>
            <a:r>
              <a:rPr lang="en-US" dirty="0"/>
              <a:t>HM will also report a status cleared message upon transition to low for each bit.  </a:t>
            </a:r>
          </a:p>
          <a:p>
            <a:pPr lvl="1"/>
            <a:r>
              <a:rPr lang="en-US" dirty="0"/>
              <a:t>Bad Coded Tags are not monitored and reported by the Health Monitor.</a:t>
            </a:r>
          </a:p>
          <a:p>
            <a:pPr lvl="1"/>
            <a:r>
              <a:rPr lang="en-US" dirty="0"/>
              <a:t>Each display will display a color that is user-specified using the Status Color Editor when a condition.  The Bad Coded Status takes precedence, followed by </a:t>
            </a:r>
            <a:r>
              <a:rPr lang="en-US" dirty="0" err="1"/>
              <a:t>NaN</a:t>
            </a:r>
            <a:r>
              <a:rPr lang="en-US" dirty="0"/>
              <a:t>, and then each remaining status in bit order.</a:t>
            </a:r>
          </a:p>
          <a:p>
            <a:r>
              <a:rPr lang="en-US" dirty="0"/>
              <a:t>Each Test SLATE Source is responsible for providing its status to Test SLATE at its regular update interval. </a:t>
            </a:r>
          </a:p>
        </p:txBody>
      </p:sp>
      <p:sp>
        <p:nvSpPr>
          <p:cNvPr id="4" name="Slide Number Placeholder 3"/>
          <p:cNvSpPr>
            <a:spLocks noGrp="1"/>
          </p:cNvSpPr>
          <p:nvPr>
            <p:ph type="sldNum" sz="quarter" idx="12"/>
          </p:nvPr>
        </p:nvSpPr>
        <p:spPr/>
        <p:txBody>
          <a:bodyPr/>
          <a:lstStyle/>
          <a:p>
            <a:fld id="{9B3E39EC-4BE2-4DEA-81C0-4ABC0AAB4AC0}" type="slidenum">
              <a:rPr lang="en-AU" smtClean="0"/>
              <a:pPr/>
              <a:t>29</a:t>
            </a:fld>
            <a:endParaRPr lang="en-AU" dirty="0"/>
          </a:p>
        </p:txBody>
      </p:sp>
    </p:spTree>
    <p:extLst>
      <p:ext uri="{BB962C8B-B14F-4D97-AF65-F5344CB8AC3E}">
        <p14:creationId xmlns:p14="http://schemas.microsoft.com/office/powerpoint/2010/main" val="368086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dirty="0"/>
              <a:t>The Test SLATE Application Programming Interface (API) was developed for Test SLATE Version 12 and is supported in all later versions. It is a long term solution for a Test SLATE API that includes expanded functionality, easier development, and better API documentation.</a:t>
            </a:r>
          </a:p>
          <a:p>
            <a:r>
              <a:rPr lang="en-US" dirty="0"/>
              <a:t>Powerful tools for Developers</a:t>
            </a:r>
          </a:p>
          <a:p>
            <a:r>
              <a:rPr lang="en-US" dirty="0"/>
              <a:t>Supports development of Custom Data Source Plug-ins</a:t>
            </a:r>
          </a:p>
          <a:p>
            <a:endParaRPr lang="en-US" dirty="0"/>
          </a:p>
        </p:txBody>
      </p:sp>
    </p:spTree>
    <p:extLst>
      <p:ext uri="{BB962C8B-B14F-4D97-AF65-F5344CB8AC3E}">
        <p14:creationId xmlns:p14="http://schemas.microsoft.com/office/powerpoint/2010/main" val="523748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Status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55411364"/>
              </p:ext>
            </p:extLst>
          </p:nvPr>
        </p:nvGraphicFramePr>
        <p:xfrm>
          <a:off x="457200" y="1052513"/>
          <a:ext cx="8003232" cy="4320540"/>
        </p:xfrm>
        <a:graphic>
          <a:graphicData uri="http://schemas.openxmlformats.org/drawingml/2006/table">
            <a:tbl>
              <a:tblPr firstRow="1" firstCol="1" bandRow="1">
                <a:tableStyleId>{5940675A-B579-460E-94D1-54222C63F5DA}</a:tableStyleId>
              </a:tblPr>
              <a:tblGrid>
                <a:gridCol w="1666528">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296814">
                <a:tc>
                  <a:txBody>
                    <a:bodyPr/>
                    <a:lstStyle/>
                    <a:p>
                      <a:pPr marL="0" marR="0" algn="ctr">
                        <a:lnSpc>
                          <a:spcPct val="105000"/>
                        </a:lnSpc>
                        <a:spcBef>
                          <a:spcPts val="0"/>
                        </a:spcBef>
                        <a:spcAft>
                          <a:spcPts val="0"/>
                        </a:spcAft>
                      </a:pPr>
                      <a:r>
                        <a:rPr lang="en-US" sz="1800" dirty="0">
                          <a:effectLst/>
                        </a:rPr>
                        <a:t>Status</a:t>
                      </a:r>
                      <a:endParaRPr lang="en-US" sz="1800" dirty="0">
                        <a:effectLst/>
                        <a:latin typeface="Cambria"/>
                        <a:ea typeface="Times New Roman"/>
                        <a:cs typeface="Times New Roman"/>
                      </a:endParaRPr>
                    </a:p>
                  </a:txBody>
                  <a:tcPr marL="57821" marR="57821" marT="0" marB="0" anchor="ctr"/>
                </a:tc>
                <a:tc>
                  <a:txBody>
                    <a:bodyPr/>
                    <a:lstStyle/>
                    <a:p>
                      <a:pPr marL="0" marR="0" algn="ctr">
                        <a:lnSpc>
                          <a:spcPct val="105000"/>
                        </a:lnSpc>
                        <a:spcBef>
                          <a:spcPts val="0"/>
                        </a:spcBef>
                        <a:spcAft>
                          <a:spcPts val="0"/>
                        </a:spcAft>
                      </a:pPr>
                      <a:r>
                        <a:rPr lang="en-US" sz="1800">
                          <a:effectLst/>
                        </a:rPr>
                        <a:t>Description</a:t>
                      </a:r>
                      <a:endParaRPr lang="en-US" sz="1800">
                        <a:effectLst/>
                        <a:latin typeface="Cambria"/>
                        <a:ea typeface="Times New Roman"/>
                        <a:cs typeface="Times New Roman"/>
                      </a:endParaRPr>
                    </a:p>
                  </a:txBody>
                  <a:tcPr marL="57821" marR="57821" marT="0" marB="0" anchor="ctr"/>
                </a:tc>
                <a:tc>
                  <a:txBody>
                    <a:bodyPr/>
                    <a:lstStyle/>
                    <a:p>
                      <a:pPr marL="0" marR="0" algn="ctr">
                        <a:lnSpc>
                          <a:spcPct val="105000"/>
                        </a:lnSpc>
                        <a:spcBef>
                          <a:spcPts val="0"/>
                        </a:spcBef>
                        <a:spcAft>
                          <a:spcPts val="0"/>
                        </a:spcAft>
                      </a:pPr>
                      <a:r>
                        <a:rPr lang="en-US" sz="1800">
                          <a:effectLst/>
                        </a:rPr>
                        <a:t>LabVIEW Global Location</a:t>
                      </a:r>
                      <a:endParaRPr lang="en-US" sz="1800">
                        <a:effectLst/>
                        <a:latin typeface="Cambria"/>
                        <a:ea typeface="Times New Roman"/>
                        <a:cs typeface="Times New Roman"/>
                      </a:endParaRPr>
                    </a:p>
                  </a:txBody>
                  <a:tcPr marL="57821" marR="57821" marT="0" marB="0" anchor="ctr"/>
                </a:tc>
                <a:extLst>
                  <a:ext uri="{0D108BD9-81ED-4DB2-BD59-A6C34878D82A}">
                    <a16:rowId xmlns:a16="http://schemas.microsoft.com/office/drawing/2014/main" val="10000"/>
                  </a:ext>
                </a:extLst>
              </a:tr>
              <a:tr h="593629">
                <a:tc>
                  <a:txBody>
                    <a:bodyPr/>
                    <a:lstStyle/>
                    <a:p>
                      <a:pPr marL="0" marR="0">
                        <a:lnSpc>
                          <a:spcPct val="105000"/>
                        </a:lnSpc>
                        <a:spcBef>
                          <a:spcPts val="0"/>
                        </a:spcBef>
                        <a:spcAft>
                          <a:spcPts val="0"/>
                        </a:spcAft>
                      </a:pPr>
                      <a:r>
                        <a:rPr lang="en-US" sz="1800">
                          <a:effectLst/>
                        </a:rPr>
                        <a:t>Heartbeat</a:t>
                      </a:r>
                      <a:endParaRPr lang="en-US" sz="18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800">
                          <a:effectLst/>
                        </a:rPr>
                        <a:t>At each Source update interval, the Source indicates that it is currently running by incrementing the heartbeat value.</a:t>
                      </a:r>
                      <a:endParaRPr lang="en-US" sz="18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800">
                          <a:effectLst/>
                        </a:rPr>
                        <a:t>Status Globals Exec.vi: Heartbeat</a:t>
                      </a:r>
                      <a:endParaRPr lang="en-US" sz="1800">
                        <a:effectLst/>
                        <a:latin typeface="Cambria"/>
                        <a:ea typeface="Times New Roman"/>
                        <a:cs typeface="Times New Roman"/>
                      </a:endParaRPr>
                    </a:p>
                  </a:txBody>
                  <a:tcPr marL="57821" marR="57821" marT="0" marB="0"/>
                </a:tc>
                <a:extLst>
                  <a:ext uri="{0D108BD9-81ED-4DB2-BD59-A6C34878D82A}">
                    <a16:rowId xmlns:a16="http://schemas.microsoft.com/office/drawing/2014/main" val="10001"/>
                  </a:ext>
                </a:extLst>
              </a:tr>
              <a:tr h="593629">
                <a:tc>
                  <a:txBody>
                    <a:bodyPr/>
                    <a:lstStyle/>
                    <a:p>
                      <a:pPr marL="0" marR="0">
                        <a:lnSpc>
                          <a:spcPct val="105000"/>
                        </a:lnSpc>
                        <a:spcBef>
                          <a:spcPts val="0"/>
                        </a:spcBef>
                        <a:spcAft>
                          <a:spcPts val="0"/>
                        </a:spcAft>
                      </a:pPr>
                      <a:r>
                        <a:rPr lang="en-US" sz="1800">
                          <a:effectLst/>
                        </a:rPr>
                        <a:t>System Status</a:t>
                      </a:r>
                      <a:endParaRPr lang="en-US" sz="18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800" dirty="0">
                          <a:effectLst/>
                        </a:rPr>
                        <a:t>The current state and error status for the Source. </a:t>
                      </a:r>
                      <a:endParaRPr lang="en-US" sz="1800" dirty="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800">
                          <a:effectLst/>
                        </a:rPr>
                        <a:t>Status Globals Exec.vi: System Status, Health Monitor Global Exec.vi: Various</a:t>
                      </a:r>
                      <a:endParaRPr lang="en-US" sz="1800">
                        <a:effectLst/>
                        <a:latin typeface="Cambria"/>
                        <a:ea typeface="Times New Roman"/>
                        <a:cs typeface="Times New Roman"/>
                      </a:endParaRPr>
                    </a:p>
                  </a:txBody>
                  <a:tcPr marL="57821" marR="57821" marT="0" marB="0"/>
                </a:tc>
                <a:extLst>
                  <a:ext uri="{0D108BD9-81ED-4DB2-BD59-A6C34878D82A}">
                    <a16:rowId xmlns:a16="http://schemas.microsoft.com/office/drawing/2014/main" val="10002"/>
                  </a:ext>
                </a:extLst>
              </a:tr>
              <a:tr h="296814">
                <a:tc>
                  <a:txBody>
                    <a:bodyPr/>
                    <a:lstStyle/>
                    <a:p>
                      <a:pPr marL="0" marR="0">
                        <a:lnSpc>
                          <a:spcPct val="105000"/>
                        </a:lnSpc>
                        <a:spcBef>
                          <a:spcPts val="0"/>
                        </a:spcBef>
                        <a:spcAft>
                          <a:spcPts val="0"/>
                        </a:spcAft>
                      </a:pPr>
                      <a:r>
                        <a:rPr lang="en-US" sz="1800" dirty="0">
                          <a:effectLst/>
                        </a:rPr>
                        <a:t>Reload Date</a:t>
                      </a:r>
                      <a:r>
                        <a:rPr lang="en-US" sz="1800" baseline="0" dirty="0">
                          <a:effectLst/>
                        </a:rPr>
                        <a:t> and </a:t>
                      </a:r>
                      <a:r>
                        <a:rPr lang="en-US" sz="1800" baseline="0" dirty="0" err="1">
                          <a:effectLst/>
                        </a:rPr>
                        <a:t>TIme</a:t>
                      </a:r>
                      <a:endParaRPr lang="en-US" sz="1800" dirty="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800" dirty="0">
                          <a:effectLst/>
                        </a:rPr>
                        <a:t>The last time the Source performed a load or reload.</a:t>
                      </a:r>
                      <a:endParaRPr lang="en-US" sz="1800" dirty="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800" dirty="0">
                          <a:effectLst/>
                        </a:rPr>
                        <a:t>Status </a:t>
                      </a:r>
                      <a:r>
                        <a:rPr lang="en-US" sz="1800" dirty="0" err="1">
                          <a:effectLst/>
                        </a:rPr>
                        <a:t>Globals</a:t>
                      </a:r>
                      <a:r>
                        <a:rPr lang="en-US" sz="1800" dirty="0">
                          <a:effectLst/>
                        </a:rPr>
                        <a:t> Exec.vi: Reload…</a:t>
                      </a:r>
                      <a:endParaRPr lang="en-US" sz="1800" dirty="0">
                        <a:effectLst/>
                        <a:latin typeface="Cambria"/>
                        <a:ea typeface="Times New Roman"/>
                        <a:cs typeface="Times New Roman"/>
                      </a:endParaRPr>
                    </a:p>
                  </a:txBody>
                  <a:tcPr marL="57821" marR="57821" marT="0" marB="0"/>
                </a:tc>
                <a:extLst>
                  <a:ext uri="{0D108BD9-81ED-4DB2-BD59-A6C34878D82A}">
                    <a16:rowId xmlns:a16="http://schemas.microsoft.com/office/drawing/2014/main" val="10003"/>
                  </a:ext>
                </a:extLst>
              </a:tr>
              <a:tr h="296814">
                <a:tc>
                  <a:txBody>
                    <a:bodyPr/>
                    <a:lstStyle/>
                    <a:p>
                      <a:pPr marL="0" marR="0">
                        <a:lnSpc>
                          <a:spcPct val="105000"/>
                        </a:lnSpc>
                        <a:spcBef>
                          <a:spcPts val="0"/>
                        </a:spcBef>
                        <a:spcAft>
                          <a:spcPts val="0"/>
                        </a:spcAft>
                      </a:pPr>
                      <a:r>
                        <a:rPr lang="en-US" sz="1800" dirty="0">
                          <a:effectLst/>
                        </a:rPr>
                        <a:t>Number of Chassis and Tags</a:t>
                      </a:r>
                      <a:endParaRPr lang="en-US" sz="1800" dirty="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800" dirty="0">
                          <a:effectLst/>
                        </a:rPr>
                        <a:t>The number of hardware chassis and tags the Source is currently using, if applicable</a:t>
                      </a:r>
                      <a:endParaRPr lang="en-US" sz="1800" dirty="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800" dirty="0">
                          <a:effectLst/>
                        </a:rPr>
                        <a:t>Status </a:t>
                      </a:r>
                      <a:r>
                        <a:rPr lang="en-US" sz="1800" dirty="0" err="1">
                          <a:effectLst/>
                        </a:rPr>
                        <a:t>Globals</a:t>
                      </a:r>
                      <a:r>
                        <a:rPr lang="en-US" sz="1800" dirty="0">
                          <a:effectLst/>
                        </a:rPr>
                        <a:t> Exec.vi: # Chassis, Channel Counts</a:t>
                      </a:r>
                      <a:endParaRPr lang="en-US" sz="1800" dirty="0">
                        <a:effectLst/>
                        <a:latin typeface="Cambria"/>
                        <a:ea typeface="Times New Roman"/>
                        <a:cs typeface="Times New Roman"/>
                      </a:endParaRPr>
                    </a:p>
                  </a:txBody>
                  <a:tcPr marL="57821" marR="57821" marT="0" marB="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9B3E39EC-4BE2-4DEA-81C0-4ABC0AAB4AC0}" type="slidenum">
              <a:rPr lang="en-AU" smtClean="0"/>
              <a:pPr/>
              <a:t>30</a:t>
            </a:fld>
            <a:endParaRPr lang="en-AU" dirty="0"/>
          </a:p>
        </p:txBody>
      </p:sp>
    </p:spTree>
    <p:extLst>
      <p:ext uri="{BB962C8B-B14F-4D97-AF65-F5344CB8AC3E}">
        <p14:creationId xmlns:p14="http://schemas.microsoft.com/office/powerpoint/2010/main" val="3387398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Status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46284607"/>
              </p:ext>
            </p:extLst>
          </p:nvPr>
        </p:nvGraphicFramePr>
        <p:xfrm>
          <a:off x="457200" y="1052513"/>
          <a:ext cx="7931224" cy="5353151"/>
        </p:xfrm>
        <a:graphic>
          <a:graphicData uri="http://schemas.openxmlformats.org/drawingml/2006/table">
            <a:tbl>
              <a:tblPr firstRow="1" firstCol="1" bandRow="1">
                <a:tableStyleId>{5940675A-B579-460E-94D1-54222C63F5DA}</a:tableStyleId>
              </a:tblPr>
              <a:tblGrid>
                <a:gridCol w="1928456">
                  <a:extLst>
                    <a:ext uri="{9D8B030D-6E8A-4147-A177-3AD203B41FA5}">
                      <a16:colId xmlns:a16="http://schemas.microsoft.com/office/drawing/2014/main" val="20000"/>
                    </a:ext>
                  </a:extLst>
                </a:gridCol>
                <a:gridCol w="3440507">
                  <a:extLst>
                    <a:ext uri="{9D8B030D-6E8A-4147-A177-3AD203B41FA5}">
                      <a16:colId xmlns:a16="http://schemas.microsoft.com/office/drawing/2014/main" val="20001"/>
                    </a:ext>
                  </a:extLst>
                </a:gridCol>
                <a:gridCol w="2562261">
                  <a:extLst>
                    <a:ext uri="{9D8B030D-6E8A-4147-A177-3AD203B41FA5}">
                      <a16:colId xmlns:a16="http://schemas.microsoft.com/office/drawing/2014/main" val="20002"/>
                    </a:ext>
                  </a:extLst>
                </a:gridCol>
              </a:tblGrid>
              <a:tr h="272080">
                <a:tc>
                  <a:txBody>
                    <a:bodyPr/>
                    <a:lstStyle/>
                    <a:p>
                      <a:pPr marL="0" marR="0" algn="ctr">
                        <a:lnSpc>
                          <a:spcPct val="105000"/>
                        </a:lnSpc>
                        <a:spcBef>
                          <a:spcPts val="0"/>
                        </a:spcBef>
                        <a:spcAft>
                          <a:spcPts val="0"/>
                        </a:spcAft>
                      </a:pPr>
                      <a:r>
                        <a:rPr lang="en-US" sz="1200" dirty="0">
                          <a:effectLst/>
                        </a:rPr>
                        <a:t>Item</a:t>
                      </a:r>
                      <a:endParaRPr lang="en-US" sz="1200" dirty="0">
                        <a:effectLst/>
                        <a:latin typeface="Cambria"/>
                        <a:ea typeface="Times New Roman"/>
                        <a:cs typeface="Times New Roman"/>
                      </a:endParaRPr>
                    </a:p>
                  </a:txBody>
                  <a:tcPr marL="53003" marR="53003" marT="0" marB="0" anchor="ctr"/>
                </a:tc>
                <a:tc>
                  <a:txBody>
                    <a:bodyPr/>
                    <a:lstStyle/>
                    <a:p>
                      <a:pPr marL="0" marR="0" algn="ctr">
                        <a:lnSpc>
                          <a:spcPct val="105000"/>
                        </a:lnSpc>
                        <a:spcBef>
                          <a:spcPts val="0"/>
                        </a:spcBef>
                        <a:spcAft>
                          <a:spcPts val="0"/>
                        </a:spcAft>
                      </a:pPr>
                      <a:r>
                        <a:rPr lang="en-US" sz="1200">
                          <a:effectLst/>
                        </a:rPr>
                        <a:t>Description</a:t>
                      </a:r>
                      <a:endParaRPr lang="en-US" sz="1200">
                        <a:effectLst/>
                        <a:latin typeface="Cambria"/>
                        <a:ea typeface="Times New Roman"/>
                        <a:cs typeface="Times New Roman"/>
                      </a:endParaRPr>
                    </a:p>
                  </a:txBody>
                  <a:tcPr marL="53003" marR="53003" marT="0" marB="0" anchor="ctr"/>
                </a:tc>
                <a:tc>
                  <a:txBody>
                    <a:bodyPr/>
                    <a:lstStyle/>
                    <a:p>
                      <a:pPr marL="0" marR="0" algn="ctr">
                        <a:lnSpc>
                          <a:spcPct val="105000"/>
                        </a:lnSpc>
                        <a:spcBef>
                          <a:spcPts val="0"/>
                        </a:spcBef>
                        <a:spcAft>
                          <a:spcPts val="0"/>
                        </a:spcAft>
                      </a:pPr>
                      <a:r>
                        <a:rPr lang="en-US" sz="1200">
                          <a:effectLst/>
                        </a:rPr>
                        <a:t>LabVIEW Global Location</a:t>
                      </a:r>
                      <a:endParaRPr lang="en-US" sz="1200">
                        <a:effectLst/>
                        <a:latin typeface="Cambria"/>
                        <a:ea typeface="Times New Roman"/>
                        <a:cs typeface="Times New Roman"/>
                      </a:endParaRPr>
                    </a:p>
                  </a:txBody>
                  <a:tcPr marL="53003" marR="53003" marT="0" marB="0" anchor="ctr"/>
                </a:tc>
                <a:extLst>
                  <a:ext uri="{0D108BD9-81ED-4DB2-BD59-A6C34878D82A}">
                    <a16:rowId xmlns:a16="http://schemas.microsoft.com/office/drawing/2014/main" val="10000"/>
                  </a:ext>
                </a:extLst>
              </a:tr>
              <a:tr h="272080">
                <a:tc>
                  <a:txBody>
                    <a:bodyPr/>
                    <a:lstStyle/>
                    <a:p>
                      <a:pPr marL="0" marR="0">
                        <a:lnSpc>
                          <a:spcPct val="105000"/>
                        </a:lnSpc>
                        <a:spcBef>
                          <a:spcPts val="0"/>
                        </a:spcBef>
                        <a:spcAft>
                          <a:spcPts val="0"/>
                        </a:spcAft>
                      </a:pPr>
                      <a:r>
                        <a:rPr lang="en-US" sz="1200">
                          <a:effectLst/>
                        </a:rPr>
                        <a:t>Acquiring</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Source is collecting data for a specific test case.</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Status Globals Exec.vi: System Status</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1"/>
                  </a:ext>
                </a:extLst>
              </a:tr>
              <a:tr h="408120">
                <a:tc>
                  <a:txBody>
                    <a:bodyPr/>
                    <a:lstStyle/>
                    <a:p>
                      <a:pPr marL="0" marR="0">
                        <a:lnSpc>
                          <a:spcPct val="105000"/>
                        </a:lnSpc>
                        <a:spcBef>
                          <a:spcPts val="0"/>
                        </a:spcBef>
                        <a:spcAft>
                          <a:spcPts val="0"/>
                        </a:spcAft>
                      </a:pPr>
                      <a:r>
                        <a:rPr lang="en-US" sz="1200">
                          <a:effectLst/>
                        </a:rPr>
                        <a:t>Stopped/ Started/ Idle</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Source is running and collecting data but has not been reserved for a specific task.</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endParaRPr lang="en-US" sz="1200" dirty="0">
                        <a:effectLst/>
                        <a:latin typeface="Cambria"/>
                        <a:ea typeface="Times New Roman"/>
                        <a:cs typeface="Times New Roman"/>
                      </a:endParaRPr>
                    </a:p>
                  </a:txBody>
                  <a:tcPr marL="53003" marR="53003" marT="0" marB="0"/>
                </a:tc>
                <a:extLst>
                  <a:ext uri="{0D108BD9-81ED-4DB2-BD59-A6C34878D82A}">
                    <a16:rowId xmlns:a16="http://schemas.microsoft.com/office/drawing/2014/main" val="10002"/>
                  </a:ext>
                </a:extLst>
              </a:tr>
              <a:tr h="680200">
                <a:tc>
                  <a:txBody>
                    <a:bodyPr/>
                    <a:lstStyle/>
                    <a:p>
                      <a:pPr marL="0" marR="0">
                        <a:lnSpc>
                          <a:spcPct val="105000"/>
                        </a:lnSpc>
                        <a:spcBef>
                          <a:spcPts val="0"/>
                        </a:spcBef>
                        <a:spcAft>
                          <a:spcPts val="0"/>
                        </a:spcAft>
                      </a:pPr>
                      <a:r>
                        <a:rPr lang="en-US" sz="1200">
                          <a:effectLst/>
                        </a:rPr>
                        <a:t>Inactive</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Source is running but is not collecting any data.  This mode is usually present when an error has occurred that prevents the source from entering another state.</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endParaRPr lang="en-US" sz="1200" dirty="0">
                        <a:effectLst/>
                        <a:latin typeface="Cambria"/>
                        <a:ea typeface="Times New Roman"/>
                        <a:cs typeface="Times New Roman"/>
                      </a:endParaRPr>
                    </a:p>
                  </a:txBody>
                  <a:tcPr marL="53003" marR="53003" marT="0" marB="0"/>
                </a:tc>
                <a:extLst>
                  <a:ext uri="{0D108BD9-81ED-4DB2-BD59-A6C34878D82A}">
                    <a16:rowId xmlns:a16="http://schemas.microsoft.com/office/drawing/2014/main" val="10003"/>
                  </a:ext>
                </a:extLst>
              </a:tr>
              <a:tr h="408120">
                <a:tc>
                  <a:txBody>
                    <a:bodyPr/>
                    <a:lstStyle/>
                    <a:p>
                      <a:pPr marL="0" marR="0">
                        <a:lnSpc>
                          <a:spcPct val="105000"/>
                        </a:lnSpc>
                        <a:spcBef>
                          <a:spcPts val="0"/>
                        </a:spcBef>
                        <a:spcAft>
                          <a:spcPts val="0"/>
                        </a:spcAft>
                      </a:pPr>
                      <a:r>
                        <a:rPr lang="en-US" sz="1200">
                          <a:effectLst/>
                        </a:rPr>
                        <a:t>Initializing</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Source is reading its configuration and setting up hardware and software to prepare for data collection.</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endParaRPr lang="en-US" sz="1200" dirty="0">
                        <a:effectLst/>
                        <a:latin typeface="Cambria"/>
                        <a:ea typeface="Times New Roman"/>
                        <a:cs typeface="Times New Roman"/>
                      </a:endParaRPr>
                    </a:p>
                  </a:txBody>
                  <a:tcPr marL="53003" marR="53003" marT="0" marB="0"/>
                </a:tc>
                <a:extLst>
                  <a:ext uri="{0D108BD9-81ED-4DB2-BD59-A6C34878D82A}">
                    <a16:rowId xmlns:a16="http://schemas.microsoft.com/office/drawing/2014/main" val="10004"/>
                  </a:ext>
                </a:extLst>
              </a:tr>
              <a:tr h="272080">
                <a:tc>
                  <a:txBody>
                    <a:bodyPr/>
                    <a:lstStyle/>
                    <a:p>
                      <a:pPr marL="0" marR="0">
                        <a:lnSpc>
                          <a:spcPct val="105000"/>
                        </a:lnSpc>
                        <a:spcBef>
                          <a:spcPts val="0"/>
                        </a:spcBef>
                        <a:spcAft>
                          <a:spcPts val="0"/>
                        </a:spcAft>
                      </a:pPr>
                      <a:r>
                        <a:rPr lang="en-US" sz="1200">
                          <a:effectLst/>
                        </a:rPr>
                        <a:t>Calibrating</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Source is collecting data for calibrations.</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endParaRPr lang="en-US" sz="1200" dirty="0">
                        <a:effectLst/>
                        <a:latin typeface="Cambria"/>
                        <a:ea typeface="Times New Roman"/>
                        <a:cs typeface="Times New Roman"/>
                      </a:endParaRPr>
                    </a:p>
                  </a:txBody>
                  <a:tcPr marL="53003" marR="53003" marT="0" marB="0"/>
                </a:tc>
                <a:extLst>
                  <a:ext uri="{0D108BD9-81ED-4DB2-BD59-A6C34878D82A}">
                    <a16:rowId xmlns:a16="http://schemas.microsoft.com/office/drawing/2014/main" val="10005"/>
                  </a:ext>
                </a:extLst>
              </a:tr>
              <a:tr h="272080">
                <a:tc>
                  <a:txBody>
                    <a:bodyPr/>
                    <a:lstStyle/>
                    <a:p>
                      <a:pPr marL="0" marR="0">
                        <a:lnSpc>
                          <a:spcPct val="105000"/>
                        </a:lnSpc>
                        <a:spcBef>
                          <a:spcPts val="0"/>
                        </a:spcBef>
                        <a:spcAft>
                          <a:spcPts val="0"/>
                        </a:spcAft>
                      </a:pPr>
                      <a:r>
                        <a:rPr lang="en-US" sz="1200">
                          <a:effectLst/>
                        </a:rPr>
                        <a:t>In Diagnostics</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Source is collecting data for Diagnostics.</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endParaRPr lang="en-US" sz="1200" dirty="0">
                        <a:effectLst/>
                        <a:latin typeface="Cambria"/>
                        <a:ea typeface="Times New Roman"/>
                        <a:cs typeface="Times New Roman"/>
                      </a:endParaRPr>
                    </a:p>
                  </a:txBody>
                  <a:tcPr marL="53003" marR="53003" marT="0" marB="0"/>
                </a:tc>
                <a:extLst>
                  <a:ext uri="{0D108BD9-81ED-4DB2-BD59-A6C34878D82A}">
                    <a16:rowId xmlns:a16="http://schemas.microsoft.com/office/drawing/2014/main" val="10006"/>
                  </a:ext>
                </a:extLst>
              </a:tr>
              <a:tr h="408120">
                <a:tc>
                  <a:txBody>
                    <a:bodyPr/>
                    <a:lstStyle/>
                    <a:p>
                      <a:pPr marL="0" marR="0">
                        <a:lnSpc>
                          <a:spcPct val="105000"/>
                        </a:lnSpc>
                        <a:spcBef>
                          <a:spcPts val="0"/>
                        </a:spcBef>
                        <a:spcAft>
                          <a:spcPts val="0"/>
                        </a:spcAft>
                      </a:pPr>
                      <a:r>
                        <a:rPr lang="en-US" sz="1200">
                          <a:effectLst/>
                        </a:rPr>
                        <a:t>Message Log Communication Error</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An error occurred communicating to the Message Log.</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Health Monitor Global Exec.vi: MSLog Error</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7"/>
                  </a:ext>
                </a:extLst>
              </a:tr>
              <a:tr h="680200">
                <a:tc>
                  <a:txBody>
                    <a:bodyPr/>
                    <a:lstStyle/>
                    <a:p>
                      <a:pPr marL="0" marR="0">
                        <a:lnSpc>
                          <a:spcPct val="105000"/>
                        </a:lnSpc>
                        <a:spcBef>
                          <a:spcPts val="0"/>
                        </a:spcBef>
                        <a:spcAft>
                          <a:spcPts val="0"/>
                        </a:spcAft>
                      </a:pPr>
                      <a:r>
                        <a:rPr lang="en-US" sz="1200">
                          <a:effectLst/>
                        </a:rPr>
                        <a:t>Excel Error</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An error occurred communicating to Excel.  Message Codes 20, 509, 640..645 provided to the  Health Monitor Global will produce this status.</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Health Monitor Global Exec.vi: Error Information.Last Error</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8"/>
                  </a:ext>
                </a:extLst>
              </a:tr>
              <a:tr h="816239">
                <a:tc>
                  <a:txBody>
                    <a:bodyPr/>
                    <a:lstStyle/>
                    <a:p>
                      <a:pPr marL="0" marR="0">
                        <a:lnSpc>
                          <a:spcPct val="105000"/>
                        </a:lnSpc>
                        <a:spcBef>
                          <a:spcPts val="0"/>
                        </a:spcBef>
                        <a:spcAft>
                          <a:spcPts val="0"/>
                        </a:spcAft>
                      </a:pPr>
                      <a:r>
                        <a:rPr lang="en-US" sz="1200">
                          <a:effectLst/>
                        </a:rPr>
                        <a:t>Command Handler Error</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An error occurred communicating to the MOC via the Command Handler.  Message Codes 214, 600..617, 672..677 provided to the  Health Monitor Global will produce this status.</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Health Monitor Global Exec.vi: Error Information.Last Error</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9"/>
                  </a:ext>
                </a:extLst>
              </a:tr>
              <a:tr h="408120">
                <a:tc>
                  <a:txBody>
                    <a:bodyPr/>
                    <a:lstStyle/>
                    <a:p>
                      <a:pPr marL="0" marR="0">
                        <a:lnSpc>
                          <a:spcPct val="105000"/>
                        </a:lnSpc>
                        <a:spcBef>
                          <a:spcPts val="0"/>
                        </a:spcBef>
                        <a:spcAft>
                          <a:spcPts val="0"/>
                        </a:spcAft>
                      </a:pPr>
                      <a:r>
                        <a:rPr lang="en-US" sz="1200">
                          <a:effectLst/>
                        </a:rPr>
                        <a:t>General Error</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Any codes other than above provided to the Health Monitor Global.</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dirty="0">
                          <a:effectLst/>
                        </a:rPr>
                        <a:t>Health Monitor Global Exec.vi: Error </a:t>
                      </a:r>
                      <a:r>
                        <a:rPr lang="en-US" sz="1200" dirty="0" err="1">
                          <a:effectLst/>
                        </a:rPr>
                        <a:t>Information.Last</a:t>
                      </a:r>
                      <a:r>
                        <a:rPr lang="en-US" sz="1200" dirty="0">
                          <a:effectLst/>
                        </a:rPr>
                        <a:t> Error</a:t>
                      </a:r>
                      <a:endParaRPr lang="en-US" sz="1200" dirty="0">
                        <a:effectLst/>
                        <a:latin typeface="Cambria"/>
                        <a:ea typeface="Times New Roman"/>
                        <a:cs typeface="Times New Roman"/>
                      </a:endParaRPr>
                    </a:p>
                  </a:txBody>
                  <a:tcPr marL="53003" marR="53003" marT="0" marB="0"/>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p:txBody>
          <a:bodyPr/>
          <a:lstStyle/>
          <a:p>
            <a:fld id="{9B3E39EC-4BE2-4DEA-81C0-4ABC0AAB4AC0}" type="slidenum">
              <a:rPr lang="en-AU" smtClean="0"/>
              <a:pPr/>
              <a:t>31</a:t>
            </a:fld>
            <a:endParaRPr lang="en-AU" dirty="0"/>
          </a:p>
        </p:txBody>
      </p:sp>
    </p:spTree>
    <p:extLst>
      <p:ext uri="{BB962C8B-B14F-4D97-AF65-F5344CB8AC3E}">
        <p14:creationId xmlns:p14="http://schemas.microsoft.com/office/powerpoint/2010/main" val="3018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 Status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73991588"/>
              </p:ext>
            </p:extLst>
          </p:nvPr>
        </p:nvGraphicFramePr>
        <p:xfrm>
          <a:off x="539552" y="908908"/>
          <a:ext cx="7848872" cy="5448888"/>
        </p:xfrm>
        <a:graphic>
          <a:graphicData uri="http://schemas.openxmlformats.org/drawingml/2006/table">
            <a:tbl>
              <a:tblPr firstRow="1" firstCol="1" bandRow="1">
                <a:tableStyleId>{5940675A-B579-460E-94D1-54222C63F5DA}</a:tableStyleId>
              </a:tblPr>
              <a:tblGrid>
                <a:gridCol w="1224136">
                  <a:extLst>
                    <a:ext uri="{9D8B030D-6E8A-4147-A177-3AD203B41FA5}">
                      <a16:colId xmlns:a16="http://schemas.microsoft.com/office/drawing/2014/main" val="20000"/>
                    </a:ext>
                  </a:extLst>
                </a:gridCol>
                <a:gridCol w="568863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136040">
                <a:tc>
                  <a:txBody>
                    <a:bodyPr/>
                    <a:lstStyle/>
                    <a:p>
                      <a:pPr marL="0" marR="0">
                        <a:lnSpc>
                          <a:spcPct val="105000"/>
                        </a:lnSpc>
                        <a:spcBef>
                          <a:spcPts val="0"/>
                        </a:spcBef>
                        <a:spcAft>
                          <a:spcPts val="0"/>
                        </a:spcAft>
                      </a:pPr>
                      <a:r>
                        <a:rPr lang="en-US" sz="1200" dirty="0">
                          <a:effectLst/>
                        </a:rPr>
                        <a:t>Status</a:t>
                      </a:r>
                      <a:endParaRPr lang="en-US" sz="1200" dirty="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Description</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Status Bit</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0"/>
                  </a:ext>
                </a:extLst>
              </a:tr>
              <a:tr h="1632479">
                <a:tc>
                  <a:txBody>
                    <a:bodyPr/>
                    <a:lstStyle/>
                    <a:p>
                      <a:pPr marL="0" marR="0">
                        <a:lnSpc>
                          <a:spcPct val="105000"/>
                        </a:lnSpc>
                        <a:spcBef>
                          <a:spcPts val="0"/>
                        </a:spcBef>
                        <a:spcAft>
                          <a:spcPts val="0"/>
                        </a:spcAft>
                      </a:pPr>
                      <a:r>
                        <a:rPr lang="en-US" sz="1200">
                          <a:effectLst/>
                        </a:rPr>
                        <a:t>Saturated</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dirty="0">
                          <a:effectLst/>
                        </a:rPr>
                        <a:t>The channel has reached the maximum or minimum reading possible for the Channel. Possible Source checks for Saturation include:</a:t>
                      </a:r>
                    </a:p>
                    <a:p>
                      <a:pPr marL="342900" marR="0" lvl="0" indent="-342900">
                        <a:lnSpc>
                          <a:spcPct val="105000"/>
                        </a:lnSpc>
                        <a:spcBef>
                          <a:spcPts val="0"/>
                        </a:spcBef>
                        <a:spcAft>
                          <a:spcPts val="0"/>
                        </a:spcAft>
                        <a:buFont typeface="Symbol"/>
                        <a:buChar char=""/>
                      </a:pPr>
                      <a:r>
                        <a:rPr lang="en-US" sz="1200" dirty="0">
                          <a:effectLst/>
                        </a:rPr>
                        <a:t>Comparing maximum/minimum expected Raw Data values to hardware specified values.</a:t>
                      </a:r>
                    </a:p>
                    <a:p>
                      <a:pPr marL="342900" marR="0" lvl="0" indent="-342900">
                        <a:lnSpc>
                          <a:spcPct val="105000"/>
                        </a:lnSpc>
                        <a:spcBef>
                          <a:spcPts val="0"/>
                        </a:spcBef>
                        <a:spcAft>
                          <a:spcPts val="0"/>
                        </a:spcAft>
                        <a:buFont typeface="Symbol"/>
                        <a:buChar char=""/>
                      </a:pPr>
                      <a:r>
                        <a:rPr lang="en-US" sz="1200" dirty="0">
                          <a:effectLst/>
                        </a:rPr>
                        <a:t>Monitoring hardware status information for vendor-supplied saturation status</a:t>
                      </a:r>
                    </a:p>
                    <a:p>
                      <a:pPr marL="342900" marR="0" lvl="0" indent="-342900">
                        <a:lnSpc>
                          <a:spcPct val="105000"/>
                        </a:lnSpc>
                        <a:spcBef>
                          <a:spcPts val="0"/>
                        </a:spcBef>
                        <a:spcAft>
                          <a:spcPts val="0"/>
                        </a:spcAft>
                        <a:buFont typeface="Symbol"/>
                        <a:buChar char=""/>
                      </a:pPr>
                      <a:r>
                        <a:rPr lang="en-US" sz="1200" dirty="0">
                          <a:effectLst/>
                        </a:rPr>
                        <a:t>Comparing user-specified Channel High Range and Low Range values to current Raw Data.</a:t>
                      </a:r>
                    </a:p>
                    <a:p>
                      <a:pPr marL="0" marR="0">
                        <a:lnSpc>
                          <a:spcPct val="105000"/>
                        </a:lnSpc>
                        <a:spcBef>
                          <a:spcPts val="0"/>
                        </a:spcBef>
                        <a:spcAft>
                          <a:spcPts val="0"/>
                        </a:spcAft>
                      </a:pPr>
                      <a:r>
                        <a:rPr lang="en-US" sz="1200" dirty="0">
                          <a:effectLst/>
                        </a:rPr>
                        <a:t> </a:t>
                      </a:r>
                    </a:p>
                    <a:p>
                      <a:pPr marL="0" marR="0">
                        <a:lnSpc>
                          <a:spcPct val="105000"/>
                        </a:lnSpc>
                        <a:spcBef>
                          <a:spcPts val="0"/>
                        </a:spcBef>
                        <a:spcAft>
                          <a:spcPts val="0"/>
                        </a:spcAft>
                      </a:pPr>
                      <a:r>
                        <a:rPr lang="en-US" sz="1200" dirty="0">
                          <a:effectLst/>
                        </a:rPr>
                        <a:t>The actual check used may be different for each Source and should be documented.</a:t>
                      </a:r>
                      <a:endParaRPr lang="en-US" sz="1200" dirty="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0</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1"/>
                  </a:ext>
                </a:extLst>
              </a:tr>
              <a:tr h="1360399">
                <a:tc>
                  <a:txBody>
                    <a:bodyPr/>
                    <a:lstStyle/>
                    <a:p>
                      <a:pPr marL="0" marR="0">
                        <a:lnSpc>
                          <a:spcPct val="105000"/>
                        </a:lnSpc>
                        <a:spcBef>
                          <a:spcPts val="0"/>
                        </a:spcBef>
                        <a:spcAft>
                          <a:spcPts val="0"/>
                        </a:spcAft>
                      </a:pPr>
                      <a:r>
                        <a:rPr lang="en-US" sz="1200">
                          <a:effectLst/>
                        </a:rPr>
                        <a:t>Conversion Error</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dirty="0">
                          <a:effectLst/>
                        </a:rPr>
                        <a:t>The Raw Data provided by the Source for the Tag is suspect due to:</a:t>
                      </a:r>
                    </a:p>
                    <a:p>
                      <a:pPr marL="342900" marR="0" lvl="0" indent="-342900">
                        <a:lnSpc>
                          <a:spcPct val="105000"/>
                        </a:lnSpc>
                        <a:spcBef>
                          <a:spcPts val="0"/>
                        </a:spcBef>
                        <a:spcAft>
                          <a:spcPts val="0"/>
                        </a:spcAft>
                        <a:buFont typeface="Symbol"/>
                        <a:buChar char=""/>
                      </a:pPr>
                      <a:r>
                        <a:rPr lang="en-US" sz="1200" dirty="0">
                          <a:effectLst/>
                        </a:rPr>
                        <a:t>An error converting the data provided by hardware into Raw Data for Test SLATE</a:t>
                      </a:r>
                    </a:p>
                    <a:p>
                      <a:pPr marL="342900" marR="0" lvl="0" indent="-342900">
                        <a:lnSpc>
                          <a:spcPct val="105000"/>
                        </a:lnSpc>
                        <a:spcBef>
                          <a:spcPts val="0"/>
                        </a:spcBef>
                        <a:spcAft>
                          <a:spcPts val="0"/>
                        </a:spcAft>
                        <a:buFont typeface="Symbol"/>
                        <a:buChar char=""/>
                      </a:pPr>
                      <a:r>
                        <a:rPr lang="en-US" sz="1200" dirty="0">
                          <a:effectLst/>
                        </a:rPr>
                        <a:t>An error generating a calculation for a Tag</a:t>
                      </a:r>
                    </a:p>
                    <a:p>
                      <a:pPr marL="342900" marR="0" lvl="0" indent="-342900">
                        <a:lnSpc>
                          <a:spcPct val="105000"/>
                        </a:lnSpc>
                        <a:spcBef>
                          <a:spcPts val="0"/>
                        </a:spcBef>
                        <a:spcAft>
                          <a:spcPts val="0"/>
                        </a:spcAft>
                        <a:buFont typeface="Symbol"/>
                        <a:buChar char=""/>
                      </a:pPr>
                      <a:r>
                        <a:rPr lang="en-US" sz="1200" dirty="0">
                          <a:effectLst/>
                        </a:rPr>
                        <a:t>An error indication from a hardware or interface providing Raw Data to Test SLATE.</a:t>
                      </a:r>
                    </a:p>
                    <a:p>
                      <a:pPr marL="0" marR="0">
                        <a:lnSpc>
                          <a:spcPct val="105000"/>
                        </a:lnSpc>
                        <a:spcBef>
                          <a:spcPts val="0"/>
                        </a:spcBef>
                        <a:spcAft>
                          <a:spcPts val="0"/>
                        </a:spcAft>
                      </a:pPr>
                      <a:r>
                        <a:rPr lang="en-US" sz="1200" dirty="0">
                          <a:effectLst/>
                        </a:rPr>
                        <a:t> The actual check used may be different for each Source and should be documented.</a:t>
                      </a:r>
                      <a:endParaRPr lang="en-US" sz="1200" dirty="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1</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2"/>
                  </a:ext>
                </a:extLst>
              </a:tr>
              <a:tr h="408120">
                <a:tc>
                  <a:txBody>
                    <a:bodyPr/>
                    <a:lstStyle/>
                    <a:p>
                      <a:pPr marL="0" marR="0">
                        <a:lnSpc>
                          <a:spcPct val="105000"/>
                        </a:lnSpc>
                        <a:spcBef>
                          <a:spcPts val="0"/>
                        </a:spcBef>
                        <a:spcAft>
                          <a:spcPts val="0"/>
                        </a:spcAft>
                      </a:pPr>
                      <a:r>
                        <a:rPr lang="en-US" sz="1200">
                          <a:effectLst/>
                        </a:rPr>
                        <a:t>In Calibration</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The Tag or its Source is currently performing a calibration.  This status signifies that the data may not be actual signal data, but calibration feedback values.</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2</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3"/>
                  </a:ext>
                </a:extLst>
              </a:tr>
              <a:tr h="408120">
                <a:tc>
                  <a:txBody>
                    <a:bodyPr/>
                    <a:lstStyle/>
                    <a:p>
                      <a:pPr marL="0" marR="0">
                        <a:lnSpc>
                          <a:spcPct val="105000"/>
                        </a:lnSpc>
                        <a:spcBef>
                          <a:spcPts val="0"/>
                        </a:spcBef>
                        <a:spcAft>
                          <a:spcPts val="0"/>
                        </a:spcAft>
                      </a:pPr>
                      <a:r>
                        <a:rPr lang="en-US" sz="1200">
                          <a:effectLst/>
                        </a:rPr>
                        <a:t>In Diagnostic</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The Tag or its Source is currently in a diagnostics mode. This status signifies that the data may not be actual signal data, but diagnostic information.</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3</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4"/>
                  </a:ext>
                </a:extLst>
              </a:tr>
              <a:tr h="544160">
                <a:tc>
                  <a:txBody>
                    <a:bodyPr/>
                    <a:lstStyle/>
                    <a:p>
                      <a:pPr marL="0" marR="0">
                        <a:lnSpc>
                          <a:spcPct val="105000"/>
                        </a:lnSpc>
                        <a:spcBef>
                          <a:spcPts val="0"/>
                        </a:spcBef>
                        <a:spcAft>
                          <a:spcPts val="0"/>
                        </a:spcAft>
                      </a:pPr>
                      <a:r>
                        <a:rPr lang="en-US" sz="1200">
                          <a:effectLst/>
                        </a:rPr>
                        <a:t>Bad Coded</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Users may select to Bad Code any Channel.  The status is intended to denote a Channel that is either suspect or invalid. The Bad Code information should be returned to the Source via the RunSet during testing.</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4</a:t>
                      </a:r>
                      <a:endParaRPr lang="en-US" sz="1200">
                        <a:effectLst/>
                        <a:latin typeface="Cambria"/>
                        <a:ea typeface="Times New Roman"/>
                        <a:cs typeface="Times New Roman"/>
                      </a:endParaRPr>
                    </a:p>
                  </a:txBody>
                  <a:tcPr marL="53003" marR="53003" marT="0" marB="0"/>
                </a:tc>
                <a:extLst>
                  <a:ext uri="{0D108BD9-81ED-4DB2-BD59-A6C34878D82A}">
                    <a16:rowId xmlns:a16="http://schemas.microsoft.com/office/drawing/2014/main" val="10005"/>
                  </a:ext>
                </a:extLst>
              </a:tr>
              <a:tr h="408120">
                <a:tc>
                  <a:txBody>
                    <a:bodyPr/>
                    <a:lstStyle/>
                    <a:p>
                      <a:pPr marL="0" marR="0">
                        <a:lnSpc>
                          <a:spcPct val="105000"/>
                        </a:lnSpc>
                        <a:spcBef>
                          <a:spcPts val="0"/>
                        </a:spcBef>
                        <a:spcAft>
                          <a:spcPts val="0"/>
                        </a:spcAft>
                      </a:pPr>
                      <a:r>
                        <a:rPr lang="en-US" sz="1200">
                          <a:effectLst/>
                        </a:rPr>
                        <a:t>Inactive</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a:effectLst/>
                        </a:rPr>
                        <a:t>The Channel is not updating or is in an error condition.  This is usually set when the Source is Inactive or the Channel’s current value is “Not a Number” (NaN).</a:t>
                      </a:r>
                      <a:endParaRPr lang="en-US" sz="1200">
                        <a:effectLst/>
                        <a:latin typeface="Cambria"/>
                        <a:ea typeface="Times New Roman"/>
                        <a:cs typeface="Times New Roman"/>
                      </a:endParaRPr>
                    </a:p>
                  </a:txBody>
                  <a:tcPr marL="53003" marR="53003" marT="0" marB="0"/>
                </a:tc>
                <a:tc>
                  <a:txBody>
                    <a:bodyPr/>
                    <a:lstStyle/>
                    <a:p>
                      <a:pPr marL="0" marR="0">
                        <a:lnSpc>
                          <a:spcPct val="105000"/>
                        </a:lnSpc>
                        <a:spcBef>
                          <a:spcPts val="0"/>
                        </a:spcBef>
                        <a:spcAft>
                          <a:spcPts val="0"/>
                        </a:spcAft>
                      </a:pPr>
                      <a:r>
                        <a:rPr lang="en-US" sz="1200" dirty="0">
                          <a:effectLst/>
                        </a:rPr>
                        <a:t>5</a:t>
                      </a:r>
                      <a:endParaRPr lang="en-US" sz="1200" dirty="0">
                        <a:effectLst/>
                        <a:latin typeface="Cambria"/>
                        <a:ea typeface="Times New Roman"/>
                        <a:cs typeface="Times New Roman"/>
                      </a:endParaRPr>
                    </a:p>
                  </a:txBody>
                  <a:tcPr marL="53003" marR="53003" marT="0" marB="0"/>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9B3E39EC-4BE2-4DEA-81C0-4ABC0AAB4AC0}" type="slidenum">
              <a:rPr lang="en-AU" smtClean="0"/>
              <a:t>32</a:t>
            </a:fld>
            <a:endParaRPr lang="en-AU" dirty="0"/>
          </a:p>
        </p:txBody>
      </p:sp>
    </p:spTree>
    <p:extLst>
      <p:ext uri="{BB962C8B-B14F-4D97-AF65-F5344CB8AC3E}">
        <p14:creationId xmlns:p14="http://schemas.microsoft.com/office/powerpoint/2010/main" val="3354353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Tag Status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8040512"/>
              </p:ext>
            </p:extLst>
          </p:nvPr>
        </p:nvGraphicFramePr>
        <p:xfrm>
          <a:off x="457200" y="1052513"/>
          <a:ext cx="7533740" cy="5120640"/>
        </p:xfrm>
        <a:graphic>
          <a:graphicData uri="http://schemas.openxmlformats.org/drawingml/2006/table">
            <a:tbl>
              <a:tblPr firstRow="1" firstCol="1" bandRow="1">
                <a:tableStyleId>{5940675A-B579-460E-94D1-54222C63F5DA}</a:tableStyleId>
              </a:tblPr>
              <a:tblGrid>
                <a:gridCol w="1303120">
                  <a:extLst>
                    <a:ext uri="{9D8B030D-6E8A-4147-A177-3AD203B41FA5}">
                      <a16:colId xmlns:a16="http://schemas.microsoft.com/office/drawing/2014/main" val="20000"/>
                    </a:ext>
                  </a:extLst>
                </a:gridCol>
                <a:gridCol w="5344160">
                  <a:extLst>
                    <a:ext uri="{9D8B030D-6E8A-4147-A177-3AD203B41FA5}">
                      <a16:colId xmlns:a16="http://schemas.microsoft.com/office/drawing/2014/main" val="20001"/>
                    </a:ext>
                  </a:extLst>
                </a:gridCol>
                <a:gridCol w="886460">
                  <a:extLst>
                    <a:ext uri="{9D8B030D-6E8A-4147-A177-3AD203B41FA5}">
                      <a16:colId xmlns:a16="http://schemas.microsoft.com/office/drawing/2014/main" val="20002"/>
                    </a:ext>
                  </a:extLst>
                </a:gridCol>
              </a:tblGrid>
              <a:tr h="0">
                <a:tc>
                  <a:txBody>
                    <a:bodyPr/>
                    <a:lstStyle/>
                    <a:p>
                      <a:pPr marL="0" marR="0" algn="ctr">
                        <a:lnSpc>
                          <a:spcPct val="105000"/>
                        </a:lnSpc>
                        <a:spcBef>
                          <a:spcPts val="0"/>
                        </a:spcBef>
                        <a:spcAft>
                          <a:spcPts val="0"/>
                        </a:spcAft>
                      </a:pPr>
                      <a:r>
                        <a:rPr lang="en-US" sz="1600" b="0" dirty="0">
                          <a:solidFill>
                            <a:schemeClr val="tx1"/>
                          </a:solidFill>
                          <a:effectLst/>
                          <a:latin typeface="+mn-lt"/>
                        </a:rPr>
                        <a:t>Status</a:t>
                      </a:r>
                      <a:endParaRPr lang="en-US" sz="1600" b="0" dirty="0">
                        <a:solidFill>
                          <a:schemeClr val="tx1"/>
                        </a:solidFill>
                        <a:effectLst/>
                        <a:latin typeface="+mn-lt"/>
                        <a:ea typeface="Times New Roman"/>
                        <a:cs typeface="Times New Roman"/>
                      </a:endParaRPr>
                    </a:p>
                  </a:txBody>
                  <a:tcPr marL="68580" marR="68580" marT="0" marB="0" anchor="ctr"/>
                </a:tc>
                <a:tc>
                  <a:txBody>
                    <a:bodyPr/>
                    <a:lstStyle/>
                    <a:p>
                      <a:pPr marL="0" marR="0" indent="0" algn="ctr" defTabSz="914400" rtl="0" eaLnBrk="1" fontAlgn="auto" latinLnBrk="0" hangingPunct="1">
                        <a:lnSpc>
                          <a:spcPct val="105000"/>
                        </a:lnSpc>
                        <a:spcBef>
                          <a:spcPts val="0"/>
                        </a:spcBef>
                        <a:spcAft>
                          <a:spcPts val="0"/>
                        </a:spcAft>
                        <a:buClrTx/>
                        <a:buSzTx/>
                        <a:buFontTx/>
                        <a:buNone/>
                        <a:tabLst/>
                        <a:defRPr/>
                      </a:pPr>
                      <a:r>
                        <a:rPr lang="en-US" sz="1600" b="0" dirty="0">
                          <a:solidFill>
                            <a:schemeClr val="tx1"/>
                          </a:solidFill>
                          <a:effectLst/>
                          <a:latin typeface="+mn-lt"/>
                        </a:rPr>
                        <a:t>Description</a:t>
                      </a:r>
                      <a:endParaRPr lang="en-US" sz="1600" b="0" dirty="0">
                        <a:solidFill>
                          <a:schemeClr val="tx1"/>
                        </a:solidFill>
                        <a:effectLst/>
                        <a:latin typeface="+mn-lt"/>
                        <a:ea typeface="Times New Roman"/>
                        <a:cs typeface="Times New Roman"/>
                      </a:endParaRPr>
                    </a:p>
                  </a:txBody>
                  <a:tcPr marL="68580" marR="68580" marT="0" marB="0" anchor="ctr"/>
                </a:tc>
                <a:tc>
                  <a:txBody>
                    <a:bodyPr/>
                    <a:lstStyle/>
                    <a:p>
                      <a:pPr marL="0" marR="0" algn="ctr">
                        <a:lnSpc>
                          <a:spcPct val="105000"/>
                        </a:lnSpc>
                        <a:spcBef>
                          <a:spcPts val="0"/>
                        </a:spcBef>
                        <a:spcAft>
                          <a:spcPts val="0"/>
                        </a:spcAft>
                      </a:pPr>
                      <a:r>
                        <a:rPr lang="en-US" sz="1600" b="0" dirty="0">
                          <a:solidFill>
                            <a:schemeClr val="tx1"/>
                          </a:solidFill>
                          <a:effectLst/>
                          <a:latin typeface="+mn-lt"/>
                          <a:ea typeface="Times New Roman"/>
                          <a:cs typeface="Times New Roman"/>
                        </a:rPr>
                        <a:t>Bit Location</a:t>
                      </a:r>
                    </a:p>
                  </a:txBody>
                  <a:tcPr marL="68580" marR="68580" marT="0" marB="0" anchor="ctr"/>
                </a:tc>
                <a:extLst>
                  <a:ext uri="{0D108BD9-81ED-4DB2-BD59-A6C34878D82A}">
                    <a16:rowId xmlns:a16="http://schemas.microsoft.com/office/drawing/2014/main" val="10000"/>
                  </a:ext>
                </a:extLst>
              </a:tr>
              <a:tr h="0">
                <a:tc>
                  <a:txBody>
                    <a:bodyPr/>
                    <a:lstStyle/>
                    <a:p>
                      <a:pPr marL="0" marR="0">
                        <a:lnSpc>
                          <a:spcPct val="105000"/>
                        </a:lnSpc>
                        <a:spcBef>
                          <a:spcPts val="0"/>
                        </a:spcBef>
                        <a:spcAft>
                          <a:spcPts val="0"/>
                        </a:spcAft>
                      </a:pPr>
                      <a:r>
                        <a:rPr lang="en-US" sz="1600" b="0">
                          <a:effectLst/>
                          <a:latin typeface="+mn-lt"/>
                        </a:rPr>
                        <a:t>Low Trip</a:t>
                      </a:r>
                      <a:endParaRPr lang="en-US" sz="1600" b="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dirty="0">
                          <a:effectLst/>
                          <a:latin typeface="+mn-lt"/>
                        </a:rPr>
                        <a:t>The Tag’s value is less than the defined Low Trip level.</a:t>
                      </a:r>
                      <a:endParaRPr lang="en-US" sz="1600" b="0" dirty="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a:effectLst/>
                          <a:latin typeface="+mn-lt"/>
                          <a:ea typeface="Times New Roman"/>
                          <a:cs typeface="Times New Roman"/>
                        </a:rPr>
                        <a:t>0</a:t>
                      </a:r>
                    </a:p>
                  </a:txBody>
                  <a:tcPr marL="68580" marR="68580" marT="0" marB="0"/>
                </a:tc>
                <a:extLst>
                  <a:ext uri="{0D108BD9-81ED-4DB2-BD59-A6C34878D82A}">
                    <a16:rowId xmlns:a16="http://schemas.microsoft.com/office/drawing/2014/main" val="10001"/>
                  </a:ext>
                </a:extLst>
              </a:tr>
              <a:tr h="0">
                <a:tc>
                  <a:txBody>
                    <a:bodyPr/>
                    <a:lstStyle/>
                    <a:p>
                      <a:pPr marL="0" marR="0">
                        <a:lnSpc>
                          <a:spcPct val="105000"/>
                        </a:lnSpc>
                        <a:spcBef>
                          <a:spcPts val="0"/>
                        </a:spcBef>
                        <a:spcAft>
                          <a:spcPts val="0"/>
                        </a:spcAft>
                      </a:pPr>
                      <a:r>
                        <a:rPr lang="en-US" sz="1600" b="0">
                          <a:effectLst/>
                          <a:latin typeface="+mn-lt"/>
                        </a:rPr>
                        <a:t>Low Alarm</a:t>
                      </a:r>
                      <a:endParaRPr lang="en-US" sz="1600" b="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dirty="0">
                          <a:effectLst/>
                          <a:latin typeface="+mn-lt"/>
                        </a:rPr>
                        <a:t>The Tag’s value is less than the defined Low Alarm level.</a:t>
                      </a:r>
                      <a:endParaRPr lang="en-US" sz="1600" b="0" dirty="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a:effectLst/>
                          <a:latin typeface="+mn-lt"/>
                          <a:ea typeface="Times New Roman"/>
                          <a:cs typeface="Times New Roman"/>
                        </a:rPr>
                        <a:t>1</a:t>
                      </a:r>
                    </a:p>
                  </a:txBody>
                  <a:tcPr marL="68580" marR="68580" marT="0" marB="0"/>
                </a:tc>
                <a:extLst>
                  <a:ext uri="{0D108BD9-81ED-4DB2-BD59-A6C34878D82A}">
                    <a16:rowId xmlns:a16="http://schemas.microsoft.com/office/drawing/2014/main" val="10002"/>
                  </a:ext>
                </a:extLst>
              </a:tr>
              <a:tr h="0">
                <a:tc>
                  <a:txBody>
                    <a:bodyPr/>
                    <a:lstStyle/>
                    <a:p>
                      <a:pPr marL="0" marR="0">
                        <a:lnSpc>
                          <a:spcPct val="105000"/>
                        </a:lnSpc>
                        <a:spcBef>
                          <a:spcPts val="0"/>
                        </a:spcBef>
                        <a:spcAft>
                          <a:spcPts val="0"/>
                        </a:spcAft>
                      </a:pPr>
                      <a:r>
                        <a:rPr lang="en-US" sz="1600" b="0">
                          <a:effectLst/>
                          <a:latin typeface="+mn-lt"/>
                        </a:rPr>
                        <a:t>High Alarm</a:t>
                      </a:r>
                      <a:endParaRPr lang="en-US" sz="1600" b="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dirty="0">
                          <a:effectLst/>
                          <a:latin typeface="+mn-lt"/>
                        </a:rPr>
                        <a:t>The Tag’s value is greater than the defined High Alarm level.</a:t>
                      </a:r>
                      <a:endParaRPr lang="en-US" sz="1600" b="0" dirty="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a:effectLst/>
                          <a:latin typeface="+mn-lt"/>
                          <a:ea typeface="Times New Roman"/>
                          <a:cs typeface="Times New Roman"/>
                        </a:rPr>
                        <a:t>2</a:t>
                      </a:r>
                    </a:p>
                  </a:txBody>
                  <a:tcPr marL="68580" marR="68580" marT="0" marB="0"/>
                </a:tc>
                <a:extLst>
                  <a:ext uri="{0D108BD9-81ED-4DB2-BD59-A6C34878D82A}">
                    <a16:rowId xmlns:a16="http://schemas.microsoft.com/office/drawing/2014/main" val="10003"/>
                  </a:ext>
                </a:extLst>
              </a:tr>
              <a:tr h="0">
                <a:tc>
                  <a:txBody>
                    <a:bodyPr/>
                    <a:lstStyle/>
                    <a:p>
                      <a:pPr marL="0" marR="0">
                        <a:lnSpc>
                          <a:spcPct val="105000"/>
                        </a:lnSpc>
                        <a:spcBef>
                          <a:spcPts val="0"/>
                        </a:spcBef>
                        <a:spcAft>
                          <a:spcPts val="0"/>
                        </a:spcAft>
                      </a:pPr>
                      <a:r>
                        <a:rPr lang="en-US" sz="1600" b="0">
                          <a:effectLst/>
                          <a:latin typeface="+mn-lt"/>
                        </a:rPr>
                        <a:t>High Trip</a:t>
                      </a:r>
                      <a:endParaRPr lang="en-US" sz="1600" b="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dirty="0">
                          <a:effectLst/>
                          <a:latin typeface="+mn-lt"/>
                        </a:rPr>
                        <a:t>The Tag’s value is greater than the defined High Trip level.</a:t>
                      </a:r>
                      <a:endParaRPr lang="en-US" sz="1600" b="0" dirty="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a:effectLst/>
                          <a:latin typeface="+mn-lt"/>
                          <a:ea typeface="Times New Roman"/>
                          <a:cs typeface="Times New Roman"/>
                        </a:rPr>
                        <a:t>3</a:t>
                      </a:r>
                    </a:p>
                  </a:txBody>
                  <a:tcPr marL="68580" marR="68580" marT="0" marB="0"/>
                </a:tc>
                <a:extLst>
                  <a:ext uri="{0D108BD9-81ED-4DB2-BD59-A6C34878D82A}">
                    <a16:rowId xmlns:a16="http://schemas.microsoft.com/office/drawing/2014/main" val="10004"/>
                  </a:ext>
                </a:extLst>
              </a:tr>
              <a:tr h="0">
                <a:tc>
                  <a:txBody>
                    <a:bodyPr/>
                    <a:lstStyle/>
                    <a:p>
                      <a:pPr marL="0" marR="0">
                        <a:lnSpc>
                          <a:spcPct val="105000"/>
                        </a:lnSpc>
                        <a:spcBef>
                          <a:spcPts val="0"/>
                        </a:spcBef>
                        <a:spcAft>
                          <a:spcPts val="0"/>
                        </a:spcAft>
                      </a:pPr>
                      <a:r>
                        <a:rPr lang="en-US" sz="1600" b="0">
                          <a:effectLst/>
                          <a:latin typeface="+mn-lt"/>
                        </a:rPr>
                        <a:t>Rate of Change Alarm</a:t>
                      </a:r>
                      <a:endParaRPr lang="en-US" sz="1600" b="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dirty="0">
                          <a:effectLst/>
                          <a:latin typeface="+mn-lt"/>
                        </a:rPr>
                        <a:t>The Tag’s value has changed faster than the defined Rate of Change for Alarm.</a:t>
                      </a:r>
                      <a:endParaRPr lang="en-US" sz="1600" b="0" dirty="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a:effectLst/>
                          <a:latin typeface="+mn-lt"/>
                          <a:ea typeface="Times New Roman"/>
                          <a:cs typeface="Times New Roman"/>
                        </a:rPr>
                        <a:t>4</a:t>
                      </a:r>
                    </a:p>
                  </a:txBody>
                  <a:tcPr marL="68580" marR="68580" marT="0" marB="0"/>
                </a:tc>
                <a:extLst>
                  <a:ext uri="{0D108BD9-81ED-4DB2-BD59-A6C34878D82A}">
                    <a16:rowId xmlns:a16="http://schemas.microsoft.com/office/drawing/2014/main" val="10005"/>
                  </a:ext>
                </a:extLst>
              </a:tr>
              <a:tr h="0">
                <a:tc>
                  <a:txBody>
                    <a:bodyPr/>
                    <a:lstStyle/>
                    <a:p>
                      <a:pPr marL="0" marR="0">
                        <a:lnSpc>
                          <a:spcPct val="105000"/>
                        </a:lnSpc>
                        <a:spcBef>
                          <a:spcPts val="0"/>
                        </a:spcBef>
                        <a:spcAft>
                          <a:spcPts val="0"/>
                        </a:spcAft>
                      </a:pPr>
                      <a:r>
                        <a:rPr lang="en-US" sz="1600" b="0">
                          <a:effectLst/>
                          <a:latin typeface="+mn-lt"/>
                        </a:rPr>
                        <a:t>Rate of Change Trip</a:t>
                      </a:r>
                      <a:endParaRPr lang="en-US" sz="1600" b="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dirty="0">
                          <a:effectLst/>
                          <a:latin typeface="+mn-lt"/>
                        </a:rPr>
                        <a:t>The Tag’s value has changed faster than the defined Rate of Change for Trip.</a:t>
                      </a:r>
                      <a:endParaRPr lang="en-US" sz="1600" b="0" dirty="0">
                        <a:effectLst/>
                        <a:latin typeface="+mn-lt"/>
                        <a:ea typeface="Times New Roman"/>
                        <a:cs typeface="Times New Roman"/>
                      </a:endParaRPr>
                    </a:p>
                  </a:txBody>
                  <a:tcPr marL="68580" marR="68580" marT="0" marB="0"/>
                </a:tc>
                <a:tc>
                  <a:txBody>
                    <a:bodyPr/>
                    <a:lstStyle/>
                    <a:p>
                      <a:pPr marL="0" marR="0">
                        <a:lnSpc>
                          <a:spcPct val="105000"/>
                        </a:lnSpc>
                        <a:spcBef>
                          <a:spcPts val="0"/>
                        </a:spcBef>
                        <a:spcAft>
                          <a:spcPts val="0"/>
                        </a:spcAft>
                      </a:pPr>
                      <a:r>
                        <a:rPr lang="en-US" sz="1600" b="0" dirty="0">
                          <a:effectLst/>
                          <a:latin typeface="+mn-lt"/>
                          <a:ea typeface="Times New Roman"/>
                          <a:cs typeface="Times New Roman"/>
                        </a:rPr>
                        <a:t>5</a:t>
                      </a:r>
                    </a:p>
                  </a:txBody>
                  <a:tcPr marL="68580" marR="68580" marT="0" marB="0"/>
                </a:tc>
                <a:extLst>
                  <a:ext uri="{0D108BD9-81ED-4DB2-BD59-A6C34878D82A}">
                    <a16:rowId xmlns:a16="http://schemas.microsoft.com/office/drawing/2014/main" val="10006"/>
                  </a:ext>
                </a:extLst>
              </a:tr>
              <a:tr h="0">
                <a:tc>
                  <a:txBody>
                    <a:bodyPr/>
                    <a:lstStyle/>
                    <a:p>
                      <a:pPr marL="0" marR="0">
                        <a:lnSpc>
                          <a:spcPct val="105000"/>
                        </a:lnSpc>
                        <a:spcBef>
                          <a:spcPts val="0"/>
                        </a:spcBef>
                        <a:spcAft>
                          <a:spcPts val="0"/>
                        </a:spcAft>
                      </a:pPr>
                      <a:r>
                        <a:rPr lang="en-US" sz="1600" b="0" dirty="0">
                          <a:solidFill>
                            <a:schemeClr val="tx1"/>
                          </a:solidFill>
                          <a:effectLst/>
                          <a:latin typeface="+mn-lt"/>
                          <a:ea typeface="Times New Roman"/>
                          <a:cs typeface="Times New Roman"/>
                        </a:rPr>
                        <a:t>Tag Variance Alarm</a:t>
                      </a:r>
                    </a:p>
                  </a:txBody>
                  <a:tcPr marL="68580" marR="68580" marT="0" marB="0"/>
                </a:tc>
                <a:tc>
                  <a:txBody>
                    <a:bodyPr/>
                    <a:lstStyle/>
                    <a:p>
                      <a:pPr marL="0" marR="0">
                        <a:lnSpc>
                          <a:spcPct val="105000"/>
                        </a:lnSpc>
                        <a:spcBef>
                          <a:spcPts val="0"/>
                        </a:spcBef>
                        <a:spcAft>
                          <a:spcPts val="0"/>
                        </a:spcAft>
                      </a:pPr>
                      <a:r>
                        <a:rPr lang="en-US" sz="1600" b="0" dirty="0">
                          <a:solidFill>
                            <a:schemeClr val="tx1"/>
                          </a:solidFill>
                          <a:effectLst/>
                          <a:latin typeface="+mn-lt"/>
                          <a:ea typeface="Times New Roman"/>
                          <a:cs typeface="Times New Roman"/>
                        </a:rPr>
                        <a:t>The defined Tag’s Values vary greater than the defined allowable limit for Alarm.</a:t>
                      </a:r>
                    </a:p>
                  </a:txBody>
                  <a:tcPr marL="68580" marR="68580" marT="0" marB="0"/>
                </a:tc>
                <a:tc>
                  <a:txBody>
                    <a:bodyPr/>
                    <a:lstStyle/>
                    <a:p>
                      <a:pPr marL="0" marR="0">
                        <a:lnSpc>
                          <a:spcPct val="105000"/>
                        </a:lnSpc>
                        <a:spcBef>
                          <a:spcPts val="0"/>
                        </a:spcBef>
                        <a:spcAft>
                          <a:spcPts val="0"/>
                        </a:spcAft>
                      </a:pPr>
                      <a:r>
                        <a:rPr lang="en-US" sz="1600" b="0" dirty="0">
                          <a:solidFill>
                            <a:schemeClr val="tx1"/>
                          </a:solidFill>
                          <a:effectLst/>
                          <a:latin typeface="+mn-lt"/>
                          <a:ea typeface="Times New Roman"/>
                          <a:cs typeface="Times New Roman"/>
                        </a:rPr>
                        <a:t>16</a:t>
                      </a:r>
                    </a:p>
                  </a:txBody>
                  <a:tcPr marL="68580" marR="68580" marT="0" marB="0"/>
                </a:tc>
                <a:extLst>
                  <a:ext uri="{0D108BD9-81ED-4DB2-BD59-A6C34878D82A}">
                    <a16:rowId xmlns:a16="http://schemas.microsoft.com/office/drawing/2014/main" val="10007"/>
                  </a:ext>
                </a:extLst>
              </a:tr>
              <a:tr h="0">
                <a:tc>
                  <a:txBody>
                    <a:bodyPr/>
                    <a:lstStyle/>
                    <a:p>
                      <a:pPr marL="0" marR="0">
                        <a:lnSpc>
                          <a:spcPct val="105000"/>
                        </a:lnSpc>
                        <a:spcBef>
                          <a:spcPts val="0"/>
                        </a:spcBef>
                        <a:spcAft>
                          <a:spcPts val="0"/>
                        </a:spcAft>
                      </a:pPr>
                      <a:r>
                        <a:rPr lang="en-US" sz="1600" b="0">
                          <a:effectLst/>
                          <a:latin typeface="+mn-lt"/>
                          <a:ea typeface="Times New Roman"/>
                          <a:cs typeface="Times New Roman"/>
                        </a:rPr>
                        <a:t>Tag Variance Trip</a:t>
                      </a:r>
                    </a:p>
                  </a:txBody>
                  <a:tcPr marL="68580" marR="68580" marT="0" marB="0"/>
                </a:tc>
                <a:tc>
                  <a:txBody>
                    <a:bodyPr/>
                    <a:lstStyle/>
                    <a:p>
                      <a:pPr marL="0" marR="0">
                        <a:lnSpc>
                          <a:spcPct val="105000"/>
                        </a:lnSpc>
                        <a:spcBef>
                          <a:spcPts val="0"/>
                        </a:spcBef>
                        <a:spcAft>
                          <a:spcPts val="0"/>
                        </a:spcAft>
                      </a:pPr>
                      <a:r>
                        <a:rPr lang="en-US" sz="1600" b="0" dirty="0">
                          <a:effectLst/>
                          <a:latin typeface="+mn-lt"/>
                          <a:ea typeface="Times New Roman"/>
                          <a:cs typeface="Times New Roman"/>
                        </a:rPr>
                        <a:t>The defined Tag’s Values vary greater than the defined allowable limit for Trip.</a:t>
                      </a:r>
                    </a:p>
                  </a:txBody>
                  <a:tcPr marL="68580" marR="68580" marT="0" marB="0"/>
                </a:tc>
                <a:tc>
                  <a:txBody>
                    <a:bodyPr/>
                    <a:lstStyle/>
                    <a:p>
                      <a:pPr marL="0" marR="0">
                        <a:lnSpc>
                          <a:spcPct val="105000"/>
                        </a:lnSpc>
                        <a:spcBef>
                          <a:spcPts val="0"/>
                        </a:spcBef>
                        <a:spcAft>
                          <a:spcPts val="0"/>
                        </a:spcAft>
                      </a:pPr>
                      <a:r>
                        <a:rPr lang="en-US" sz="1600" b="0" dirty="0">
                          <a:effectLst/>
                          <a:latin typeface="+mn-lt"/>
                          <a:ea typeface="Times New Roman"/>
                          <a:cs typeface="Times New Roman"/>
                        </a:rPr>
                        <a:t>17</a:t>
                      </a:r>
                    </a:p>
                  </a:txBody>
                  <a:tcPr marL="68580" marR="68580" marT="0" marB="0"/>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9B3E39EC-4BE2-4DEA-81C0-4ABC0AAB4AC0}" type="slidenum">
              <a:rPr lang="en-AU" smtClean="0"/>
              <a:pPr/>
              <a:t>33</a:t>
            </a:fld>
            <a:endParaRPr lang="en-AU" dirty="0"/>
          </a:p>
        </p:txBody>
      </p:sp>
    </p:spTree>
    <p:extLst>
      <p:ext uri="{BB962C8B-B14F-4D97-AF65-F5344CB8AC3E}">
        <p14:creationId xmlns:p14="http://schemas.microsoft.com/office/powerpoint/2010/main" val="2843668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Value Table</a:t>
            </a:r>
          </a:p>
        </p:txBody>
      </p:sp>
      <p:sp>
        <p:nvSpPr>
          <p:cNvPr id="3" name="Content Placeholder 2"/>
          <p:cNvSpPr>
            <a:spLocks noGrp="1"/>
          </p:cNvSpPr>
          <p:nvPr>
            <p:ph idx="1"/>
          </p:nvPr>
        </p:nvSpPr>
        <p:spPr/>
        <p:txBody>
          <a:bodyPr>
            <a:normAutofit lnSpcReduction="10000"/>
          </a:bodyPr>
          <a:lstStyle/>
          <a:p>
            <a:r>
              <a:rPr lang="en-US" dirty="0"/>
              <a:t>For every Test SLATE System Rate interval, the most current sample for each tag is stored into the CVT as Counts, Millivolts, and Calibrated Engineering Units (EUD)</a:t>
            </a:r>
          </a:p>
          <a:p>
            <a:r>
              <a:rPr lang="en-US" dirty="0"/>
              <a:t>These values are used to </a:t>
            </a:r>
          </a:p>
          <a:p>
            <a:pPr lvl="1"/>
            <a:r>
              <a:rPr lang="en-US" dirty="0"/>
              <a:t>record Log data</a:t>
            </a:r>
          </a:p>
          <a:p>
            <a:pPr lvl="1"/>
            <a:r>
              <a:rPr lang="en-US" dirty="0"/>
              <a:t>check for alarms and trips</a:t>
            </a:r>
          </a:p>
          <a:p>
            <a:pPr lvl="1"/>
            <a:r>
              <a:rPr lang="en-US" dirty="0"/>
              <a:t>view on Display and Diagnostic windows</a:t>
            </a:r>
          </a:p>
          <a:p>
            <a:r>
              <a:rPr lang="en-US" dirty="0"/>
              <a:t>Display and Diagnostic windows first convert the Calibrated EUD data to the requested Display EUD prior to display.</a:t>
            </a:r>
          </a:p>
        </p:txBody>
      </p:sp>
      <p:sp>
        <p:nvSpPr>
          <p:cNvPr id="4" name="Slide Number Placeholder 3"/>
          <p:cNvSpPr>
            <a:spLocks noGrp="1"/>
          </p:cNvSpPr>
          <p:nvPr>
            <p:ph type="sldNum" sz="quarter" idx="12"/>
          </p:nvPr>
        </p:nvSpPr>
        <p:spPr/>
        <p:txBody>
          <a:bodyPr/>
          <a:lstStyle/>
          <a:p>
            <a:fld id="{9B3E39EC-4BE2-4DEA-81C0-4ABC0AAB4AC0}" type="slidenum">
              <a:rPr lang="en-AU" smtClean="0"/>
              <a:t>34</a:t>
            </a:fld>
            <a:endParaRPr lang="en-AU" dirty="0"/>
          </a:p>
        </p:txBody>
      </p:sp>
    </p:spTree>
    <p:extLst>
      <p:ext uri="{BB962C8B-B14F-4D97-AF65-F5344CB8AC3E}">
        <p14:creationId xmlns:p14="http://schemas.microsoft.com/office/powerpoint/2010/main" val="3713135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Value Table</a:t>
            </a:r>
            <a:endParaRPr lang="en-US" dirty="0"/>
          </a:p>
        </p:txBody>
      </p:sp>
      <p:sp>
        <p:nvSpPr>
          <p:cNvPr id="4" name="Slide Number Placeholder 3"/>
          <p:cNvSpPr>
            <a:spLocks noGrp="1"/>
          </p:cNvSpPr>
          <p:nvPr>
            <p:ph type="sldNum" sz="quarter" idx="12"/>
          </p:nvPr>
        </p:nvSpPr>
        <p:spPr/>
        <p:txBody>
          <a:bodyPr/>
          <a:lstStyle/>
          <a:p>
            <a:fld id="{9B3E39EC-4BE2-4DEA-81C0-4ABC0AAB4AC0}" type="slidenum">
              <a:rPr lang="en-AU" smtClean="0"/>
              <a:pPr/>
              <a:t>35</a:t>
            </a:fld>
            <a:endParaRPr lang="en-AU" dirty="0"/>
          </a:p>
        </p:txBody>
      </p:sp>
      <p:graphicFrame>
        <p:nvGraphicFramePr>
          <p:cNvPr id="12" name="Table 11"/>
          <p:cNvGraphicFramePr>
            <a:graphicFrameLocks noGrp="1"/>
          </p:cNvGraphicFramePr>
          <p:nvPr>
            <p:extLst>
              <p:ext uri="{D42A27DB-BD31-4B8C-83A1-F6EECF244321}">
                <p14:modId xmlns:p14="http://schemas.microsoft.com/office/powerpoint/2010/main" val="234132074"/>
              </p:ext>
            </p:extLst>
          </p:nvPr>
        </p:nvGraphicFramePr>
        <p:xfrm>
          <a:off x="1691680" y="1556792"/>
          <a:ext cx="5328592" cy="3312374"/>
        </p:xfrm>
        <a:graphic>
          <a:graphicData uri="http://schemas.openxmlformats.org/drawingml/2006/table">
            <a:tbl>
              <a:tblPr/>
              <a:tblGrid>
                <a:gridCol w="661015">
                  <a:extLst>
                    <a:ext uri="{9D8B030D-6E8A-4147-A177-3AD203B41FA5}">
                      <a16:colId xmlns:a16="http://schemas.microsoft.com/office/drawing/2014/main" val="20000"/>
                    </a:ext>
                  </a:extLst>
                </a:gridCol>
                <a:gridCol w="957798">
                  <a:extLst>
                    <a:ext uri="{9D8B030D-6E8A-4147-A177-3AD203B41FA5}">
                      <a16:colId xmlns:a16="http://schemas.microsoft.com/office/drawing/2014/main" val="20001"/>
                    </a:ext>
                  </a:extLst>
                </a:gridCol>
                <a:gridCol w="236077">
                  <a:extLst>
                    <a:ext uri="{9D8B030D-6E8A-4147-A177-3AD203B41FA5}">
                      <a16:colId xmlns:a16="http://schemas.microsoft.com/office/drawing/2014/main" val="20002"/>
                    </a:ext>
                  </a:extLst>
                </a:gridCol>
                <a:gridCol w="683780">
                  <a:extLst>
                    <a:ext uri="{9D8B030D-6E8A-4147-A177-3AD203B41FA5}">
                      <a16:colId xmlns:a16="http://schemas.microsoft.com/office/drawing/2014/main" val="20003"/>
                    </a:ext>
                  </a:extLst>
                </a:gridCol>
                <a:gridCol w="935033">
                  <a:extLst>
                    <a:ext uri="{9D8B030D-6E8A-4147-A177-3AD203B41FA5}">
                      <a16:colId xmlns:a16="http://schemas.microsoft.com/office/drawing/2014/main" val="20004"/>
                    </a:ext>
                  </a:extLst>
                </a:gridCol>
                <a:gridCol w="236077">
                  <a:extLst>
                    <a:ext uri="{9D8B030D-6E8A-4147-A177-3AD203B41FA5}">
                      <a16:colId xmlns:a16="http://schemas.microsoft.com/office/drawing/2014/main" val="20005"/>
                    </a:ext>
                  </a:extLst>
                </a:gridCol>
                <a:gridCol w="956111">
                  <a:extLst>
                    <a:ext uri="{9D8B030D-6E8A-4147-A177-3AD203B41FA5}">
                      <a16:colId xmlns:a16="http://schemas.microsoft.com/office/drawing/2014/main" val="20006"/>
                    </a:ext>
                  </a:extLst>
                </a:gridCol>
                <a:gridCol w="662701">
                  <a:extLst>
                    <a:ext uri="{9D8B030D-6E8A-4147-A177-3AD203B41FA5}">
                      <a16:colId xmlns:a16="http://schemas.microsoft.com/office/drawing/2014/main" val="20007"/>
                    </a:ext>
                  </a:extLst>
                </a:gridCol>
              </a:tblGrid>
              <a:tr h="254798">
                <a:tc gridSpan="2">
                  <a:txBody>
                    <a:bodyPr/>
                    <a:lstStyle/>
                    <a:p>
                      <a:pPr marL="0" marR="0">
                        <a:spcBef>
                          <a:spcPts val="0"/>
                        </a:spcBef>
                        <a:spcAft>
                          <a:spcPts val="0"/>
                        </a:spcAft>
                      </a:pPr>
                      <a:r>
                        <a:rPr lang="en-US" sz="1400" dirty="0">
                          <a:effectLst/>
                          <a:latin typeface="Arial"/>
                          <a:ea typeface="Times New Roman"/>
                        </a:rPr>
                        <a:t>Source 1</a:t>
                      </a:r>
                      <a:endParaRPr lang="en-US" sz="2000" dirty="0">
                        <a:effectLst/>
                        <a:latin typeface="Times New Roman"/>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400" dirty="0">
                          <a:effectLst/>
                          <a:latin typeface="Arial"/>
                          <a:ea typeface="Times New Roman"/>
                        </a:rPr>
                        <a:t> </a:t>
                      </a:r>
                      <a:endParaRPr lang="en-US" sz="2000" dirty="0">
                        <a:effectLst/>
                        <a:latin typeface="Times New Roman"/>
                        <a:ea typeface="Times New Roman"/>
                      </a:endParaRPr>
                    </a:p>
                  </a:txBody>
                  <a:tcPr marL="68580" marR="68580" marT="0" marB="0" anchor="b">
                    <a:lnL>
                      <a:noFill/>
                    </a:lnL>
                    <a:lnR>
                      <a:noFill/>
                    </a:lnR>
                    <a:lnT>
                      <a:noFill/>
                    </a:lnT>
                    <a:lnB>
                      <a:noFill/>
                    </a:lnB>
                  </a:tcPr>
                </a:tc>
                <a:tc gridSpan="2">
                  <a:txBody>
                    <a:bodyPr/>
                    <a:lstStyle/>
                    <a:p>
                      <a:pPr marL="0" marR="0">
                        <a:spcBef>
                          <a:spcPts val="0"/>
                        </a:spcBef>
                        <a:spcAft>
                          <a:spcPts val="0"/>
                        </a:spcAft>
                      </a:pPr>
                      <a:r>
                        <a:rPr lang="en-US" sz="1400">
                          <a:effectLst/>
                          <a:latin typeface="Arial"/>
                          <a:ea typeface="Times New Roman"/>
                        </a:rPr>
                        <a:t>Source 2</a:t>
                      </a:r>
                      <a:endParaRPr lang="en-US" sz="2000">
                        <a:effectLst/>
                        <a:latin typeface="Times New Roman"/>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gridSpan="2">
                  <a:txBody>
                    <a:bodyPr/>
                    <a:lstStyle/>
                    <a:p>
                      <a:pPr marL="0" marR="0">
                        <a:spcBef>
                          <a:spcPts val="0"/>
                        </a:spcBef>
                        <a:spcAft>
                          <a:spcPts val="0"/>
                        </a:spcAft>
                      </a:pPr>
                      <a:r>
                        <a:rPr lang="en-US" sz="1400">
                          <a:effectLst/>
                          <a:latin typeface="Arial"/>
                          <a:ea typeface="Times New Roman"/>
                        </a:rPr>
                        <a:t>Source 3</a:t>
                      </a:r>
                      <a:endParaRPr lang="en-US" sz="2000">
                        <a:effectLst/>
                        <a:latin typeface="Times New Roman"/>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54798">
                <a:tc>
                  <a:txBody>
                    <a:bodyPr/>
                    <a:lstStyle/>
                    <a:p>
                      <a:pPr marL="0" marR="0" algn="ctr">
                        <a:spcBef>
                          <a:spcPts val="0"/>
                        </a:spcBef>
                        <a:spcAft>
                          <a:spcPts val="0"/>
                        </a:spcAft>
                      </a:pPr>
                      <a:r>
                        <a:rPr lang="en-US" sz="1400">
                          <a:effectLst/>
                          <a:latin typeface="Arial"/>
                          <a:ea typeface="Times New Roman"/>
                        </a:rPr>
                        <a:t>Tag 1</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a:txBody>
                    <a:bodyPr/>
                    <a:lstStyle/>
                    <a:p>
                      <a:pPr marL="0" marR="0" algn="ctr">
                        <a:spcBef>
                          <a:spcPts val="0"/>
                        </a:spcBef>
                        <a:spcAft>
                          <a:spcPts val="0"/>
                        </a:spcAft>
                      </a:pPr>
                      <a:r>
                        <a:rPr lang="en-US" sz="1400">
                          <a:effectLst/>
                          <a:latin typeface="Arial"/>
                          <a:ea typeface="Times New Roman"/>
                        </a:rPr>
                        <a:t>Counts</a:t>
                      </a:r>
                      <a:endParaRPr lang="en-US" sz="2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A</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3">
                  <a:txBody>
                    <a:bodyPr/>
                    <a:lstStyle/>
                    <a:p>
                      <a:pPr marL="0" marR="0" algn="ctr">
                        <a:spcBef>
                          <a:spcPts val="0"/>
                        </a:spcBef>
                        <a:spcAft>
                          <a:spcPts val="0"/>
                        </a:spcAft>
                      </a:pPr>
                      <a:r>
                        <a:rPr lang="en-US" sz="1400">
                          <a:effectLst/>
                          <a:latin typeface="Arial"/>
                          <a:ea typeface="Times New Roman"/>
                        </a:rPr>
                        <a:t>Millivolts</a:t>
                      </a:r>
                      <a:endParaRPr lang="en-US" sz="2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5</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12">
                  <a:txBody>
                    <a:bodyPr/>
                    <a:lstStyle/>
                    <a:p>
                      <a:pPr marL="0" marR="0" algn="ctr">
                        <a:spcBef>
                          <a:spcPts val="0"/>
                        </a:spcBef>
                        <a:spcAft>
                          <a:spcPts val="0"/>
                        </a:spcAft>
                      </a:pPr>
                      <a:r>
                        <a:rPr lang="en-US" sz="1400">
                          <a:effectLst/>
                          <a:latin typeface="Arial"/>
                          <a:ea typeface="Times New Roman"/>
                        </a:rPr>
                        <a:t>EUD</a:t>
                      </a:r>
                      <a:endParaRPr lang="en-US" sz="2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254798">
                <a:tc>
                  <a:txBody>
                    <a:bodyPr/>
                    <a:lstStyle/>
                    <a:p>
                      <a:pPr marL="0" marR="0" algn="ctr">
                        <a:spcBef>
                          <a:spcPts val="0"/>
                        </a:spcBef>
                        <a:spcAft>
                          <a:spcPts val="0"/>
                        </a:spcAft>
                      </a:pPr>
                      <a:r>
                        <a:rPr lang="en-US" sz="1400">
                          <a:effectLst/>
                          <a:latin typeface="Arial"/>
                          <a:ea typeface="Times New Roman"/>
                        </a:rPr>
                        <a:t>Tag 2</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B</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6</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02"/>
                  </a:ext>
                </a:extLst>
              </a:tr>
              <a:tr h="254798">
                <a:tc>
                  <a:txBody>
                    <a:bodyPr/>
                    <a:lstStyle/>
                    <a:p>
                      <a:pPr marL="0" marR="0" algn="ctr">
                        <a:spcBef>
                          <a:spcPts val="0"/>
                        </a:spcBef>
                        <a:spcAft>
                          <a:spcPts val="0"/>
                        </a:spcAft>
                      </a:pPr>
                      <a:r>
                        <a:rPr lang="en-US" sz="1400">
                          <a:effectLst/>
                          <a:latin typeface="Arial"/>
                          <a:ea typeface="Times New Roman"/>
                        </a:rPr>
                        <a:t>Tag 3</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C</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7</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03"/>
                  </a:ext>
                </a:extLst>
              </a:tr>
              <a:tr h="254798">
                <a:tc>
                  <a:txBody>
                    <a:bodyPr/>
                    <a:lstStyle/>
                    <a:p>
                      <a:pPr marL="0" marR="0" algn="ctr">
                        <a:spcBef>
                          <a:spcPts val="0"/>
                        </a:spcBef>
                        <a:spcAft>
                          <a:spcPts val="0"/>
                        </a:spcAft>
                      </a:pPr>
                      <a:r>
                        <a:rPr lang="en-US" sz="1400">
                          <a:effectLst/>
                          <a:latin typeface="Arial"/>
                          <a:ea typeface="Times New Roman"/>
                        </a:rPr>
                        <a:t>Tag 4</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A</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3">
                  <a:txBody>
                    <a:bodyPr/>
                    <a:lstStyle/>
                    <a:p>
                      <a:pPr marL="0" marR="0" algn="ctr">
                        <a:spcBef>
                          <a:spcPts val="0"/>
                        </a:spcBef>
                        <a:spcAft>
                          <a:spcPts val="0"/>
                        </a:spcAft>
                      </a:pPr>
                      <a:r>
                        <a:rPr lang="en-US" sz="1400">
                          <a:effectLst/>
                          <a:latin typeface="Arial"/>
                          <a:ea typeface="Times New Roman"/>
                        </a:rPr>
                        <a:t>EUD</a:t>
                      </a:r>
                      <a:endParaRPr lang="en-US" sz="2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8</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04"/>
                  </a:ext>
                </a:extLst>
              </a:tr>
              <a:tr h="254798">
                <a:tc>
                  <a:txBody>
                    <a:bodyPr/>
                    <a:lstStyle/>
                    <a:p>
                      <a:pPr marL="0" marR="0" algn="ctr">
                        <a:spcBef>
                          <a:spcPts val="0"/>
                        </a:spcBef>
                        <a:spcAft>
                          <a:spcPts val="0"/>
                        </a:spcAft>
                      </a:pPr>
                      <a:r>
                        <a:rPr lang="en-US" sz="1400">
                          <a:effectLst/>
                          <a:latin typeface="Arial"/>
                          <a:ea typeface="Times New Roman"/>
                        </a:rPr>
                        <a:t>Tag 1</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a:txBody>
                    <a:bodyPr/>
                    <a:lstStyle/>
                    <a:p>
                      <a:pPr marL="0" marR="0" algn="ctr">
                        <a:spcBef>
                          <a:spcPts val="0"/>
                        </a:spcBef>
                        <a:spcAft>
                          <a:spcPts val="0"/>
                        </a:spcAft>
                      </a:pPr>
                      <a:r>
                        <a:rPr lang="en-US" sz="1400">
                          <a:effectLst/>
                          <a:latin typeface="Arial"/>
                          <a:ea typeface="Times New Roman"/>
                        </a:rPr>
                        <a:t>Millivolts</a:t>
                      </a:r>
                      <a:endParaRPr lang="en-US" sz="2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B</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9</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05"/>
                  </a:ext>
                </a:extLst>
              </a:tr>
              <a:tr h="254798">
                <a:tc>
                  <a:txBody>
                    <a:bodyPr/>
                    <a:lstStyle/>
                    <a:p>
                      <a:pPr marL="0" marR="0" algn="ctr">
                        <a:spcBef>
                          <a:spcPts val="0"/>
                        </a:spcBef>
                        <a:spcAft>
                          <a:spcPts val="0"/>
                        </a:spcAft>
                      </a:pPr>
                      <a:r>
                        <a:rPr lang="en-US" sz="1400">
                          <a:effectLst/>
                          <a:latin typeface="Arial"/>
                          <a:ea typeface="Times New Roman"/>
                        </a:rPr>
                        <a:t>Tag 2</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C</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10</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06"/>
                  </a:ext>
                </a:extLst>
              </a:tr>
              <a:tr h="254798">
                <a:tc>
                  <a:txBody>
                    <a:bodyPr/>
                    <a:lstStyle/>
                    <a:p>
                      <a:pPr marL="0" marR="0" algn="ctr">
                        <a:spcBef>
                          <a:spcPts val="0"/>
                        </a:spcBef>
                        <a:spcAft>
                          <a:spcPts val="0"/>
                        </a:spcAft>
                      </a:pPr>
                      <a:r>
                        <a:rPr lang="en-US" sz="1400">
                          <a:effectLst/>
                          <a:latin typeface="Arial"/>
                          <a:ea typeface="Times New Roman"/>
                        </a:rPr>
                        <a:t>Tag 3</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11</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07"/>
                  </a:ext>
                </a:extLst>
              </a:tr>
              <a:tr h="254798">
                <a:tc>
                  <a:txBody>
                    <a:bodyPr/>
                    <a:lstStyle/>
                    <a:p>
                      <a:pPr marL="0" marR="0" algn="ctr">
                        <a:spcBef>
                          <a:spcPts val="0"/>
                        </a:spcBef>
                        <a:spcAft>
                          <a:spcPts val="0"/>
                        </a:spcAft>
                      </a:pPr>
                      <a:r>
                        <a:rPr lang="en-US" sz="1400">
                          <a:effectLst/>
                          <a:latin typeface="Arial"/>
                          <a:ea typeface="Times New Roman"/>
                        </a:rPr>
                        <a:t>Tag 4</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12</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08"/>
                  </a:ext>
                </a:extLst>
              </a:tr>
              <a:tr h="254798">
                <a:tc>
                  <a:txBody>
                    <a:bodyPr/>
                    <a:lstStyle/>
                    <a:p>
                      <a:pPr marL="0" marR="0" algn="ctr">
                        <a:spcBef>
                          <a:spcPts val="0"/>
                        </a:spcBef>
                        <a:spcAft>
                          <a:spcPts val="0"/>
                        </a:spcAft>
                      </a:pPr>
                      <a:r>
                        <a:rPr lang="en-US" sz="1400">
                          <a:effectLst/>
                          <a:latin typeface="Arial"/>
                          <a:ea typeface="Times New Roman"/>
                        </a:rPr>
                        <a:t>Tag 1</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a:txBody>
                    <a:bodyPr/>
                    <a:lstStyle/>
                    <a:p>
                      <a:pPr marL="0" marR="0" algn="ctr">
                        <a:spcBef>
                          <a:spcPts val="0"/>
                        </a:spcBef>
                        <a:spcAft>
                          <a:spcPts val="0"/>
                        </a:spcAft>
                      </a:pPr>
                      <a:r>
                        <a:rPr lang="en-US" sz="1400">
                          <a:effectLst/>
                          <a:latin typeface="Arial"/>
                          <a:ea typeface="Times New Roman"/>
                        </a:rPr>
                        <a:t>EUD</a:t>
                      </a:r>
                      <a:endParaRPr lang="en-US" sz="2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13</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09"/>
                  </a:ext>
                </a:extLst>
              </a:tr>
              <a:tr h="254798">
                <a:tc>
                  <a:txBody>
                    <a:bodyPr/>
                    <a:lstStyle/>
                    <a:p>
                      <a:pPr marL="0" marR="0" algn="ctr">
                        <a:spcBef>
                          <a:spcPts val="0"/>
                        </a:spcBef>
                        <a:spcAft>
                          <a:spcPts val="0"/>
                        </a:spcAft>
                      </a:pPr>
                      <a:r>
                        <a:rPr lang="en-US" sz="1400">
                          <a:effectLst/>
                          <a:latin typeface="Arial"/>
                          <a:ea typeface="Times New Roman"/>
                        </a:rPr>
                        <a:t>Tag 2</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14</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10"/>
                  </a:ext>
                </a:extLst>
              </a:tr>
              <a:tr h="254798">
                <a:tc>
                  <a:txBody>
                    <a:bodyPr/>
                    <a:lstStyle/>
                    <a:p>
                      <a:pPr marL="0" marR="0" algn="ctr">
                        <a:spcBef>
                          <a:spcPts val="0"/>
                        </a:spcBef>
                        <a:spcAft>
                          <a:spcPts val="0"/>
                        </a:spcAft>
                      </a:pPr>
                      <a:r>
                        <a:rPr lang="en-US" sz="1400">
                          <a:effectLst/>
                          <a:latin typeface="Arial"/>
                          <a:ea typeface="Times New Roman"/>
                        </a:rPr>
                        <a:t>Tag 3</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a:effectLst/>
                          <a:latin typeface="Arial"/>
                          <a:ea typeface="Times New Roman"/>
                        </a:rPr>
                        <a:t>Tag 15</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extLst>
                  <a:ext uri="{0D108BD9-81ED-4DB2-BD59-A6C34878D82A}">
                    <a16:rowId xmlns:a16="http://schemas.microsoft.com/office/drawing/2014/main" val="10011"/>
                  </a:ext>
                </a:extLst>
              </a:tr>
              <a:tr h="254798">
                <a:tc>
                  <a:txBody>
                    <a:bodyPr/>
                    <a:lstStyle/>
                    <a:p>
                      <a:pPr marL="0" marR="0" algn="ctr">
                        <a:spcBef>
                          <a:spcPts val="0"/>
                        </a:spcBef>
                        <a:spcAft>
                          <a:spcPts val="0"/>
                        </a:spcAft>
                      </a:pPr>
                      <a:r>
                        <a:rPr lang="en-US" sz="1400">
                          <a:effectLst/>
                          <a:latin typeface="Arial"/>
                          <a:ea typeface="Times New Roman"/>
                        </a:rPr>
                        <a:t>Tag 4</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a:noFill/>
                    </a:lnR>
                    <a:lnT>
                      <a:noFill/>
                    </a:lnT>
                    <a:lnB>
                      <a:noFill/>
                    </a:lnB>
                  </a:tcPr>
                </a:tc>
                <a:tc>
                  <a:txBody>
                    <a:bodyPr/>
                    <a:lstStyle/>
                    <a:p>
                      <a:pPr marL="0" marR="0">
                        <a:spcBef>
                          <a:spcPts val="0"/>
                        </a:spcBef>
                        <a:spcAft>
                          <a:spcPts val="0"/>
                        </a:spcAft>
                      </a:pPr>
                      <a:r>
                        <a:rPr lang="en-US" sz="1400">
                          <a:effectLst/>
                          <a:latin typeface="Arial"/>
                          <a:ea typeface="Times New Roman"/>
                        </a:rPr>
                        <a:t> </a:t>
                      </a:r>
                      <a:endParaRPr lang="en-US" sz="2000">
                        <a:effectLst/>
                        <a:latin typeface="Times New Roman"/>
                        <a:ea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dirty="0">
                          <a:effectLst/>
                          <a:latin typeface="Arial"/>
                          <a:ea typeface="Times New Roman"/>
                        </a:rPr>
                        <a:t>Tag 16</a:t>
                      </a:r>
                      <a:endParaRPr lang="en-US" sz="2000" dirty="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157061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Circular Buffer</a:t>
            </a:r>
            <a:endParaRPr lang="en-US" dirty="0"/>
          </a:p>
        </p:txBody>
      </p:sp>
      <p:sp>
        <p:nvSpPr>
          <p:cNvPr id="3" name="Content Placeholder 2"/>
          <p:cNvSpPr>
            <a:spLocks noGrp="1"/>
          </p:cNvSpPr>
          <p:nvPr>
            <p:ph sz="half" idx="1"/>
          </p:nvPr>
        </p:nvSpPr>
        <p:spPr/>
        <p:txBody>
          <a:bodyPr/>
          <a:lstStyle/>
          <a:p>
            <a:r>
              <a:rPr lang="en-US" dirty="0"/>
              <a:t>Data is in Raw units (lowest available from Source)</a:t>
            </a:r>
          </a:p>
          <a:p>
            <a:r>
              <a:rPr lang="en-US" dirty="0"/>
              <a:t>Independent per Source</a:t>
            </a:r>
          </a:p>
          <a:p>
            <a:r>
              <a:rPr lang="en-US" dirty="0"/>
              <a:t>Timestamps per Source</a:t>
            </a:r>
          </a:p>
          <a:p>
            <a:r>
              <a:rPr lang="en-US" dirty="0"/>
              <a:t>Sized per Source according to Capture Rate</a:t>
            </a:r>
          </a:p>
        </p:txBody>
      </p:sp>
      <p:pic>
        <p:nvPicPr>
          <p:cNvPr id="1025" name="Picture 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83968" y="1443085"/>
            <a:ext cx="4043362" cy="4124229"/>
          </a:xfrm>
        </p:spPr>
      </p:pic>
      <p:sp>
        <p:nvSpPr>
          <p:cNvPr id="7" name="AutoShape 2"/>
          <p:cNvSpPr>
            <a:spLocks noChangeArrowheads="1"/>
          </p:cNvSpPr>
          <p:nvPr/>
        </p:nvSpPr>
        <p:spPr bwMode="auto">
          <a:xfrm>
            <a:off x="7181104" y="1988840"/>
            <a:ext cx="1752600" cy="1066800"/>
          </a:xfrm>
          <a:prstGeom prst="wedgeRoundRectCallout">
            <a:avLst>
              <a:gd name="adj1" fmla="val -43750"/>
              <a:gd name="adj2" fmla="val 70000"/>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itchFamily="34" charset="0"/>
                <a:cs typeface="Arial" pitchFamily="34" charset="0"/>
              </a:rPr>
              <a:t>This buffer has filled once and has started to overwrite the oldest samples.</a:t>
            </a:r>
            <a:endParaRPr kumimoji="0" lang="en-US" altLang="en-US" sz="40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35801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Circular Buffer Process</a:t>
            </a: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Content Placeholder 8"/>
          <p:cNvGraphicFramePr>
            <a:graphicFrameLocks noGrp="1" noChangeAspect="1"/>
          </p:cNvGraphicFramePr>
          <p:nvPr>
            <p:ph idx="1"/>
            <p:extLst>
              <p:ext uri="{D42A27DB-BD31-4B8C-83A1-F6EECF244321}">
                <p14:modId xmlns:p14="http://schemas.microsoft.com/office/powerpoint/2010/main" val="4188778666"/>
              </p:ext>
            </p:extLst>
          </p:nvPr>
        </p:nvGraphicFramePr>
        <p:xfrm>
          <a:off x="198749" y="1981200"/>
          <a:ext cx="8746501" cy="3230563"/>
        </p:xfrm>
        <a:graphic>
          <a:graphicData uri="http://schemas.openxmlformats.org/presentationml/2006/ole">
            <mc:AlternateContent xmlns:mc="http://schemas.openxmlformats.org/markup-compatibility/2006">
              <mc:Choice xmlns:v="urn:schemas-microsoft-com:vml" Requires="v">
                <p:oleObj spid="_x0000_s7186" r:id="rId3" imgW="6889623" imgH="2545461" progId="Visio.Drawing.11">
                  <p:embed/>
                </p:oleObj>
              </mc:Choice>
              <mc:Fallback>
                <p:oleObj r:id="rId3" imgW="6889623" imgH="254546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49" y="1981200"/>
                        <a:ext cx="8746501" cy="32305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26487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Test SLATE API Training</a:t>
            </a:r>
          </a:p>
        </p:txBody>
      </p:sp>
      <p:sp>
        <p:nvSpPr>
          <p:cNvPr id="9" name="Subtitle 8"/>
          <p:cNvSpPr>
            <a:spLocks noGrp="1"/>
          </p:cNvSpPr>
          <p:nvPr>
            <p:ph type="subTitle" idx="1"/>
          </p:nvPr>
        </p:nvSpPr>
        <p:spPr/>
        <p:txBody>
          <a:bodyPr/>
          <a:lstStyle/>
          <a:p>
            <a:r>
              <a:rPr lang="en-US" dirty="0"/>
              <a:t>Database Basics</a:t>
            </a:r>
          </a:p>
        </p:txBody>
      </p:sp>
      <p:sp>
        <p:nvSpPr>
          <p:cNvPr id="4" name="Slide Number Placeholder 3"/>
          <p:cNvSpPr>
            <a:spLocks noGrp="1"/>
          </p:cNvSpPr>
          <p:nvPr>
            <p:ph type="sldNum" sz="quarter" idx="4294967295"/>
          </p:nvPr>
        </p:nvSpPr>
        <p:spPr>
          <a:xfrm>
            <a:off x="0" y="6159500"/>
            <a:ext cx="792163" cy="365125"/>
          </a:xfrm>
          <a:prstGeom prst="rect">
            <a:avLst/>
          </a:prstGeom>
        </p:spPr>
        <p:txBody>
          <a:bodyPr/>
          <a:lstStyle/>
          <a:p>
            <a:fld id="{9B3E39EC-4BE2-4DEA-81C0-4ABC0AAB4AC0}" type="slidenum">
              <a:rPr lang="en-AU" smtClean="0"/>
              <a:t>38</a:t>
            </a:fld>
            <a:endParaRPr lang="en-A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32656"/>
            <a:ext cx="3960440" cy="4315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56671"/>
            <a:ext cx="31432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840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Facility Database</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Contains </a:t>
            </a:r>
          </a:p>
          <a:p>
            <a:pPr lvl="1"/>
            <a:r>
              <a:rPr lang="en-US" dirty="0"/>
              <a:t>Sensor Configuration</a:t>
            </a:r>
          </a:p>
          <a:p>
            <a:pPr lvl="1"/>
            <a:r>
              <a:rPr lang="en-US" dirty="0"/>
              <a:t>Calibration History</a:t>
            </a:r>
          </a:p>
          <a:p>
            <a:pPr lvl="1"/>
            <a:r>
              <a:rPr lang="en-US" dirty="0"/>
              <a:t>Primary and Secondary Unit Information</a:t>
            </a:r>
          </a:p>
          <a:p>
            <a:r>
              <a:rPr lang="en-US" dirty="0"/>
              <a:t>Primary units are also referred to as ‘Calibration Units”.  “Secondary Units” can be selected in the tag editor for display and reporting purposes; conversion factors are applied to the “Calibration Units” to convert to “Secondary Units”.  This is useful for displaying temperature in </a:t>
            </a:r>
            <a:r>
              <a:rPr lang="en-US" dirty="0" err="1"/>
              <a:t>Deg</a:t>
            </a:r>
            <a:r>
              <a:rPr lang="en-US" dirty="0"/>
              <a:t> F for example for a device that would normally read in </a:t>
            </a:r>
            <a:r>
              <a:rPr lang="en-US" dirty="0" err="1"/>
              <a:t>Deg</a:t>
            </a:r>
            <a:r>
              <a:rPr lang="en-US" dirty="0"/>
              <a:t> C. </a:t>
            </a:r>
          </a:p>
          <a:p>
            <a:r>
              <a:rPr lang="en-US" dirty="0"/>
              <a:t>There is currently no user interface in Test SLATE for entering engineering units – they are entered directly into the Facility database using Microsoft SQL Server Management Studio. </a:t>
            </a:r>
          </a:p>
        </p:txBody>
      </p:sp>
      <p:sp>
        <p:nvSpPr>
          <p:cNvPr id="4" name="Slide Number Placeholder 3"/>
          <p:cNvSpPr>
            <a:spLocks noGrp="1"/>
          </p:cNvSpPr>
          <p:nvPr>
            <p:ph type="sldNum" sz="quarter" idx="12"/>
          </p:nvPr>
        </p:nvSpPr>
        <p:spPr/>
        <p:txBody>
          <a:bodyPr/>
          <a:lstStyle/>
          <a:p>
            <a:fld id="{9B3E39EC-4BE2-4DEA-81C0-4ABC0AAB4AC0}" type="slidenum">
              <a:rPr lang="en-AU" smtClean="0"/>
              <a:pPr/>
              <a:t>39</a:t>
            </a:fld>
            <a:endParaRPr lang="en-AU" dirty="0"/>
          </a:p>
        </p:txBody>
      </p:sp>
    </p:spTree>
    <p:extLst>
      <p:ext uri="{BB962C8B-B14F-4D97-AF65-F5344CB8AC3E}">
        <p14:creationId xmlns:p14="http://schemas.microsoft.com/office/powerpoint/2010/main" val="312261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B3E39EC-4BE2-4DEA-81C0-4ABC0AAB4AC0}" type="slidenum">
              <a:rPr lang="en-AU" smtClean="0"/>
              <a:pPr/>
              <a:t>4</a:t>
            </a:fld>
            <a:endParaRPr lang="en-AU" dirty="0"/>
          </a:p>
        </p:txBody>
      </p:sp>
      <p:sp>
        <p:nvSpPr>
          <p:cNvPr id="2" name="Content Placeholder 1"/>
          <p:cNvSpPr>
            <a:spLocks noGrp="1"/>
          </p:cNvSpPr>
          <p:nvPr>
            <p:ph idx="1"/>
          </p:nvPr>
        </p:nvSpPr>
        <p:spPr/>
        <p:txBody>
          <a:bodyPr/>
          <a:lstStyle/>
          <a:p>
            <a:r>
              <a:rPr lang="en-US"/>
              <a:t>LabVIEW Integration Tools</a:t>
            </a:r>
          </a:p>
          <a:p>
            <a:pPr lvl="1"/>
            <a:r>
              <a:rPr lang="en-US"/>
              <a:t>API &amp;Palettes</a:t>
            </a:r>
          </a:p>
          <a:p>
            <a:pPr lvl="1"/>
            <a:r>
              <a:rPr lang="en-US"/>
              <a:t>Create Project</a:t>
            </a:r>
          </a:p>
          <a:p>
            <a:r>
              <a:rPr lang="en-US"/>
              <a:t>Data Source Template</a:t>
            </a:r>
          </a:p>
          <a:p>
            <a:pPr lvl="1"/>
            <a:r>
              <a:rPr lang="en-US"/>
              <a:t>Main Menu Additions</a:t>
            </a:r>
          </a:p>
          <a:p>
            <a:pPr lvl="1"/>
            <a:r>
              <a:rPr lang="en-US"/>
              <a:t>System Explorer Nodes</a:t>
            </a:r>
          </a:p>
          <a:p>
            <a:pPr lvl="1"/>
            <a:r>
              <a:rPr lang="en-US"/>
              <a:t>SubSystem Level Editor</a:t>
            </a:r>
          </a:p>
          <a:p>
            <a:pPr lvl="1"/>
            <a:r>
              <a:rPr lang="en-US"/>
              <a:t>Configuration Level Editor</a:t>
            </a:r>
          </a:p>
          <a:p>
            <a:pPr lvl="1"/>
            <a:r>
              <a:rPr lang="en-US"/>
              <a:t>Source Run-Time</a:t>
            </a:r>
          </a:p>
          <a:p>
            <a:pPr lvl="1"/>
            <a:r>
              <a:rPr lang="en-US"/>
              <a:t>Build Scripts and Specifications</a:t>
            </a:r>
            <a:endParaRPr lang="en-US" dirty="0"/>
          </a:p>
        </p:txBody>
      </p:sp>
    </p:spTree>
    <p:extLst>
      <p:ext uri="{BB962C8B-B14F-4D97-AF65-F5344CB8AC3E}">
        <p14:creationId xmlns:p14="http://schemas.microsoft.com/office/powerpoint/2010/main" val="1704958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TV Database</a:t>
            </a:r>
          </a:p>
        </p:txBody>
      </p:sp>
      <p:sp>
        <p:nvSpPr>
          <p:cNvPr id="3" name="Content Placeholder 2"/>
          <p:cNvSpPr>
            <a:spLocks noGrp="1"/>
          </p:cNvSpPr>
          <p:nvPr>
            <p:ph idx="1"/>
          </p:nvPr>
        </p:nvSpPr>
        <p:spPr/>
        <p:txBody>
          <a:bodyPr/>
          <a:lstStyle/>
          <a:p>
            <a:r>
              <a:rPr lang="en-US" dirty="0"/>
              <a:t>Contains</a:t>
            </a:r>
          </a:p>
          <a:p>
            <a:pPr lvl="1"/>
            <a:r>
              <a:rPr lang="en-US" dirty="0"/>
              <a:t>Source Information</a:t>
            </a:r>
          </a:p>
          <a:p>
            <a:pPr lvl="1"/>
            <a:r>
              <a:rPr lang="en-US" dirty="0"/>
              <a:t>Channel and Tag Information</a:t>
            </a:r>
          </a:p>
          <a:p>
            <a:pPr lvl="1"/>
            <a:r>
              <a:rPr lang="en-US" dirty="0"/>
              <a:t>Command and PC Information</a:t>
            </a:r>
          </a:p>
          <a:p>
            <a:pPr lvl="1"/>
            <a:r>
              <a:rPr lang="en-US" dirty="0"/>
              <a:t>Automated Test Definitions</a:t>
            </a:r>
          </a:p>
          <a:p>
            <a:pPr lvl="1"/>
            <a:r>
              <a:rPr lang="en-US" dirty="0"/>
              <a:t>Data Storage and other Settings</a:t>
            </a:r>
          </a:p>
        </p:txBody>
      </p:sp>
      <p:sp>
        <p:nvSpPr>
          <p:cNvPr id="4" name="Slide Number Placeholder 3"/>
          <p:cNvSpPr>
            <a:spLocks noGrp="1"/>
          </p:cNvSpPr>
          <p:nvPr>
            <p:ph type="sldNum" sz="quarter" idx="12"/>
          </p:nvPr>
        </p:nvSpPr>
        <p:spPr/>
        <p:txBody>
          <a:bodyPr/>
          <a:lstStyle/>
          <a:p>
            <a:fld id="{9B3E39EC-4BE2-4DEA-81C0-4ABC0AAB4AC0}" type="slidenum">
              <a:rPr lang="en-AU" smtClean="0"/>
              <a:t>40</a:t>
            </a:fld>
            <a:endParaRPr lang="en-AU" dirty="0"/>
          </a:p>
        </p:txBody>
      </p:sp>
    </p:spTree>
    <p:extLst>
      <p:ext uri="{BB962C8B-B14F-4D97-AF65-F5344CB8AC3E}">
        <p14:creationId xmlns:p14="http://schemas.microsoft.com/office/powerpoint/2010/main" val="4177482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TV Database – Source Tables</a:t>
            </a:r>
          </a:p>
        </p:txBody>
      </p:sp>
      <p:sp>
        <p:nvSpPr>
          <p:cNvPr id="4" name="Slide Number Placeholder 3"/>
          <p:cNvSpPr>
            <a:spLocks noGrp="1"/>
          </p:cNvSpPr>
          <p:nvPr>
            <p:ph type="sldNum" sz="quarter" idx="12"/>
          </p:nvPr>
        </p:nvSpPr>
        <p:spPr/>
        <p:txBody>
          <a:bodyPr/>
          <a:lstStyle/>
          <a:p>
            <a:fld id="{9B3E39EC-4BE2-4DEA-81C0-4ABC0AAB4AC0}" type="slidenum">
              <a:rPr lang="en-AU" smtClean="0"/>
              <a:t>41</a:t>
            </a:fld>
            <a:endParaRPr lang="en-AU" dirty="0"/>
          </a:p>
        </p:txBody>
      </p:sp>
      <p:sp>
        <p:nvSpPr>
          <p:cNvPr id="6" name="Content Placeholder 5"/>
          <p:cNvSpPr>
            <a:spLocks noGrp="1"/>
          </p:cNvSpPr>
          <p:nvPr>
            <p:ph sz="half" idx="2"/>
          </p:nvPr>
        </p:nvSpPr>
        <p:spPr/>
        <p:txBody>
          <a:bodyPr/>
          <a:lstStyle/>
          <a:p>
            <a:r>
              <a:rPr lang="en-US" dirty="0"/>
              <a:t>Every Source is added to the Table</a:t>
            </a:r>
          </a:p>
          <a:p>
            <a:pPr lvl="1"/>
            <a:r>
              <a:rPr lang="en-US" dirty="0"/>
              <a:t>Keyed by Cell (System) and Source ID</a:t>
            </a:r>
          </a:p>
          <a:p>
            <a:pPr lvl="1"/>
            <a:r>
              <a:rPr lang="en-US" dirty="0"/>
              <a:t>EUD Type determines conversions applied</a:t>
            </a:r>
          </a:p>
          <a:p>
            <a:pPr lvl="2"/>
            <a:r>
              <a:rPr lang="en-US" dirty="0"/>
              <a:t>Counts, Intermediate, EUD</a:t>
            </a:r>
          </a:p>
          <a:p>
            <a:pPr lvl="1"/>
            <a:r>
              <a:rPr lang="en-US" dirty="0"/>
              <a:t>Mnemonic is the type of Source. </a:t>
            </a:r>
          </a:p>
          <a:p>
            <a:pPr lvl="2"/>
            <a:r>
              <a:rPr lang="en-US" dirty="0"/>
              <a:t>Must be defined in </a:t>
            </a:r>
            <a:r>
              <a:rPr lang="en-US" dirty="0" err="1"/>
              <a:t>dbo.Mnemonics</a:t>
            </a:r>
            <a:endParaRPr lang="en-US" dirty="0"/>
          </a:p>
          <a:p>
            <a:pPr lvl="1"/>
            <a:r>
              <a:rPr lang="en-US" dirty="0" err="1"/>
              <a:t>DataBufferSample</a:t>
            </a:r>
            <a:r>
              <a:rPr lang="en-US" dirty="0"/>
              <a:t> Size and </a:t>
            </a:r>
            <a:r>
              <a:rPr lang="en-US" dirty="0" err="1"/>
              <a:t>SourceDataRate</a:t>
            </a:r>
            <a:r>
              <a:rPr lang="en-US" dirty="0"/>
              <a:t> used to determine Circular Buffer Size</a:t>
            </a:r>
          </a:p>
        </p:txBody>
      </p:sp>
      <p:pic>
        <p:nvPicPr>
          <p:cNvPr id="9219"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366215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9283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TV Database – Channel Tables</a:t>
            </a:r>
          </a:p>
        </p:txBody>
      </p:sp>
      <p:sp>
        <p:nvSpPr>
          <p:cNvPr id="4" name="Slide Number Placeholder 3"/>
          <p:cNvSpPr>
            <a:spLocks noGrp="1"/>
          </p:cNvSpPr>
          <p:nvPr>
            <p:ph type="sldNum" sz="quarter" idx="12"/>
          </p:nvPr>
        </p:nvSpPr>
        <p:spPr/>
        <p:txBody>
          <a:bodyPr/>
          <a:lstStyle/>
          <a:p>
            <a:fld id="{9B3E39EC-4BE2-4DEA-81C0-4ABC0AAB4AC0}" type="slidenum">
              <a:rPr lang="en-AU" smtClean="0"/>
              <a:t>42</a:t>
            </a:fld>
            <a:endParaRPr lang="en-AU" dirty="0"/>
          </a:p>
        </p:txBody>
      </p:sp>
      <p:sp>
        <p:nvSpPr>
          <p:cNvPr id="5" name="Content Placeholder 4"/>
          <p:cNvSpPr>
            <a:spLocks noGrp="1"/>
          </p:cNvSpPr>
          <p:nvPr>
            <p:ph sz="half" idx="1"/>
          </p:nvPr>
        </p:nvSpPr>
        <p:spPr/>
        <p:txBody>
          <a:bodyPr/>
          <a:lstStyle/>
          <a:p>
            <a:r>
              <a:rPr lang="en-US" dirty="0"/>
              <a:t>Every Channel is added to the Table</a:t>
            </a:r>
          </a:p>
          <a:p>
            <a:pPr lvl="1"/>
            <a:r>
              <a:rPr lang="en-US" dirty="0"/>
              <a:t>Keyed by Cell (System), Channel ID, and Source ID</a:t>
            </a:r>
          </a:p>
          <a:p>
            <a:pPr lvl="1"/>
            <a:r>
              <a:rPr lang="en-US" dirty="0"/>
              <a:t>EUD Type determines conversions applied</a:t>
            </a:r>
          </a:p>
          <a:p>
            <a:pPr lvl="2"/>
            <a:r>
              <a:rPr lang="en-US" dirty="0"/>
              <a:t>Counts, Intermediate, EUD</a:t>
            </a:r>
          </a:p>
          <a:p>
            <a:pPr lvl="1"/>
            <a:r>
              <a:rPr lang="en-US" dirty="0"/>
              <a:t>Units and Ranges are carried over to Tags</a:t>
            </a:r>
          </a:p>
          <a:p>
            <a:pPr lvl="1"/>
            <a:r>
              <a:rPr lang="en-US" dirty="0" err="1"/>
              <a:t>ChannelOrder</a:t>
            </a:r>
            <a:r>
              <a:rPr lang="en-US" dirty="0"/>
              <a:t> can be used to control the order of the Tags in a Configuration</a:t>
            </a:r>
          </a:p>
          <a:p>
            <a:endParaRPr lang="en-US" dirty="0"/>
          </a:p>
        </p:txBody>
      </p:sp>
      <p:pic>
        <p:nvPicPr>
          <p:cNvPr id="102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58804" y="1052736"/>
            <a:ext cx="3973636" cy="4619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65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TV Database - Tags</a:t>
            </a:r>
          </a:p>
        </p:txBody>
      </p:sp>
      <p:sp>
        <p:nvSpPr>
          <p:cNvPr id="4" name="Slide Number Placeholder 3"/>
          <p:cNvSpPr>
            <a:spLocks noGrp="1"/>
          </p:cNvSpPr>
          <p:nvPr>
            <p:ph type="sldNum" sz="quarter" idx="12"/>
          </p:nvPr>
        </p:nvSpPr>
        <p:spPr/>
        <p:txBody>
          <a:bodyPr/>
          <a:lstStyle/>
          <a:p>
            <a:fld id="{9B3E39EC-4BE2-4DEA-81C0-4ABC0AAB4AC0}" type="slidenum">
              <a:rPr lang="en-AU" smtClean="0"/>
              <a:t>43</a:t>
            </a:fld>
            <a:endParaRPr lang="en-AU" dirty="0"/>
          </a:p>
        </p:txBody>
      </p:sp>
      <p:sp>
        <p:nvSpPr>
          <p:cNvPr id="6" name="Content Placeholder 5"/>
          <p:cNvSpPr>
            <a:spLocks noGrp="1"/>
          </p:cNvSpPr>
          <p:nvPr>
            <p:ph sz="half" idx="2"/>
          </p:nvPr>
        </p:nvSpPr>
        <p:spPr/>
        <p:txBody>
          <a:bodyPr/>
          <a:lstStyle/>
          <a:p>
            <a:r>
              <a:rPr lang="en-US" dirty="0"/>
              <a:t>Every Tag is added to the Table</a:t>
            </a:r>
          </a:p>
          <a:p>
            <a:pPr lvl="1"/>
            <a:r>
              <a:rPr lang="en-US" dirty="0"/>
              <a:t>Keyed by Cell (System), </a:t>
            </a:r>
            <a:r>
              <a:rPr lang="en-US" dirty="0" err="1"/>
              <a:t>Cfg</a:t>
            </a:r>
            <a:r>
              <a:rPr lang="en-US" dirty="0"/>
              <a:t> ID, and Tag ID</a:t>
            </a:r>
          </a:p>
          <a:p>
            <a:pPr lvl="1"/>
            <a:r>
              <a:rPr lang="en-US" dirty="0"/>
              <a:t>Source channels  will also have Channel IDs defined</a:t>
            </a:r>
          </a:p>
          <a:p>
            <a:pPr lvl="1"/>
            <a:r>
              <a:rPr lang="en-US" dirty="0"/>
              <a:t>Added and defined by the Tag Editor</a:t>
            </a:r>
          </a:p>
          <a:p>
            <a:endParaRPr lang="en-US" dirty="0"/>
          </a:p>
        </p:txBody>
      </p:sp>
      <p:pic>
        <p:nvPicPr>
          <p:cNvPr id="1126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2927186" cy="5597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950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TV Database – Commands to Sources</a:t>
            </a:r>
          </a:p>
        </p:txBody>
      </p:sp>
      <p:sp>
        <p:nvSpPr>
          <p:cNvPr id="4" name="Slide Number Placeholder 3"/>
          <p:cNvSpPr>
            <a:spLocks noGrp="1"/>
          </p:cNvSpPr>
          <p:nvPr>
            <p:ph type="sldNum" sz="quarter" idx="12"/>
          </p:nvPr>
        </p:nvSpPr>
        <p:spPr/>
        <p:txBody>
          <a:bodyPr/>
          <a:lstStyle/>
          <a:p>
            <a:fld id="{9B3E39EC-4BE2-4DEA-81C0-4ABC0AAB4AC0}" type="slidenum">
              <a:rPr lang="en-AU" smtClean="0"/>
              <a:t>44</a:t>
            </a:fld>
            <a:endParaRPr lang="en-AU" dirty="0"/>
          </a:p>
        </p:txBody>
      </p:sp>
      <p:sp>
        <p:nvSpPr>
          <p:cNvPr id="6" name="Content Placeholder 5"/>
          <p:cNvSpPr>
            <a:spLocks noGrp="1"/>
          </p:cNvSpPr>
          <p:nvPr>
            <p:ph sz="half" idx="2"/>
          </p:nvPr>
        </p:nvSpPr>
        <p:spPr>
          <a:xfrm>
            <a:off x="5364088" y="836712"/>
            <a:ext cx="3322712" cy="5112568"/>
          </a:xfrm>
        </p:spPr>
        <p:txBody>
          <a:bodyPr/>
          <a:lstStyle/>
          <a:p>
            <a:r>
              <a:rPr lang="en-US" dirty="0"/>
              <a:t>Source Types are defined in Mnemonics table</a:t>
            </a:r>
          </a:p>
          <a:p>
            <a:r>
              <a:rPr lang="en-US" dirty="0"/>
              <a:t>As Sources are added individual entries are added to </a:t>
            </a:r>
            <a:r>
              <a:rPr lang="en-US" dirty="0" err="1"/>
              <a:t>dbo.CmdDelProcesses</a:t>
            </a:r>
            <a:endParaRPr lang="en-US" dirty="0"/>
          </a:p>
          <a:p>
            <a:pPr lvl="1"/>
            <a:r>
              <a:rPr lang="en-US" dirty="0"/>
              <a:t>Defaulted to Mnemonics</a:t>
            </a:r>
          </a:p>
          <a:p>
            <a:pPr lvl="1"/>
            <a:r>
              <a:rPr lang="en-US" dirty="0"/>
              <a:t>Multiple instances of a Source may be invoked</a:t>
            </a:r>
          </a:p>
        </p:txBody>
      </p:sp>
      <p:pic>
        <p:nvPicPr>
          <p:cNvPr id="1229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9552" y="942975"/>
            <a:ext cx="329565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484784"/>
            <a:ext cx="3305175"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5711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Test SLATE API Training</a:t>
            </a:r>
          </a:p>
        </p:txBody>
      </p:sp>
      <p:sp>
        <p:nvSpPr>
          <p:cNvPr id="9" name="Subtitle 8"/>
          <p:cNvSpPr>
            <a:spLocks noGrp="1"/>
          </p:cNvSpPr>
          <p:nvPr>
            <p:ph type="subTitle" idx="1"/>
          </p:nvPr>
        </p:nvSpPr>
        <p:spPr/>
        <p:txBody>
          <a:bodyPr/>
          <a:lstStyle/>
          <a:p>
            <a:r>
              <a:rPr lang="en-US" dirty="0"/>
              <a:t>Creating a New Source</a:t>
            </a:r>
          </a:p>
        </p:txBody>
      </p:sp>
      <p:sp>
        <p:nvSpPr>
          <p:cNvPr id="4" name="Slide Number Placeholder 3"/>
          <p:cNvSpPr>
            <a:spLocks noGrp="1"/>
          </p:cNvSpPr>
          <p:nvPr>
            <p:ph type="sldNum" sz="quarter" idx="4294967295"/>
          </p:nvPr>
        </p:nvSpPr>
        <p:spPr>
          <a:xfrm>
            <a:off x="0" y="6159500"/>
            <a:ext cx="792163" cy="365125"/>
          </a:xfrm>
          <a:prstGeom prst="rect">
            <a:avLst/>
          </a:prstGeom>
        </p:spPr>
        <p:txBody>
          <a:bodyPr/>
          <a:lstStyle/>
          <a:p>
            <a:fld id="{9B3E39EC-4BE2-4DEA-81C0-4ABC0AAB4AC0}" type="slidenum">
              <a:rPr lang="en-AU" smtClean="0"/>
              <a:t>45</a:t>
            </a:fld>
            <a:endParaRPr lang="en-AU" dirty="0"/>
          </a:p>
        </p:txBody>
      </p:sp>
      <p:pic>
        <p:nvPicPr>
          <p:cNvPr id="5" name="Picture Placeholder 4"/>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401" r="401"/>
          <a:stretch>
            <a:fillRect/>
          </a:stretch>
        </p:blipFill>
        <p:spPr bwMode="auto">
          <a:xfrm>
            <a:off x="0" y="0"/>
            <a:ext cx="9144000" cy="479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203651"/>
            <a:ext cx="31432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Content Placeholder 5"/>
          <p:cNvPicPr>
            <a:picLocks/>
          </p:cNvPicPr>
          <p:nvPr/>
        </p:nvPicPr>
        <p:blipFill>
          <a:blip r:embed="rId4" cstate="print"/>
          <a:srcRect/>
          <a:stretch>
            <a:fillRect/>
          </a:stretch>
        </p:blipFill>
        <p:spPr bwMode="auto">
          <a:xfrm>
            <a:off x="5364088" y="260648"/>
            <a:ext cx="2746648" cy="2259110"/>
          </a:xfrm>
          <a:prstGeom prst="rect">
            <a:avLst/>
          </a:prstGeom>
          <a:noFill/>
          <a:ln w="9525">
            <a:noFill/>
            <a:miter lim="800000"/>
            <a:headEnd/>
            <a:tailEnd/>
          </a:ln>
        </p:spPr>
      </p:pic>
    </p:spTree>
    <p:extLst>
      <p:ext uri="{BB962C8B-B14F-4D97-AF65-F5344CB8AC3E}">
        <p14:creationId xmlns:p14="http://schemas.microsoft.com/office/powerpoint/2010/main" val="3135892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General Test Information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31552453"/>
              </p:ext>
            </p:extLst>
          </p:nvPr>
        </p:nvGraphicFramePr>
        <p:xfrm>
          <a:off x="395536" y="908720"/>
          <a:ext cx="8208912" cy="4821543"/>
        </p:xfrm>
        <a:graphic>
          <a:graphicData uri="http://schemas.openxmlformats.org/drawingml/2006/table">
            <a:tbl>
              <a:tblPr firstRow="1" firstCol="1" bandRow="1">
                <a:tableStyleId>{5940675A-B579-460E-94D1-54222C63F5DA}</a:tableStyleId>
              </a:tblPr>
              <a:tblGrid>
                <a:gridCol w="1461842">
                  <a:extLst>
                    <a:ext uri="{9D8B030D-6E8A-4147-A177-3AD203B41FA5}">
                      <a16:colId xmlns:a16="http://schemas.microsoft.com/office/drawing/2014/main" val="20000"/>
                    </a:ext>
                  </a:extLst>
                </a:gridCol>
                <a:gridCol w="4010766">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tblGrid>
              <a:tr h="296814">
                <a:tc>
                  <a:txBody>
                    <a:bodyPr/>
                    <a:lstStyle/>
                    <a:p>
                      <a:pPr marL="0" marR="0" algn="ctr">
                        <a:lnSpc>
                          <a:spcPct val="105000"/>
                        </a:lnSpc>
                        <a:spcBef>
                          <a:spcPts val="0"/>
                        </a:spcBef>
                        <a:spcAft>
                          <a:spcPts val="0"/>
                        </a:spcAft>
                      </a:pPr>
                      <a:r>
                        <a:rPr lang="en-US" sz="1100" dirty="0">
                          <a:effectLst/>
                        </a:rPr>
                        <a:t>Item</a:t>
                      </a:r>
                      <a:endParaRPr lang="en-US" sz="1100" dirty="0">
                        <a:effectLst/>
                        <a:latin typeface="Cambria"/>
                        <a:ea typeface="Times New Roman"/>
                        <a:cs typeface="Times New Roman"/>
                      </a:endParaRPr>
                    </a:p>
                  </a:txBody>
                  <a:tcPr marL="57821" marR="57821" marT="0" marB="0" anchor="ctr"/>
                </a:tc>
                <a:tc>
                  <a:txBody>
                    <a:bodyPr/>
                    <a:lstStyle/>
                    <a:p>
                      <a:pPr marL="0" marR="0" algn="ctr">
                        <a:lnSpc>
                          <a:spcPct val="105000"/>
                        </a:lnSpc>
                        <a:spcBef>
                          <a:spcPts val="0"/>
                        </a:spcBef>
                        <a:spcAft>
                          <a:spcPts val="0"/>
                        </a:spcAft>
                      </a:pPr>
                      <a:r>
                        <a:rPr lang="en-US" sz="1100">
                          <a:effectLst/>
                        </a:rPr>
                        <a:t>Description</a:t>
                      </a:r>
                      <a:endParaRPr lang="en-US" sz="1100">
                        <a:effectLst/>
                        <a:latin typeface="Cambria"/>
                        <a:ea typeface="Times New Roman"/>
                        <a:cs typeface="Times New Roman"/>
                      </a:endParaRPr>
                    </a:p>
                  </a:txBody>
                  <a:tcPr marL="57821" marR="57821" marT="0" marB="0" anchor="ctr"/>
                </a:tc>
                <a:tc>
                  <a:txBody>
                    <a:bodyPr/>
                    <a:lstStyle/>
                    <a:p>
                      <a:pPr marL="0" marR="0" algn="ctr">
                        <a:lnSpc>
                          <a:spcPct val="105000"/>
                        </a:lnSpc>
                        <a:spcBef>
                          <a:spcPts val="0"/>
                        </a:spcBef>
                        <a:spcAft>
                          <a:spcPts val="0"/>
                        </a:spcAft>
                      </a:pPr>
                      <a:r>
                        <a:rPr lang="en-US" sz="1100" dirty="0">
                          <a:effectLst/>
                        </a:rPr>
                        <a:t>Global Location</a:t>
                      </a:r>
                      <a:endParaRPr lang="en-US" sz="1100" dirty="0">
                        <a:effectLst/>
                        <a:latin typeface="Cambria"/>
                        <a:ea typeface="Times New Roman"/>
                        <a:cs typeface="Times New Roman"/>
                      </a:endParaRPr>
                    </a:p>
                  </a:txBody>
                  <a:tcPr marL="57821" marR="57821" marT="0" marB="0" anchor="ctr"/>
                </a:tc>
                <a:extLst>
                  <a:ext uri="{0D108BD9-81ED-4DB2-BD59-A6C34878D82A}">
                    <a16:rowId xmlns:a16="http://schemas.microsoft.com/office/drawing/2014/main" val="10000"/>
                  </a:ext>
                </a:extLst>
              </a:tr>
              <a:tr h="445222">
                <a:tc>
                  <a:txBody>
                    <a:bodyPr/>
                    <a:lstStyle/>
                    <a:p>
                      <a:pPr marL="0" marR="0">
                        <a:lnSpc>
                          <a:spcPct val="105000"/>
                        </a:lnSpc>
                        <a:spcBef>
                          <a:spcPts val="0"/>
                        </a:spcBef>
                        <a:spcAft>
                          <a:spcPts val="0"/>
                        </a:spcAft>
                      </a:pPr>
                      <a:r>
                        <a:rPr lang="en-US" sz="1100" dirty="0">
                          <a:effectLst/>
                        </a:rPr>
                        <a:t>Test SLATE Path</a:t>
                      </a:r>
                      <a:endParaRPr lang="en-US" sz="1100" dirty="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dirty="0">
                          <a:effectLst/>
                        </a:rPr>
                        <a:t>The installation path for Test SLATE.</a:t>
                      </a:r>
                      <a:endParaRPr lang="en-US" sz="1100" dirty="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TestVIEW Paths Global.vi: TestVIEW Path</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1"/>
                  </a:ext>
                </a:extLst>
              </a:tr>
              <a:tr h="445222">
                <a:tc>
                  <a:txBody>
                    <a:bodyPr/>
                    <a:lstStyle/>
                    <a:p>
                      <a:pPr marL="0" marR="0">
                        <a:lnSpc>
                          <a:spcPct val="105000"/>
                        </a:lnSpc>
                        <a:spcBef>
                          <a:spcPts val="0"/>
                        </a:spcBef>
                        <a:spcAft>
                          <a:spcPts val="0"/>
                        </a:spcAft>
                      </a:pPr>
                      <a:r>
                        <a:rPr lang="en-US" sz="1100">
                          <a:effectLst/>
                        </a:rPr>
                        <a:t>Data Files Path</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base path that Data Storage will use to store Data Directories.</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TestVIEW Paths Global.vi: Data Files Path</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2"/>
                  </a:ext>
                </a:extLst>
              </a:tr>
              <a:tr h="445222">
                <a:tc>
                  <a:txBody>
                    <a:bodyPr/>
                    <a:lstStyle/>
                    <a:p>
                      <a:pPr marL="0" marR="0">
                        <a:lnSpc>
                          <a:spcPct val="105000"/>
                        </a:lnSpc>
                        <a:spcBef>
                          <a:spcPts val="0"/>
                        </a:spcBef>
                        <a:spcAft>
                          <a:spcPts val="0"/>
                        </a:spcAft>
                      </a:pPr>
                      <a:r>
                        <a:rPr lang="en-US" sz="1100" dirty="0">
                          <a:effectLst/>
                        </a:rPr>
                        <a:t>Run Definition</a:t>
                      </a:r>
                      <a:endParaRPr lang="en-US" sz="1100" dirty="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Run Definition name loaded.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TestVIEW Paths Global.vi: Current Test Number</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3"/>
                  </a:ext>
                </a:extLst>
              </a:tr>
              <a:tr h="445222">
                <a:tc>
                  <a:txBody>
                    <a:bodyPr/>
                    <a:lstStyle/>
                    <a:p>
                      <a:pPr marL="0" marR="0">
                        <a:lnSpc>
                          <a:spcPct val="105000"/>
                        </a:lnSpc>
                        <a:spcBef>
                          <a:spcPts val="0"/>
                        </a:spcBef>
                        <a:spcAft>
                          <a:spcPts val="0"/>
                        </a:spcAft>
                      </a:pPr>
                      <a:r>
                        <a:rPr lang="en-US" sz="1100">
                          <a:effectLst/>
                        </a:rPr>
                        <a:t>Configuration Description</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description of the Configuration loaded.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TestVIEW Paths Global.vi: Test Description</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4"/>
                  </a:ext>
                </a:extLst>
              </a:tr>
              <a:tr h="445222">
                <a:tc>
                  <a:txBody>
                    <a:bodyPr/>
                    <a:lstStyle/>
                    <a:p>
                      <a:pPr marL="0" marR="0">
                        <a:lnSpc>
                          <a:spcPct val="105000"/>
                        </a:lnSpc>
                        <a:spcBef>
                          <a:spcPts val="0"/>
                        </a:spcBef>
                        <a:spcAft>
                          <a:spcPts val="0"/>
                        </a:spcAft>
                      </a:pPr>
                      <a:r>
                        <a:rPr lang="en-US" sz="1100">
                          <a:effectLst/>
                        </a:rPr>
                        <a:t>Running Configuration</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name of the Configuration loaded.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TestVIEW Paths Global.vi: Running Configuration</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5"/>
                  </a:ext>
                </a:extLst>
              </a:tr>
              <a:tr h="296814">
                <a:tc>
                  <a:txBody>
                    <a:bodyPr/>
                    <a:lstStyle/>
                    <a:p>
                      <a:pPr marL="0" marR="0">
                        <a:lnSpc>
                          <a:spcPct val="105000"/>
                        </a:lnSpc>
                        <a:spcBef>
                          <a:spcPts val="0"/>
                        </a:spcBef>
                        <a:spcAft>
                          <a:spcPts val="0"/>
                        </a:spcAft>
                      </a:pPr>
                      <a:r>
                        <a:rPr lang="en-US" sz="1100">
                          <a:effectLst/>
                        </a:rPr>
                        <a:t>MOC Node Name</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computer name of the MOC.</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TestVIEW Paths Global.vi: Node Name</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6"/>
                  </a:ext>
                </a:extLst>
              </a:tr>
              <a:tr h="296814">
                <a:tc>
                  <a:txBody>
                    <a:bodyPr/>
                    <a:lstStyle/>
                    <a:p>
                      <a:pPr marL="0" marR="0">
                        <a:lnSpc>
                          <a:spcPct val="105000"/>
                        </a:lnSpc>
                        <a:spcBef>
                          <a:spcPts val="0"/>
                        </a:spcBef>
                        <a:spcAft>
                          <a:spcPts val="0"/>
                        </a:spcAft>
                      </a:pPr>
                      <a:r>
                        <a:rPr lang="en-US" sz="1100">
                          <a:effectLst/>
                        </a:rPr>
                        <a:t>MSLog Port</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TCP/IP port at which the Message Log is listening for new messages.</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MOC Message Global.vi: MSLOG Port</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7"/>
                  </a:ext>
                </a:extLst>
              </a:tr>
              <a:tr h="296814">
                <a:tc>
                  <a:txBody>
                    <a:bodyPr/>
                    <a:lstStyle/>
                    <a:p>
                      <a:pPr marL="0" marR="0">
                        <a:lnSpc>
                          <a:spcPct val="105000"/>
                        </a:lnSpc>
                        <a:spcBef>
                          <a:spcPts val="0"/>
                        </a:spcBef>
                        <a:spcAft>
                          <a:spcPts val="0"/>
                        </a:spcAft>
                      </a:pPr>
                      <a:r>
                        <a:rPr lang="en-US" sz="1100">
                          <a:effectLst/>
                        </a:rPr>
                        <a:t>Cell ID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ID in the Test SLATE database of the current System loaded.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RunSet</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8"/>
                  </a:ext>
                </a:extLst>
              </a:tr>
              <a:tr h="296814">
                <a:tc>
                  <a:txBody>
                    <a:bodyPr/>
                    <a:lstStyle/>
                    <a:p>
                      <a:pPr marL="0" marR="0">
                        <a:lnSpc>
                          <a:spcPct val="105000"/>
                        </a:lnSpc>
                        <a:spcBef>
                          <a:spcPts val="0"/>
                        </a:spcBef>
                        <a:spcAft>
                          <a:spcPts val="0"/>
                        </a:spcAft>
                      </a:pPr>
                      <a:r>
                        <a:rPr lang="en-US" sz="1100">
                          <a:effectLst/>
                        </a:rPr>
                        <a:t>CfgID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ID in the Test SLATE database of the current Configuration loaded.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RunSet</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09"/>
                  </a:ext>
                </a:extLst>
              </a:tr>
              <a:tr h="296814">
                <a:tc>
                  <a:txBody>
                    <a:bodyPr/>
                    <a:lstStyle/>
                    <a:p>
                      <a:pPr marL="0" marR="0">
                        <a:lnSpc>
                          <a:spcPct val="105000"/>
                        </a:lnSpc>
                        <a:spcBef>
                          <a:spcPts val="0"/>
                        </a:spcBef>
                        <a:spcAft>
                          <a:spcPts val="0"/>
                        </a:spcAft>
                      </a:pPr>
                      <a:r>
                        <a:rPr lang="en-US" sz="1100">
                          <a:effectLst/>
                        </a:rPr>
                        <a:t>TestID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The ID in the Test SLATE database of the current Run Definition loaded.</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RunSet</a:t>
                      </a:r>
                      <a:endParaRPr lang="en-US" sz="1100">
                        <a:effectLst/>
                        <a:latin typeface="Cambria"/>
                        <a:ea typeface="Times New Roman"/>
                        <a:cs typeface="Times New Roman"/>
                      </a:endParaRPr>
                    </a:p>
                  </a:txBody>
                  <a:tcPr marL="57821" marR="57821" marT="0" marB="0"/>
                </a:tc>
                <a:extLst>
                  <a:ext uri="{0D108BD9-81ED-4DB2-BD59-A6C34878D82A}">
                    <a16:rowId xmlns:a16="http://schemas.microsoft.com/office/drawing/2014/main" val="10010"/>
                  </a:ext>
                </a:extLst>
              </a:tr>
              <a:tr h="593629">
                <a:tc>
                  <a:txBody>
                    <a:bodyPr/>
                    <a:lstStyle/>
                    <a:p>
                      <a:pPr marL="0" marR="0">
                        <a:lnSpc>
                          <a:spcPct val="105000"/>
                        </a:lnSpc>
                        <a:spcBef>
                          <a:spcPts val="0"/>
                        </a:spcBef>
                        <a:spcAft>
                          <a:spcPts val="0"/>
                        </a:spcAft>
                      </a:pPr>
                      <a:r>
                        <a:rPr lang="en-US" sz="1100">
                          <a:effectLst/>
                        </a:rPr>
                        <a:t>Source Names</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a:effectLst/>
                        </a:rPr>
                        <a:t>Contains the list of Sources in the current test, in the order in which they will appear in all lists including Reflective Memory.</a:t>
                      </a:r>
                      <a:endParaRPr lang="en-US" sz="1100">
                        <a:effectLst/>
                        <a:latin typeface="Cambria"/>
                        <a:ea typeface="Times New Roman"/>
                        <a:cs typeface="Times New Roman"/>
                      </a:endParaRPr>
                    </a:p>
                  </a:txBody>
                  <a:tcPr marL="57821" marR="57821" marT="0" marB="0"/>
                </a:tc>
                <a:tc>
                  <a:txBody>
                    <a:bodyPr/>
                    <a:lstStyle/>
                    <a:p>
                      <a:pPr marL="0" marR="0">
                        <a:lnSpc>
                          <a:spcPct val="105000"/>
                        </a:lnSpc>
                        <a:spcBef>
                          <a:spcPts val="0"/>
                        </a:spcBef>
                        <a:spcAft>
                          <a:spcPts val="0"/>
                        </a:spcAft>
                      </a:pPr>
                      <a:r>
                        <a:rPr lang="en-US" sz="1100" dirty="0">
                          <a:effectLst/>
                        </a:rPr>
                        <a:t>Instrument Information.vi: Source Name</a:t>
                      </a:r>
                      <a:endParaRPr lang="en-US" sz="1100" dirty="0">
                        <a:effectLst/>
                        <a:latin typeface="Cambria"/>
                        <a:ea typeface="Times New Roman"/>
                        <a:cs typeface="Times New Roman"/>
                      </a:endParaRPr>
                    </a:p>
                  </a:txBody>
                  <a:tcPr marL="57821" marR="57821"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47211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LabVIEW</a:t>
            </a:r>
            <a:r>
              <a:rPr lang="en-US" dirty="0"/>
              <a:t> Source and Tag Classes</a:t>
            </a:r>
          </a:p>
        </p:txBody>
      </p:sp>
      <p:sp>
        <p:nvSpPr>
          <p:cNvPr id="3" name="Content Placeholder 2"/>
          <p:cNvSpPr>
            <a:spLocks noGrp="1"/>
          </p:cNvSpPr>
          <p:nvPr>
            <p:ph idx="1"/>
          </p:nvPr>
        </p:nvSpPr>
        <p:spPr/>
        <p:txBody>
          <a:bodyPr/>
          <a:lstStyle/>
          <a:p>
            <a:r>
              <a:rPr lang="en-US" dirty="0"/>
              <a:t>Objects contain </a:t>
            </a:r>
            <a:r>
              <a:rPr lang="en-US" dirty="0" err="1"/>
              <a:t>RunSet</a:t>
            </a:r>
            <a:r>
              <a:rPr lang="en-US" dirty="0"/>
              <a:t> information pertaining to Sources and Tags</a:t>
            </a:r>
          </a:p>
          <a:p>
            <a:r>
              <a:rPr lang="en-US" dirty="0"/>
              <a:t>Automatically generated by the Template for use</a:t>
            </a:r>
          </a:p>
          <a:p>
            <a:r>
              <a:rPr lang="en-US" dirty="0"/>
              <a:t>Source object used for most template inputs</a:t>
            </a:r>
          </a:p>
          <a:p>
            <a:pPr lvl="1"/>
            <a:r>
              <a:rPr lang="en-US" dirty="0"/>
              <a:t>Replaces need for Device Index</a:t>
            </a:r>
          </a:p>
          <a:p>
            <a:pPr lvl="1"/>
            <a:r>
              <a:rPr lang="en-US" dirty="0"/>
              <a:t>Contains CVT index and Data Type information</a:t>
            </a:r>
          </a:p>
          <a:p>
            <a:pPr lvl="1"/>
            <a:r>
              <a:rPr lang="en-US" dirty="0"/>
              <a:t>Contains Data Storage interface information</a:t>
            </a:r>
          </a:p>
        </p:txBody>
      </p:sp>
      <p:pic>
        <p:nvPicPr>
          <p:cNvPr id="14338" name="Picture 2"/>
          <p:cNvPicPr>
            <a:picLocks noChangeAspect="1" noChangeArrowheads="1"/>
          </p:cNvPicPr>
          <p:nvPr/>
        </p:nvPicPr>
        <p:blipFill>
          <a:blip r:embed="rId2" cstate="print"/>
          <a:srcRect/>
          <a:stretch>
            <a:fillRect/>
          </a:stretch>
        </p:blipFill>
        <p:spPr bwMode="auto">
          <a:xfrm>
            <a:off x="1714500" y="4333875"/>
            <a:ext cx="3009900" cy="1944858"/>
          </a:xfrm>
          <a:prstGeom prst="rect">
            <a:avLst/>
          </a:prstGeom>
          <a:noFill/>
          <a:ln w="9525">
            <a:noFill/>
            <a:miter lim="800000"/>
            <a:headEnd/>
            <a:tailEnd/>
          </a:ln>
        </p:spPr>
      </p:pic>
      <p:sp>
        <p:nvSpPr>
          <p:cNvPr id="5" name="TextBox 4"/>
          <p:cNvSpPr txBox="1"/>
          <p:nvPr/>
        </p:nvSpPr>
        <p:spPr>
          <a:xfrm>
            <a:off x="4695825" y="4686300"/>
            <a:ext cx="3095626" cy="923330"/>
          </a:xfrm>
          <a:prstGeom prst="rect">
            <a:avLst/>
          </a:prstGeom>
          <a:noFill/>
        </p:spPr>
        <p:txBody>
          <a:bodyPr wrap="square" rtlCol="0">
            <a:spAutoFit/>
          </a:bodyPr>
          <a:lstStyle/>
          <a:p>
            <a:r>
              <a:rPr lang="en-US" sz="1800" baseline="0" dirty="0"/>
              <a:t>Brown Source Object wire</a:t>
            </a:r>
          </a:p>
          <a:p>
            <a:r>
              <a:rPr lang="en-US" sz="1800" baseline="0" dirty="0"/>
              <a:t>simplifies interface to the </a:t>
            </a:r>
          </a:p>
          <a:p>
            <a:r>
              <a:rPr lang="en-US" sz="1800" baseline="0" dirty="0"/>
              <a:t>Data Storage Circular Buffers</a:t>
            </a:r>
          </a:p>
        </p:txBody>
      </p:sp>
    </p:spTree>
    <p:extLst>
      <p:ext uri="{BB962C8B-B14F-4D97-AF65-F5344CB8AC3E}">
        <p14:creationId xmlns:p14="http://schemas.microsoft.com/office/powerpoint/2010/main" val="4196354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Cluster</a:t>
            </a:r>
            <a:endParaRPr lang="en-US" dirty="0"/>
          </a:p>
        </p:txBody>
      </p:sp>
      <p:sp>
        <p:nvSpPr>
          <p:cNvPr id="4" name="Slide Number Placeholder 3"/>
          <p:cNvSpPr>
            <a:spLocks noGrp="1"/>
          </p:cNvSpPr>
          <p:nvPr>
            <p:ph type="sldNum" sz="quarter" idx="12"/>
          </p:nvPr>
        </p:nvSpPr>
        <p:spPr/>
        <p:txBody>
          <a:bodyPr/>
          <a:lstStyle/>
          <a:p>
            <a:fld id="{9B3E39EC-4BE2-4DEA-81C0-4ABC0AAB4AC0}" type="slidenum">
              <a:rPr lang="en-AU" smtClean="0"/>
              <a:pPr/>
              <a:t>48</a:t>
            </a:fld>
            <a:endParaRPr lang="en-AU" dirty="0"/>
          </a:p>
        </p:txBody>
      </p:sp>
      <p:sp>
        <p:nvSpPr>
          <p:cNvPr id="6" name="Content Placeholder 5"/>
          <p:cNvSpPr>
            <a:spLocks noGrp="1"/>
          </p:cNvSpPr>
          <p:nvPr>
            <p:ph sz="half" idx="2"/>
          </p:nvPr>
        </p:nvSpPr>
        <p:spPr>
          <a:xfrm>
            <a:off x="3491880" y="1052736"/>
            <a:ext cx="5194920" cy="4896544"/>
          </a:xfrm>
        </p:spPr>
        <p:txBody>
          <a:bodyPr>
            <a:noAutofit/>
          </a:bodyPr>
          <a:lstStyle/>
          <a:p>
            <a:r>
              <a:rPr lang="en-US" sz="1400" dirty="0"/>
              <a:t>Unhandled Error - Set this to true when you have an error condition.  The Error Handler will set it to false once the error has been sent to the Message Log.</a:t>
            </a:r>
          </a:p>
          <a:p>
            <a:pPr lvl="0"/>
            <a:r>
              <a:rPr lang="en-US" sz="1400" dirty="0"/>
              <a:t>Error Status – Set this to true when you have an error condition.</a:t>
            </a:r>
          </a:p>
          <a:p>
            <a:pPr lvl="0"/>
            <a:r>
              <a:rPr lang="en-US" sz="1400" dirty="0"/>
              <a:t>Error Code – Enter the code for your error.  The code must be listed in the message Codes.xls workbook.</a:t>
            </a:r>
          </a:p>
          <a:p>
            <a:pPr lvl="0"/>
            <a:r>
              <a:rPr lang="en-US" sz="1400" dirty="0"/>
              <a:t>Error Source – Enter the VI where the error is generated.</a:t>
            </a:r>
          </a:p>
          <a:p>
            <a:r>
              <a:rPr lang="en-US" sz="1400" dirty="0"/>
              <a:t>Severity – Select how serious the error or message is. When Emergency is selected, the user at the MOC will get a dialog box displaying the message.</a:t>
            </a:r>
          </a:p>
          <a:p>
            <a:r>
              <a:rPr lang="en-US" sz="1400" dirty="0"/>
              <a:t> Message Type – Select the type of message.  Options are Code or Text.  Always use Code for errors.</a:t>
            </a:r>
          </a:p>
          <a:p>
            <a:r>
              <a:rPr lang="en-US" sz="1400" dirty="0"/>
              <a:t> Number of Values – Error Handler automatically fills this in.</a:t>
            </a:r>
          </a:p>
          <a:p>
            <a:r>
              <a:rPr lang="en-US" sz="1400" dirty="0"/>
              <a:t> </a:t>
            </a:r>
            <a:r>
              <a:rPr lang="en-US" sz="1400" dirty="0" err="1"/>
              <a:t>Msg</a:t>
            </a:r>
            <a:r>
              <a:rPr lang="en-US" sz="1400" dirty="0"/>
              <a:t> Value Type – Enter the list of the types of values that you need to insert into the message.  Options are Integer (1), Real (2), and String (3).  The entries should match the order in the message.</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281146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865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Test SLATE API</a:t>
            </a:r>
          </a:p>
        </p:txBody>
      </p:sp>
      <p:sp>
        <p:nvSpPr>
          <p:cNvPr id="4" name="Subtitle 3"/>
          <p:cNvSpPr>
            <a:spLocks noGrp="1"/>
          </p:cNvSpPr>
          <p:nvPr>
            <p:ph type="subTitle" idx="1"/>
          </p:nvPr>
        </p:nvSpPr>
        <p:spPr/>
        <p:txBody>
          <a:bodyPr/>
          <a:lstStyle/>
          <a:p>
            <a:r>
              <a:rPr lang="en-US" dirty="0"/>
              <a:t>LabVIEW Integration Overview</a:t>
            </a:r>
          </a:p>
        </p:txBody>
      </p:sp>
      <p:pic>
        <p:nvPicPr>
          <p:cNvPr id="1028" name="Picture 4"/>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401" r="40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48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LabVIEW Integration – API &amp; Palettes</a:t>
            </a:r>
          </a:p>
        </p:txBody>
      </p:sp>
      <p:sp>
        <p:nvSpPr>
          <p:cNvPr id="3" name="Slide Number Placeholder 2"/>
          <p:cNvSpPr>
            <a:spLocks noGrp="1"/>
          </p:cNvSpPr>
          <p:nvPr>
            <p:ph type="sldNum" sz="quarter" idx="12"/>
          </p:nvPr>
        </p:nvSpPr>
        <p:spPr/>
        <p:txBody>
          <a:bodyPr/>
          <a:lstStyle/>
          <a:p>
            <a:fld id="{9B3E39EC-4BE2-4DEA-81C0-4ABC0AAB4AC0}" type="slidenum">
              <a:rPr lang="en-AU" smtClean="0"/>
              <a:t>6</a:t>
            </a:fld>
            <a:endParaRPr lang="en-AU" dirty="0"/>
          </a:p>
        </p:txBody>
      </p:sp>
      <p:sp>
        <p:nvSpPr>
          <p:cNvPr id="2" name="Content Placeholder 1"/>
          <p:cNvSpPr>
            <a:spLocks noGrp="1"/>
          </p:cNvSpPr>
          <p:nvPr>
            <p:ph sz="half" idx="1"/>
          </p:nvPr>
        </p:nvSpPr>
        <p:spPr/>
        <p:txBody>
          <a:bodyPr/>
          <a:lstStyle/>
          <a:p>
            <a:r>
              <a:rPr lang="en-US" dirty="0"/>
              <a:t>Test SLATE API</a:t>
            </a:r>
          </a:p>
          <a:p>
            <a:pPr lvl="1"/>
            <a:r>
              <a:rPr lang="en-US" dirty="0"/>
              <a:t>Test </a:t>
            </a:r>
            <a:r>
              <a:rPr lang="en-US" dirty="0" err="1"/>
              <a:t>SLATE.lvlib</a:t>
            </a:r>
            <a:r>
              <a:rPr lang="en-US" dirty="0"/>
              <a:t> Library added to vi.lib</a:t>
            </a:r>
          </a:p>
          <a:p>
            <a:pPr lvl="1"/>
            <a:r>
              <a:rPr lang="en-US" dirty="0"/>
              <a:t>Contains interface code for Test SLATE</a:t>
            </a:r>
          </a:p>
          <a:p>
            <a:pPr lvl="1"/>
            <a:r>
              <a:rPr lang="en-US" dirty="0"/>
              <a:t>Integrated into LabVIEW Functions Palette </a:t>
            </a:r>
          </a:p>
          <a:p>
            <a:endParaRPr lang="en-US" dirty="0"/>
          </a:p>
        </p:txBody>
      </p:sp>
      <p:sp>
        <p:nvSpPr>
          <p:cNvPr id="6" name="Content Placeholder 5"/>
          <p:cNvSpPr>
            <a:spLocks noGrp="1"/>
          </p:cNvSpPr>
          <p:nvPr>
            <p:ph sz="half" idx="2"/>
          </p:nvPr>
        </p:nvSpPr>
        <p:spPr/>
        <p:txBody>
          <a:bodyPr/>
          <a:lstStyle/>
          <a:p>
            <a:endParaRPr lang="en-US" dirty="0"/>
          </a:p>
        </p:txBody>
      </p:sp>
      <p:pic>
        <p:nvPicPr>
          <p:cNvPr id="7" name="Picture 4"/>
          <p:cNvPicPr>
            <a:picLocks noChangeAspect="1" noChangeArrowheads="1"/>
          </p:cNvPicPr>
          <p:nvPr/>
        </p:nvPicPr>
        <p:blipFill>
          <a:blip r:embed="rId2" cstate="print"/>
          <a:srcRect/>
          <a:stretch>
            <a:fillRect/>
          </a:stretch>
        </p:blipFill>
        <p:spPr bwMode="auto">
          <a:xfrm>
            <a:off x="4571671" y="1084263"/>
            <a:ext cx="3105807" cy="457200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4813935" y="3986212"/>
            <a:ext cx="4034790" cy="1840230"/>
          </a:xfrm>
          <a:prstGeom prst="rect">
            <a:avLst/>
          </a:prstGeom>
          <a:noFill/>
          <a:ln w="9525">
            <a:noFill/>
            <a:miter lim="800000"/>
            <a:headEnd/>
            <a:tailEnd/>
          </a:ln>
        </p:spPr>
      </p:pic>
    </p:spTree>
    <p:extLst>
      <p:ext uri="{BB962C8B-B14F-4D97-AF65-F5344CB8AC3E}">
        <p14:creationId xmlns:p14="http://schemas.microsoft.com/office/powerpoint/2010/main" val="80981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CVT Palette</a:t>
            </a:r>
          </a:p>
        </p:txBody>
      </p:sp>
      <p:sp>
        <p:nvSpPr>
          <p:cNvPr id="6" name="Content Placeholder 5"/>
          <p:cNvSpPr>
            <a:spLocks noGrp="1"/>
          </p:cNvSpPr>
          <p:nvPr>
            <p:ph idx="1"/>
          </p:nvPr>
        </p:nvSpPr>
        <p:spPr/>
        <p:txBody>
          <a:bodyPr/>
          <a:lstStyle/>
          <a:p>
            <a:r>
              <a:rPr lang="en-US" dirty="0"/>
              <a:t>Current Value Table access (All or by Data Type)</a:t>
            </a:r>
          </a:p>
          <a:p>
            <a:r>
              <a:rPr lang="en-US" dirty="0"/>
              <a:t>Data and Conversion Information</a:t>
            </a:r>
          </a:p>
          <a:p>
            <a:r>
              <a:rPr lang="en-US" dirty="0"/>
              <a:t>Index Information provided by Tag Index and Type Info.vi</a:t>
            </a:r>
          </a:p>
          <a:p>
            <a:endParaRPr lang="en-US" dirty="0"/>
          </a:p>
        </p:txBody>
      </p:sp>
      <p:sp>
        <p:nvSpPr>
          <p:cNvPr id="3" name="Slide Number Placeholder 2"/>
          <p:cNvSpPr>
            <a:spLocks noGrp="1"/>
          </p:cNvSpPr>
          <p:nvPr>
            <p:ph type="sldNum" sz="quarter" idx="12"/>
          </p:nvPr>
        </p:nvSpPr>
        <p:spPr/>
        <p:txBody>
          <a:bodyPr/>
          <a:lstStyle/>
          <a:p>
            <a:fld id="{9B3E39EC-4BE2-4DEA-81C0-4ABC0AAB4AC0}" type="slidenum">
              <a:rPr lang="en-AU" smtClean="0"/>
              <a:t>7</a:t>
            </a:fld>
            <a:endParaRPr lang="en-AU" dirty="0"/>
          </a:p>
        </p:txBody>
      </p:sp>
      <p:pic>
        <p:nvPicPr>
          <p:cNvPr id="7" name="Picture 2"/>
          <p:cNvPicPr>
            <a:picLocks noChangeAspect="1" noChangeArrowheads="1"/>
          </p:cNvPicPr>
          <p:nvPr/>
        </p:nvPicPr>
        <p:blipFill>
          <a:blip r:embed="rId2" cstate="print"/>
          <a:srcRect/>
          <a:stretch>
            <a:fillRect/>
          </a:stretch>
        </p:blipFill>
        <p:spPr bwMode="auto">
          <a:xfrm>
            <a:off x="905611" y="3212976"/>
            <a:ext cx="3979967" cy="2728912"/>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3547542" y="4071937"/>
            <a:ext cx="5129431" cy="2005013"/>
          </a:xfrm>
          <a:prstGeom prst="rect">
            <a:avLst/>
          </a:prstGeom>
          <a:noFill/>
          <a:ln w="9525">
            <a:noFill/>
            <a:miter lim="800000"/>
            <a:headEnd/>
            <a:tailEnd/>
          </a:ln>
        </p:spPr>
      </p:pic>
    </p:spTree>
    <p:extLst>
      <p:ext uri="{BB962C8B-B14F-4D97-AF65-F5344CB8AC3E}">
        <p14:creationId xmlns:p14="http://schemas.microsoft.com/office/powerpoint/2010/main" val="382015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Palette</a:t>
            </a:r>
          </a:p>
        </p:txBody>
      </p:sp>
      <p:sp>
        <p:nvSpPr>
          <p:cNvPr id="3" name="Content Placeholder 2"/>
          <p:cNvSpPr>
            <a:spLocks noGrp="1"/>
          </p:cNvSpPr>
          <p:nvPr>
            <p:ph idx="1"/>
          </p:nvPr>
        </p:nvSpPr>
        <p:spPr/>
        <p:txBody>
          <a:bodyPr/>
          <a:lstStyle/>
          <a:p>
            <a:r>
              <a:rPr lang="en-US" dirty="0"/>
              <a:t>Current Group and Burst Status</a:t>
            </a:r>
          </a:p>
          <a:p>
            <a:r>
              <a:rPr lang="en-US" dirty="0"/>
              <a:t>Source communication to Circular Buffers</a:t>
            </a:r>
          </a:p>
          <a:p>
            <a:endParaRPr lang="en-US" dirty="0"/>
          </a:p>
        </p:txBody>
      </p:sp>
      <p:sp>
        <p:nvSpPr>
          <p:cNvPr id="4" name="Slide Number Placeholder 3"/>
          <p:cNvSpPr>
            <a:spLocks noGrp="1"/>
          </p:cNvSpPr>
          <p:nvPr>
            <p:ph type="sldNum" sz="quarter" idx="12"/>
          </p:nvPr>
        </p:nvSpPr>
        <p:spPr/>
        <p:txBody>
          <a:bodyPr/>
          <a:lstStyle/>
          <a:p>
            <a:fld id="{9B3E39EC-4BE2-4DEA-81C0-4ABC0AAB4AC0}" type="slidenum">
              <a:rPr lang="en-AU" smtClean="0"/>
              <a:t>8</a:t>
            </a:fld>
            <a:endParaRPr lang="en-AU" dirty="0"/>
          </a:p>
        </p:txBody>
      </p:sp>
      <p:pic>
        <p:nvPicPr>
          <p:cNvPr id="5" name="Picture 3"/>
          <p:cNvPicPr>
            <a:picLocks noChangeAspect="1" noChangeArrowheads="1"/>
          </p:cNvPicPr>
          <p:nvPr/>
        </p:nvPicPr>
        <p:blipFill>
          <a:blip r:embed="rId2" cstate="print"/>
          <a:srcRect/>
          <a:stretch>
            <a:fillRect/>
          </a:stretch>
        </p:blipFill>
        <p:spPr bwMode="auto">
          <a:xfrm>
            <a:off x="2786063" y="2890838"/>
            <a:ext cx="3629025" cy="2505075"/>
          </a:xfrm>
          <a:prstGeom prst="rect">
            <a:avLst/>
          </a:prstGeom>
          <a:noFill/>
          <a:ln w="9525">
            <a:noFill/>
            <a:miter lim="800000"/>
            <a:headEnd/>
            <a:tailEnd/>
          </a:ln>
        </p:spPr>
      </p:pic>
    </p:spTree>
    <p:extLst>
      <p:ext uri="{BB962C8B-B14F-4D97-AF65-F5344CB8AC3E}">
        <p14:creationId xmlns:p14="http://schemas.microsoft.com/office/powerpoint/2010/main" val="211798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&amp; Error Palette</a:t>
            </a:r>
          </a:p>
        </p:txBody>
      </p:sp>
      <p:sp>
        <p:nvSpPr>
          <p:cNvPr id="5" name="Content Placeholder 4"/>
          <p:cNvSpPr>
            <a:spLocks noGrp="1"/>
          </p:cNvSpPr>
          <p:nvPr>
            <p:ph sz="half" idx="1"/>
          </p:nvPr>
        </p:nvSpPr>
        <p:spPr/>
        <p:txBody>
          <a:bodyPr/>
          <a:lstStyle/>
          <a:p>
            <a:r>
              <a:rPr lang="en-US" dirty="0"/>
              <a:t>Communicate to the Message Log</a:t>
            </a:r>
          </a:p>
          <a:p>
            <a:pPr lvl="1"/>
            <a:r>
              <a:rPr lang="en-US" dirty="0"/>
              <a:t>Send Message</a:t>
            </a:r>
          </a:p>
          <a:p>
            <a:pPr lvl="1"/>
            <a:r>
              <a:rPr lang="en-US" dirty="0"/>
              <a:t>Error Handling</a:t>
            </a:r>
          </a:p>
          <a:p>
            <a:r>
              <a:rPr lang="en-US" dirty="0"/>
              <a:t>Source Commands</a:t>
            </a:r>
          </a:p>
          <a:p>
            <a:pPr lvl="1"/>
            <a:r>
              <a:rPr lang="en-US" dirty="0"/>
              <a:t>Stop, Calibrate, Reload, etc</a:t>
            </a:r>
          </a:p>
        </p:txBody>
      </p:sp>
      <p:pic>
        <p:nvPicPr>
          <p:cNvPr id="7" name="Picture 2"/>
          <p:cNvPicPr>
            <a:picLocks noGrp="1" noChangeAspect="1" noChangeArrowheads="1"/>
          </p:cNvPicPr>
          <p:nvPr>
            <p:ph sz="half" idx="2"/>
          </p:nvPr>
        </p:nvPicPr>
        <p:blipFill>
          <a:blip r:embed="rId2" cstate="print"/>
          <a:srcRect/>
          <a:stretch>
            <a:fillRect/>
          </a:stretch>
        </p:blipFill>
        <p:spPr bwMode="auto">
          <a:xfrm>
            <a:off x="5448300" y="1684338"/>
            <a:ext cx="2781300" cy="3600450"/>
          </a:xfrm>
          <a:prstGeom prst="rect">
            <a:avLst/>
          </a:prstGeom>
          <a:noFill/>
          <a:ln w="9525">
            <a:noFill/>
            <a:miter lim="800000"/>
            <a:headEnd/>
            <a:tailEnd/>
          </a:ln>
        </p:spPr>
      </p:pic>
    </p:spTree>
    <p:extLst>
      <p:ext uri="{BB962C8B-B14F-4D97-AF65-F5344CB8AC3E}">
        <p14:creationId xmlns:p14="http://schemas.microsoft.com/office/powerpoint/2010/main" val="2601933162"/>
      </p:ext>
    </p:extLst>
  </p:cSld>
  <p:clrMapOvr>
    <a:masterClrMapping/>
  </p:clrMapOvr>
</p:sld>
</file>

<file path=ppt/theme/theme1.xml><?xml version="1.0" encoding="utf-8"?>
<a:theme xmlns:a="http://schemas.openxmlformats.org/drawingml/2006/main" name="Corporate 4x3 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rporate 4x3 V7.potx" id="{CD2DD6DD-D8EE-4AEC-8782-835F61B608D7}" vid="{236E6C86-D0E6-4895-BD0A-A6BD7CC57B93}"/>
    </a:ext>
  </a:extLst>
</a:theme>
</file>

<file path=ppt/theme/theme2.xml><?xml version="1.0" encoding="utf-8"?>
<a:theme xmlns:a="http://schemas.openxmlformats.org/drawingml/2006/main" name="Internal Pages">
  <a:themeElements>
    <a:clrScheme name="Custom 5">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006CD1"/>
      </a:hlink>
      <a:folHlink>
        <a:srgbClr val="5F77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rporate 4x3 V7.potx" id="{CD2DD6DD-D8EE-4AEC-8782-835F61B608D7}" vid="{0D3D3E8E-216B-4476-869C-4CE303224AF3}"/>
    </a:ext>
  </a:extLst>
</a:theme>
</file>

<file path=ppt/theme/theme3.xml><?xml version="1.0" encoding="utf-8"?>
<a:theme xmlns:a="http://schemas.openxmlformats.org/drawingml/2006/main" name="Internal Pages - No Logo">
  <a:themeElements>
    <a:clrScheme name="Custom 5">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006CD1"/>
      </a:hlink>
      <a:folHlink>
        <a:srgbClr val="5F77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rporate 4x3 V7.potx" id="{CD2DD6DD-D8EE-4AEC-8782-835F61B608D7}" vid="{AA2ED873-4B49-415B-85DA-64D78FECE96B}"/>
    </a:ext>
  </a:extLst>
</a:theme>
</file>

<file path=ppt/theme/theme4.xml><?xml version="1.0" encoding="utf-8"?>
<a:theme xmlns:a="http://schemas.openxmlformats.org/drawingml/2006/main" name="Full Pages / Divide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rporate 4x3 V7.potx" id="{CD2DD6DD-D8EE-4AEC-8782-835F61B608D7}" vid="{40E0188D-F6E6-4423-8129-A8801A7DCB20}"/>
    </a:ext>
  </a:extLst>
</a:theme>
</file>

<file path=ppt/theme/theme5.xml><?xml version="1.0" encoding="utf-8"?>
<a:theme xmlns:a="http://schemas.openxmlformats.org/drawingml/2006/main" name="Disclaime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rporate 4x3 V7.potx" id="{CD2DD6DD-D8EE-4AEC-8782-835F61B608D7}" vid="{4D190B7D-D816-48E1-BB31-D4AFB106AEBD}"/>
    </a:ext>
  </a:extLst>
</a:theme>
</file>

<file path=ppt/theme/theme6.xml><?xml version="1.0" encoding="utf-8"?>
<a:theme xmlns:a="http://schemas.openxmlformats.org/drawingml/2006/main" name="Instruct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b="1" dirty="0" smtClean="0">
            <a:solidFill>
              <a:srgbClr val="5185C0"/>
            </a:solidFill>
          </a:defRPr>
        </a:defPPr>
      </a:lstStyle>
    </a:txDef>
  </a:objectDefaults>
  <a:extraClrSchemeLst/>
  <a:extLst>
    <a:ext uri="{05A4C25C-085E-4340-85A3-A5531E510DB2}">
      <thm15:themeFamily xmlns:thm15="http://schemas.microsoft.com/office/thememl/2012/main" name="Corporate 4x3 V7.potx" id="{CD2DD6DD-D8EE-4AEC-8782-835F61B608D7}" vid="{BFD55267-AD63-4E2A-BFCE-0AAAFA9C725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SKM Cool">
      <a:dk1>
        <a:srgbClr val="42145F"/>
      </a:dk1>
      <a:lt1>
        <a:srgbClr val="939598"/>
      </a:lt1>
      <a:dk2>
        <a:srgbClr val="000000"/>
      </a:dk2>
      <a:lt2>
        <a:srgbClr val="FFFFFF"/>
      </a:lt2>
      <a:accent1>
        <a:srgbClr val="E6E5E3"/>
      </a:accent1>
      <a:accent2>
        <a:srgbClr val="4C4D4F"/>
      </a:accent2>
      <a:accent3>
        <a:srgbClr val="B8C51B"/>
      </a:accent3>
      <a:accent4>
        <a:srgbClr val="69BE28"/>
      </a:accent4>
      <a:accent5>
        <a:srgbClr val="009DD1"/>
      </a:accent5>
      <a:accent6>
        <a:srgbClr val="5185C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CB7769C52F024CA7529D56E08EE824" ma:contentTypeVersion="0" ma:contentTypeDescription="Create a new document." ma:contentTypeScope="" ma:versionID="10806c04b0eec02bb5b9c9b03c2c979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8CC99E-3DD4-4301-B872-D2D976E95729}">
  <ds:schemaRefs>
    <ds:schemaRef ds:uri="http://schemas.microsoft.com/sharepoint/v3/contenttype/forms"/>
  </ds:schemaRefs>
</ds:datastoreItem>
</file>

<file path=customXml/itemProps2.xml><?xml version="1.0" encoding="utf-8"?>
<ds:datastoreItem xmlns:ds="http://schemas.openxmlformats.org/officeDocument/2006/customXml" ds:itemID="{9FE23B2B-A33A-4ADF-9D09-9BACC519DBDA}">
  <ds:schemaRef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purl.org/dc/term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0AF51987-927C-403C-9544-4384CB6344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6090</TotalTime>
  <Words>2879</Words>
  <Application>Microsoft Office PowerPoint</Application>
  <PresentationFormat>On-screen Show (4:3)</PresentationFormat>
  <Paragraphs>546</Paragraphs>
  <Slides>48</Slides>
  <Notes>0</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48</vt:i4>
      </vt:variant>
    </vt:vector>
  </HeadingPairs>
  <TitlesOfParts>
    <vt:vector size="61" baseType="lpstr">
      <vt:lpstr>Arial</vt:lpstr>
      <vt:lpstr>Arial Narrow</vt:lpstr>
      <vt:lpstr>Calibri</vt:lpstr>
      <vt:lpstr>Cambria</vt:lpstr>
      <vt:lpstr>Symbol</vt:lpstr>
      <vt:lpstr>Times New Roman</vt:lpstr>
      <vt:lpstr>Corporate 4x3 Standard</vt:lpstr>
      <vt:lpstr>Internal Pages</vt:lpstr>
      <vt:lpstr>Internal Pages - No Logo</vt:lpstr>
      <vt:lpstr>Full Pages / Dividers</vt:lpstr>
      <vt:lpstr>Disclaimers</vt:lpstr>
      <vt:lpstr>Instructions</vt:lpstr>
      <vt:lpstr>Visio.Drawing.11</vt:lpstr>
      <vt:lpstr>API &amp; Developer Tools</vt:lpstr>
      <vt:lpstr>PowerPoint Presentation</vt:lpstr>
      <vt:lpstr>Introduction</vt:lpstr>
      <vt:lpstr>PowerPoint Presentation</vt:lpstr>
      <vt:lpstr>Test SLATE API</vt:lpstr>
      <vt:lpstr>LabVIEW Integration – API &amp; Palettes</vt:lpstr>
      <vt:lpstr>CVT Palette</vt:lpstr>
      <vt:lpstr>Data Storage Palette</vt:lpstr>
      <vt:lpstr>Message &amp; Error Palette</vt:lpstr>
      <vt:lpstr>Source Object Palette</vt:lpstr>
      <vt:lpstr>Tag Object Palette</vt:lpstr>
      <vt:lpstr>Executive Palette</vt:lpstr>
      <vt:lpstr>Application Palette</vt:lpstr>
      <vt:lpstr>Test SLATE API Training</vt:lpstr>
      <vt:lpstr>Source Template</vt:lpstr>
      <vt:lpstr>Visual Studio Solution – Example Content</vt:lpstr>
      <vt:lpstr>Visual Studio Solution – Example Interfaces</vt:lpstr>
      <vt:lpstr>LabVIEW Project – Example Content</vt:lpstr>
      <vt:lpstr>LabVIEW Project – Example Interfaces</vt:lpstr>
      <vt:lpstr>Build Scripts and Specifications</vt:lpstr>
      <vt:lpstr>Summary</vt:lpstr>
      <vt:lpstr>Test SLATE API Training</vt:lpstr>
      <vt:lpstr>System Explorer</vt:lpstr>
      <vt:lpstr>Main Menu</vt:lpstr>
      <vt:lpstr>Message Logging</vt:lpstr>
      <vt:lpstr>Commands</vt:lpstr>
      <vt:lpstr>Commands - Standard</vt:lpstr>
      <vt:lpstr>Security and User Permissions</vt:lpstr>
      <vt:lpstr>Status</vt:lpstr>
      <vt:lpstr>Source Status</vt:lpstr>
      <vt:lpstr>System Status</vt:lpstr>
      <vt:lpstr>Channel Status</vt:lpstr>
      <vt:lpstr>Tag Status</vt:lpstr>
      <vt:lpstr>Current Value Table</vt:lpstr>
      <vt:lpstr>Current Value Table</vt:lpstr>
      <vt:lpstr>Circular Buffer</vt:lpstr>
      <vt:lpstr>Circular Buffer Process</vt:lpstr>
      <vt:lpstr>Test SLATE API Training</vt:lpstr>
      <vt:lpstr>Facility Database</vt:lpstr>
      <vt:lpstr>TV Database</vt:lpstr>
      <vt:lpstr>TV Database – Source Tables</vt:lpstr>
      <vt:lpstr>TV Database – Channel Tables</vt:lpstr>
      <vt:lpstr>TV Database - Tags</vt:lpstr>
      <vt:lpstr>TV Database – Commands to Sources</vt:lpstr>
      <vt:lpstr>Test SLATE API Training</vt:lpstr>
      <vt:lpstr>General Test Information</vt:lpstr>
      <vt:lpstr>LabVIEW Source and Tag Classes</vt:lpstr>
      <vt:lpstr>Error Cluster</vt:lpstr>
    </vt:vector>
  </TitlesOfParts>
  <Company>Sinclair Knight Merz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Amanda</dc:creator>
  <cp:lastModifiedBy>Brewer, Tim L</cp:lastModifiedBy>
  <cp:revision>38</cp:revision>
  <cp:lastPrinted>2014-02-25T02:38:09Z</cp:lastPrinted>
  <dcterms:created xsi:type="dcterms:W3CDTF">2015-02-24T03:07:07Z</dcterms:created>
  <dcterms:modified xsi:type="dcterms:W3CDTF">2017-09-12T15:48:15Z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0x01010029CB7769C52F024CA7529D56E08EE824</vt:lpwstr>
  </property>
</Properties>
</file>