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75"/>
    <p:restoredTop sz="94477"/>
  </p:normalViewPr>
  <p:slideViewPr>
    <p:cSldViewPr snapToGrid="0" snapToObjects="1">
      <p:cViewPr varScale="1">
        <p:scale>
          <a:sx n="26" d="100"/>
          <a:sy n="26" d="100"/>
        </p:scale>
        <p:origin x="20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3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37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66A1FE-2079-184D-BC63-BE18AB1B030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38F284E-3B2D-8841-BF66-B17AF649C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1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EC8F-C20C-FB40-B711-1668FA4A7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E989E-58CD-AA47-91D8-05F16A7E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8" y="802888"/>
            <a:ext cx="7002966" cy="19466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516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B43F63-E1B1-F746-A06C-29243F245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4166" y="1600200"/>
            <a:ext cx="6289288" cy="3200400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B4C1D-F2DE-2C4E-B7DA-8A140CA4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600201"/>
            <a:ext cx="3549121" cy="32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Ho: There is a correlation between stops and duration with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Ha: there is not a correlation between stops and duration with price.</a:t>
            </a:r>
          </a:p>
        </p:txBody>
      </p:sp>
    </p:spTree>
    <p:extLst>
      <p:ext uri="{BB962C8B-B14F-4D97-AF65-F5344CB8AC3E}">
        <p14:creationId xmlns:p14="http://schemas.microsoft.com/office/powerpoint/2010/main" val="428945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AA6CE-DBD5-6542-AD45-A22A78270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600200"/>
            <a:ext cx="5943600" cy="3200400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48DA9-6F69-7846-9134-A3F06E881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600200"/>
            <a:ext cx="3549121" cy="3200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can see the price associated with each flight with the duration and stops included.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cant really gauge any insight into this graph so we will run a correlation matrix to see if there is any correlation.</a:t>
            </a:r>
          </a:p>
        </p:txBody>
      </p:sp>
    </p:spTree>
    <p:extLst>
      <p:ext uri="{BB962C8B-B14F-4D97-AF65-F5344CB8AC3E}">
        <p14:creationId xmlns:p14="http://schemas.microsoft.com/office/powerpoint/2010/main" val="716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20B61D-C9E1-DC44-A76F-8AA383C0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813" y="1405054"/>
            <a:ext cx="5943600" cy="3395546"/>
          </a:xfrm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132A-C86C-8F49-9281-58A64051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405054"/>
            <a:ext cx="3549121" cy="33955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from the correlation matrix that there is barely any if at all correlation between price/stops, and price/duration.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our alternative hypothesis wins out.</a:t>
            </a:r>
          </a:p>
        </p:txBody>
      </p:sp>
    </p:spTree>
    <p:extLst>
      <p:ext uri="{BB962C8B-B14F-4D97-AF65-F5344CB8AC3E}">
        <p14:creationId xmlns:p14="http://schemas.microsoft.com/office/powerpoint/2010/main" val="325451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{E765CE10-8968-6742-9633-362E813BDE63}tf10001063</Template>
  <TotalTime>36</TotalTime>
  <Words>103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Mesh</vt:lpstr>
      <vt:lpstr>Flight Prices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Prices</dc:title>
  <dc:creator>Brooks Jones</dc:creator>
  <cp:lastModifiedBy>Brooks Jones</cp:lastModifiedBy>
  <cp:revision>4</cp:revision>
  <dcterms:created xsi:type="dcterms:W3CDTF">2024-06-22T18:14:03Z</dcterms:created>
  <dcterms:modified xsi:type="dcterms:W3CDTF">2024-06-22T20:20:03Z</dcterms:modified>
</cp:coreProperties>
</file>