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1"/>
  </p:normalViewPr>
  <p:slideViewPr>
    <p:cSldViewPr snapToGrid="0">
      <p:cViewPr varScale="1">
        <p:scale>
          <a:sx n="76" d="100"/>
          <a:sy n="76" d="100"/>
        </p:scale>
        <p:origin x="200" y="7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93de6b0e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93de6b0e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93de6b0eb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93de6b0eb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93de6b0eb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93de6b0eb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93de6b0eb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93de6b0eb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93de6b0eb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93de6b0eb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93de6b0eb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93de6b0eb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76000" y="219850"/>
            <a:ext cx="8592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1">
                <a:latin typeface="Times New Roman"/>
                <a:ea typeface="Times New Roman"/>
                <a:cs typeface="Times New Roman"/>
                <a:sym typeface="Times New Roman"/>
              </a:rPr>
              <a:t>BMR just invested 1.54 M into another lift and needs to redistribute costs in a way that captures more value within the next year that is greater than market value.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30800" cy="3179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b="1" u="sng">
                <a:latin typeface="Times New Roman"/>
                <a:ea typeface="Times New Roman"/>
                <a:cs typeface="Times New Roman"/>
                <a:sym typeface="Times New Roman"/>
              </a:rPr>
              <a:t>Context: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BMR would like to capture more value for what the ski resort offers besides using a market value approach. Im tasked with finding a way to capture more value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Criteria for success:</a:t>
            </a:r>
            <a:endParaRPr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BMR is able to capture more value that is greater than what market value is offering, then the project will be deemed successful.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290225" y="1396675"/>
            <a:ext cx="2592000" cy="3196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lang="en" sz="1300" b="1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 of solution:</a:t>
            </a:r>
            <a:endParaRPr sz="1300" b="1" u="sng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u="sng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focus on capturing value by showing what all BMR has to offer versus other competitors.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Constraints within solution space:</a:t>
            </a:r>
            <a:endParaRPr sz="1200"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need to capture value in a way that does not make the cost of coming to the resort too high, which would intern turn customers away from the resort and go to other less expensive resorts.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070125" y="1396675"/>
            <a:ext cx="2830800" cy="3179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u="sng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●"/>
            </a:pPr>
            <a:r>
              <a:rPr lang="en" sz="1200" b="1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Stakeholders to provide key insight:</a:t>
            </a:r>
            <a:endParaRPr sz="1200" b="1" u="sng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Executives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●"/>
            </a:pPr>
            <a:r>
              <a:rPr lang="en" sz="1200" b="1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data sources:</a:t>
            </a:r>
            <a:endParaRPr sz="1200" b="1" u="sng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u="sng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many lifts do other resorts have, the degree of vertical drop, how much skiable terrain, and the cost of tickets for weekday and weekend</a:t>
            </a:r>
            <a:endParaRPr sz="1000" u="sng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 suggest raising the price to $92.17 considering what all Big Mountain has to offer and to also close down 3 to 5 runs that are the least used or favorite among skiers.</a:t>
            </a:r>
            <a:endParaRPr sz="120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Initially a heat map was used to find similarities within the data set. From this we kept in mind the similarities and performed further analysis.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By applying a random forest regressor we were able to find the most important features. These include runs, vertical drop, and fastQuads. 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27850"/>
            <a:ext cx="3999902" cy="254102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2027850"/>
            <a:ext cx="3999898" cy="254102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and Results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Our first model prediction showed us that Big Mountain should be charging $92.17 for tickets versus the current price point of $81.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This could be due to the fact that Big Mountain has more to offer than other resorts, including that it came in on the top 5 for chairs, snow maker ac, runs, and skiable terrain.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and Results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 analysis showed that there wasnt much variability in closing one or two runs and that closing between 3 to 5 runs was the best measure for cost analysis.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23300"/>
            <a:ext cx="8520600" cy="224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and Results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10000"/>
          </a:bodyPr>
          <a:lstStyle/>
          <a:p>
            <a:pPr marL="457200" lvl="0" indent="-28638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</a:rPr>
              <a:t>Three scenarios were created and modeled to see their results against a price of a ticket and money to be generated that year:</a:t>
            </a:r>
            <a:endParaRPr sz="2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288448" algn="l" rtl="0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2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run, increasing the vertical drop by 150 feet, and installing an additional chair lift:</a:t>
            </a:r>
            <a:endParaRPr sz="2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highlight>
                  <a:srgbClr val="FFFFFF"/>
                </a:highlight>
              </a:rPr>
              <a:t>This scenario increases support for ticket price by $1.24</a:t>
            </a:r>
            <a:endParaRPr sz="2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Over the season, this could be expected to amount to $2,171,296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8448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Repeating the previous one but adding 2 acres of snow making:</a:t>
            </a:r>
            <a:endParaRPr sz="2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highlight>
                  <a:srgbClr val="FFFFFF"/>
                </a:highlight>
              </a:rPr>
              <a:t>This scenario increases support for ticket price by $1.24</a:t>
            </a:r>
            <a:endParaRPr sz="2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Over the season, this could be expected to amount to $2,171,296</a:t>
            </a:r>
            <a:endParaRPr sz="3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0831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Increasing the longest run by .2 miles and guaranteeing its snow coverage by adding 4 acres of snow making capability: </a:t>
            </a:r>
            <a:endParaRPr sz="35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resulted in zero change</a:t>
            </a:r>
            <a:endParaRPr sz="35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conclusion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applying a random forest regressor we were able to clearly see what features offered were the most important and how those features were distributed across all resorts.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Mountain came in the top 5 of several features, which leads us to believe that Big Mountain has more to offer than other resorts and should be charging more based on those findings.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suggest increasing the price to $92.17 and closing 3 to 5 of the runs that are least like by skiers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</Words>
  <Application>Microsoft Macintosh PowerPoint</Application>
  <PresentationFormat>On-screen Show (16:9)</PresentationFormat>
  <Paragraphs>46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Simple Light</vt:lpstr>
      <vt:lpstr>Big Mountain Resort</vt:lpstr>
      <vt:lpstr>BMR just invested 1.54 M into another lift and needs to redistribute costs in a way that captures more value within the next year that is greater than market value.</vt:lpstr>
      <vt:lpstr>I suggest raising the price to $92.17 considering what all Big Mountain has to offer and to also close down 3 to 5 runs that are the least used or favorite among skiers.</vt:lpstr>
      <vt:lpstr>Modeling and Results</vt:lpstr>
      <vt:lpstr>Modeling and Results</vt:lpstr>
      <vt:lpstr>Modeling and Results</vt:lpstr>
      <vt:lpstr>Summary and conclusion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cp:lastModifiedBy>Brooks Jones</cp:lastModifiedBy>
  <cp:revision>1</cp:revision>
  <dcterms:modified xsi:type="dcterms:W3CDTF">2024-02-14T19:37:14Z</dcterms:modified>
</cp:coreProperties>
</file>