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735763" cy="98663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910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9A69-4231-423E-BD4D-8D84CCA3AD10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1EBFB-106D-4D1A-897B-8D9B714455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57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75BCA-33E4-4BA5-959E-FBDD7A4B445E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004FB-7C3F-43A8-9A67-1A93F5A4A8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17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4660-E04E-4FB2-B91B-3AD34123253F}" type="datetime1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04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7871-3F9B-4B96-BA0C-B1937DAC023C}" type="datetime1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53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28C9-9B33-4EC7-903D-F9B5F0071CFF}" type="datetime1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87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76E9-1E8D-40A0-8619-0C87EE7241DC}" type="datetime1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71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0A0B-AE18-45F3-BC18-A8A22BDCD32F}" type="datetime1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18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19D3-D584-40EE-AC8A-447BA518BE91}" type="datetime1">
              <a:rPr lang="nl-NL" smtClean="0"/>
              <a:t>8-3-2017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60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7DA-CA25-4A5B-BDD3-A1007DBD92A9}" type="datetime1">
              <a:rPr lang="nl-NL" smtClean="0"/>
              <a:t>8-3-2017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85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567-1BE2-4014-AF68-F592BC7FE650}" type="datetime1">
              <a:rPr lang="nl-NL" smtClean="0"/>
              <a:t>8-3-2017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4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C65C-B022-4260-8394-7A82F54074BF}" type="datetime1">
              <a:rPr lang="nl-NL" smtClean="0"/>
              <a:t>8-3-2017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619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2CF3-6496-4FE9-A172-8AADA451006B}" type="datetime1">
              <a:rPr lang="nl-NL" smtClean="0"/>
              <a:t>8-3-2017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7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19A-EA91-41BD-A8C6-3FD5D980D794}" type="datetime1">
              <a:rPr lang="nl-NL" smtClean="0"/>
              <a:t>8-3-2017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12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B495-3563-4D5B-B4C5-8FB575FE2404}" type="datetime1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60A9-8536-4470-AC07-474495A2DF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91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727" y="1484784"/>
            <a:ext cx="7009673" cy="482453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nl-NL" sz="2200" b="1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Project: IOT Bot</a:t>
            </a:r>
          </a:p>
          <a:p>
            <a:pPr marL="457200" indent="-457200" algn="l">
              <a:buAutoNum type="arabicPeriod"/>
            </a:pPr>
            <a:endParaRPr lang="nl-NL" sz="2200" b="1" dirty="0" smtClean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algn="l"/>
            <a:endParaRPr lang="en-US" sz="2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Picture 2" descr="http://mca.e-reflex.me/img/bg-hea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1" t="-959" r="21357" b="-2745"/>
          <a:stretch/>
        </p:blipFill>
        <p:spPr bwMode="auto">
          <a:xfrm>
            <a:off x="0" y="0"/>
            <a:ext cx="9144000" cy="10080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65000"/>
                <a:lumOff val="35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\\mcafiles\MCA_Nederland\Logo-couleur-MCA-nederland-fond-blan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50" y="260648"/>
            <a:ext cx="1158493" cy="67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4275" y="115397"/>
            <a:ext cx="23762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900" dirty="0" smtClean="0"/>
          </a:p>
          <a:p>
            <a:endParaRPr lang="en-GB" sz="900" dirty="0"/>
          </a:p>
          <a:p>
            <a:pPr algn="r"/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http://www.mca-nederland.nl/nl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Z:\z-Communication\07. Visuels MCA\Icônes\noun_3756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443"/>
            <a:ext cx="223175" cy="22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4" y="6525344"/>
            <a:ext cx="9144000" cy="33265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553172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31-1-2017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75648" y="655317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>
                <a:solidFill>
                  <a:schemeClr val="bg1"/>
                </a:solidFill>
              </a:rPr>
              <a:t>2</a:t>
            </a:r>
            <a:r>
              <a:rPr lang="nl-NL" sz="1200" dirty="0" smtClean="0">
                <a:solidFill>
                  <a:schemeClr val="bg1"/>
                </a:solidFill>
              </a:rPr>
              <a:t> van 7</a:t>
            </a:r>
            <a:endParaRPr lang="nl-NL" sz="12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3568" y="1772815"/>
            <a:ext cx="7488832" cy="4052194"/>
            <a:chOff x="683568" y="1772815"/>
            <a:chExt cx="7488832" cy="4052194"/>
          </a:xfrm>
        </p:grpSpPr>
        <p:grpSp>
          <p:nvGrpSpPr>
            <p:cNvPr id="1055" name="Group 1054"/>
            <p:cNvGrpSpPr/>
            <p:nvPr/>
          </p:nvGrpSpPr>
          <p:grpSpPr>
            <a:xfrm>
              <a:off x="683568" y="1772815"/>
              <a:ext cx="7488832" cy="4052194"/>
              <a:chOff x="683568" y="1772815"/>
              <a:chExt cx="7488832" cy="4052194"/>
            </a:xfrm>
          </p:grpSpPr>
          <p:grpSp>
            <p:nvGrpSpPr>
              <p:cNvPr id="1053" name="Group 1052"/>
              <p:cNvGrpSpPr/>
              <p:nvPr/>
            </p:nvGrpSpPr>
            <p:grpSpPr>
              <a:xfrm>
                <a:off x="683568" y="1772815"/>
                <a:ext cx="7488832" cy="4052194"/>
                <a:chOff x="683568" y="1772815"/>
                <a:chExt cx="7488832" cy="4052194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772253" y="3573114"/>
                  <a:ext cx="1080120" cy="936104"/>
                  <a:chOff x="3491880" y="2564904"/>
                  <a:chExt cx="1080120" cy="936104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3779912" y="2564904"/>
                    <a:ext cx="576064" cy="504056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995936" y="2708920"/>
                    <a:ext cx="576064" cy="504056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851920" y="2996952"/>
                    <a:ext cx="576064" cy="504056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3491880" y="2852936"/>
                    <a:ext cx="576064" cy="504056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9816" y="1772815"/>
                  <a:ext cx="701017" cy="1084047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3995936" y="2905780"/>
                  <a:ext cx="7920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MQTT Broker</a:t>
                  </a:r>
                  <a:endParaRPr lang="en-US" sz="1400" dirty="0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4157" y="2042898"/>
                  <a:ext cx="422981" cy="862882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1178" y="3639905"/>
                  <a:ext cx="1162562" cy="1162562"/>
                </a:xfrm>
                <a:prstGeom prst="rect">
                  <a:avLst/>
                </a:prstGeom>
              </p:spPr>
            </p:pic>
            <p:grpSp>
              <p:nvGrpSpPr>
                <p:cNvPr id="1039" name="Group 1038"/>
                <p:cNvGrpSpPr/>
                <p:nvPr/>
              </p:nvGrpSpPr>
              <p:grpSpPr>
                <a:xfrm>
                  <a:off x="823022" y="1988840"/>
                  <a:ext cx="1719106" cy="1188132"/>
                  <a:chOff x="823022" y="2564904"/>
                  <a:chExt cx="1719106" cy="1188132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 rot="1026819">
                    <a:off x="1115616" y="3167390"/>
                    <a:ext cx="864096" cy="4057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691680" y="3645024"/>
                    <a:ext cx="136865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823022" y="3248980"/>
                    <a:ext cx="504056" cy="4681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8" name="Straight Connector 1027"/>
                  <p:cNvCxnSpPr/>
                  <p:nvPr/>
                </p:nvCxnSpPr>
                <p:spPr>
                  <a:xfrm flipV="1">
                    <a:off x="1979712" y="2941784"/>
                    <a:ext cx="247466" cy="3432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Oval 37"/>
                  <p:cNvSpPr/>
                  <p:nvPr/>
                </p:nvSpPr>
                <p:spPr>
                  <a:xfrm>
                    <a:off x="2137376" y="2916236"/>
                    <a:ext cx="136865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0" name="Straight Connector 1029"/>
                  <p:cNvCxnSpPr/>
                  <p:nvPr/>
                </p:nvCxnSpPr>
                <p:spPr>
                  <a:xfrm>
                    <a:off x="1907704" y="2780928"/>
                    <a:ext cx="123733" cy="720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2" name="Straight Connector 1031"/>
                  <p:cNvCxnSpPr/>
                  <p:nvPr/>
                </p:nvCxnSpPr>
                <p:spPr>
                  <a:xfrm>
                    <a:off x="2205808" y="2564904"/>
                    <a:ext cx="0" cy="25202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6" name="Straight Connector 1035"/>
                  <p:cNvCxnSpPr/>
                  <p:nvPr/>
                </p:nvCxnSpPr>
                <p:spPr>
                  <a:xfrm flipV="1">
                    <a:off x="2398112" y="2852936"/>
                    <a:ext cx="144016" cy="5400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8" name="Straight Connector 1037"/>
                  <p:cNvCxnSpPr/>
                  <p:nvPr/>
                </p:nvCxnSpPr>
                <p:spPr>
                  <a:xfrm>
                    <a:off x="2315185" y="3099736"/>
                    <a:ext cx="137519" cy="1355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64662" y="3032956"/>
                  <a:ext cx="1719106" cy="1188132"/>
                  <a:chOff x="823022" y="2564904"/>
                  <a:chExt cx="1719106" cy="1188132"/>
                </a:xfrm>
              </p:grpSpPr>
              <p:sp>
                <p:nvSpPr>
                  <p:cNvPr id="51" name="Rectangle 50"/>
                  <p:cNvSpPr/>
                  <p:nvPr/>
                </p:nvSpPr>
                <p:spPr>
                  <a:xfrm rot="1026819">
                    <a:off x="1115616" y="3167390"/>
                    <a:ext cx="864096" cy="4057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1691680" y="3645024"/>
                    <a:ext cx="136865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823022" y="3248980"/>
                    <a:ext cx="504056" cy="4681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979712" y="2941784"/>
                    <a:ext cx="247466" cy="3432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Oval 54"/>
                  <p:cNvSpPr/>
                  <p:nvPr/>
                </p:nvSpPr>
                <p:spPr>
                  <a:xfrm>
                    <a:off x="2137376" y="2916236"/>
                    <a:ext cx="136865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1907704" y="2780928"/>
                    <a:ext cx="123733" cy="720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205808" y="2564904"/>
                    <a:ext cx="0" cy="25202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V="1">
                    <a:off x="2398112" y="2852936"/>
                    <a:ext cx="144016" cy="5400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315185" y="3099736"/>
                    <a:ext cx="137519" cy="1355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755576" y="4113076"/>
                  <a:ext cx="1719106" cy="1188132"/>
                  <a:chOff x="823022" y="2564904"/>
                  <a:chExt cx="1719106" cy="1188132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 rot="1026819">
                    <a:off x="1115616" y="3167390"/>
                    <a:ext cx="864096" cy="4057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1691680" y="3645024"/>
                    <a:ext cx="136865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823022" y="3248980"/>
                    <a:ext cx="504056" cy="4681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 flipV="1">
                    <a:off x="1979712" y="2941784"/>
                    <a:ext cx="247466" cy="3432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Oval 64"/>
                  <p:cNvSpPr/>
                  <p:nvPr/>
                </p:nvSpPr>
                <p:spPr>
                  <a:xfrm>
                    <a:off x="2137376" y="2916236"/>
                    <a:ext cx="136865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907704" y="2780928"/>
                    <a:ext cx="123733" cy="720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205808" y="2564904"/>
                    <a:ext cx="0" cy="25202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2398112" y="2852936"/>
                    <a:ext cx="144016" cy="5400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2315185" y="3099736"/>
                    <a:ext cx="137519" cy="1355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0" name="TextBox 1039"/>
                <p:cNvSpPr txBox="1"/>
                <p:nvPr/>
              </p:nvSpPr>
              <p:spPr>
                <a:xfrm>
                  <a:off x="6444208" y="2924944"/>
                  <a:ext cx="13872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MCA Bot APP</a:t>
                  </a:r>
                  <a:endParaRPr lang="en-US" sz="14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6444208" y="4777407"/>
                  <a:ext cx="17281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MQTT Web Interface</a:t>
                  </a:r>
                  <a:endParaRPr lang="en-US" sz="14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83568" y="5517232"/>
                  <a:ext cx="17281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MCA Bot Fleet</a:t>
                  </a:r>
                  <a:endParaRPr lang="en-US" sz="1400" dirty="0"/>
                </a:p>
              </p:txBody>
            </p:sp>
            <p:cxnSp>
              <p:nvCxnSpPr>
                <p:cNvPr id="1042" name="Straight Connector 1041"/>
                <p:cNvCxnSpPr>
                  <a:stCxn id="25" idx="2"/>
                  <a:endCxn id="6" idx="0"/>
                </p:cNvCxnSpPr>
                <p:nvPr/>
              </p:nvCxnSpPr>
              <p:spPr>
                <a:xfrm flipH="1">
                  <a:off x="4348317" y="2856862"/>
                  <a:ext cx="72008" cy="7162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4" name="Straight Connector 1043"/>
                <p:cNvCxnSpPr>
                  <a:stCxn id="38" idx="4"/>
                  <a:endCxn id="6" idx="2"/>
                </p:cNvCxnSpPr>
                <p:nvPr/>
              </p:nvCxnSpPr>
              <p:spPr>
                <a:xfrm>
                  <a:off x="2205809" y="2448184"/>
                  <a:ext cx="1854476" cy="13769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/>
                <p:cNvCxnSpPr>
                  <a:stCxn id="55" idx="5"/>
                  <a:endCxn id="24" idx="2"/>
                </p:cNvCxnSpPr>
                <p:nvPr/>
              </p:nvCxnSpPr>
              <p:spPr>
                <a:xfrm>
                  <a:off x="2195838" y="3476482"/>
                  <a:ext cx="1576415" cy="6366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/>
                <p:cNvCxnSpPr>
                  <a:stCxn id="65" idx="4"/>
                  <a:endCxn id="24" idx="3"/>
                </p:cNvCxnSpPr>
                <p:nvPr/>
              </p:nvCxnSpPr>
              <p:spPr>
                <a:xfrm flipV="1">
                  <a:off x="2138363" y="4291385"/>
                  <a:ext cx="1718253" cy="2810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0" name="Straight Connector 1049"/>
                <p:cNvCxnSpPr>
                  <a:stCxn id="27" idx="1"/>
                  <a:endCxn id="22" idx="6"/>
                </p:cNvCxnSpPr>
                <p:nvPr/>
              </p:nvCxnSpPr>
              <p:spPr>
                <a:xfrm flipH="1">
                  <a:off x="4852373" y="2474339"/>
                  <a:ext cx="1911784" cy="14948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/>
                <p:cNvCxnSpPr>
                  <a:stCxn id="28" idx="1"/>
                  <a:endCxn id="22" idx="6"/>
                </p:cNvCxnSpPr>
                <p:nvPr/>
              </p:nvCxnSpPr>
              <p:spPr>
                <a:xfrm flipH="1" flipV="1">
                  <a:off x="4852373" y="3969158"/>
                  <a:ext cx="1788805" cy="2520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54" name="Picture 10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858839" y="2447044"/>
                <a:ext cx="283171" cy="212378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51920" y="386104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96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Kuypers</dc:creator>
  <cp:lastModifiedBy>Bjorn Hoffmann</cp:lastModifiedBy>
  <cp:revision>31</cp:revision>
  <cp:lastPrinted>2016-01-07T14:27:50Z</cp:lastPrinted>
  <dcterms:created xsi:type="dcterms:W3CDTF">2016-01-07T08:35:12Z</dcterms:created>
  <dcterms:modified xsi:type="dcterms:W3CDTF">2017-03-08T13:14:25Z</dcterms:modified>
</cp:coreProperties>
</file>