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1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027EF-719D-43FF-BAF3-96BAB7E70C57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6178-2B31-44C7-91C6-4E8949950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7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MCABOT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ommunication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000" y="1828800"/>
            <a:ext cx="1981200" cy="3694331"/>
            <a:chOff x="838200" y="1828800"/>
            <a:chExt cx="1981200" cy="3694331"/>
          </a:xfrm>
        </p:grpSpPr>
        <p:grpSp>
          <p:nvGrpSpPr>
            <p:cNvPr id="15" name="Group 14"/>
            <p:cNvGrpSpPr/>
            <p:nvPr/>
          </p:nvGrpSpPr>
          <p:grpSpPr>
            <a:xfrm>
              <a:off x="838200" y="1828800"/>
              <a:ext cx="1981200" cy="2971800"/>
              <a:chOff x="838200" y="2590800"/>
              <a:chExt cx="1981200" cy="2971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38200" y="50292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Physical Layer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8200" y="44196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Link Layer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8200" y="38100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 Layer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38200" y="32004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Transport Layer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38200" y="25908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 Layer 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990600" y="4876800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Robot</a:t>
              </a:r>
            </a:p>
            <a:p>
              <a:pPr algn="ctr"/>
              <a:r>
                <a:rPr lang="en-US" dirty="0" smtClean="0"/>
                <a:t>IP: 192.168.1.50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7000" y="1828800"/>
            <a:ext cx="1981200" cy="3657600"/>
            <a:chOff x="6019800" y="1828800"/>
            <a:chExt cx="1981200" cy="3657600"/>
          </a:xfrm>
        </p:grpSpPr>
        <p:grpSp>
          <p:nvGrpSpPr>
            <p:cNvPr id="16" name="Group 15"/>
            <p:cNvGrpSpPr/>
            <p:nvPr/>
          </p:nvGrpSpPr>
          <p:grpSpPr>
            <a:xfrm>
              <a:off x="6019800" y="1828800"/>
              <a:ext cx="1981200" cy="2971800"/>
              <a:chOff x="838200" y="2590800"/>
              <a:chExt cx="1981200" cy="2971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38200" y="50292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Physical Layer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44196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Link Layer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38200" y="38100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 Layer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38200" y="32004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Transport Layer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38200" y="25908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 Layer </a:t>
                </a:r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172200" y="4840069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Control App</a:t>
              </a:r>
            </a:p>
            <a:p>
              <a:pPr algn="ctr"/>
              <a:r>
                <a:rPr lang="en-US" dirty="0" smtClean="0"/>
                <a:t>IP: 192.168.1.51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29000" y="2286000"/>
            <a:ext cx="2362200" cy="1905000"/>
            <a:chOff x="3124200" y="2209800"/>
            <a:chExt cx="2362200" cy="1905000"/>
          </a:xfrm>
        </p:grpSpPr>
        <p:sp>
          <p:nvSpPr>
            <p:cNvPr id="26" name="Oval 25"/>
            <p:cNvSpPr/>
            <p:nvPr/>
          </p:nvSpPr>
          <p:spPr>
            <a:xfrm>
              <a:off x="3810000" y="22098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362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2000" y="26670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495800" y="30480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32004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52800" y="30480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24200" y="25146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10000" y="26670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43400" y="30480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Wifi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7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ommunication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2000" y="1828800"/>
            <a:ext cx="1981200" cy="3694331"/>
            <a:chOff x="838200" y="1828800"/>
            <a:chExt cx="1981200" cy="3694331"/>
          </a:xfrm>
        </p:grpSpPr>
        <p:grpSp>
          <p:nvGrpSpPr>
            <p:cNvPr id="15" name="Group 14"/>
            <p:cNvGrpSpPr/>
            <p:nvPr/>
          </p:nvGrpSpPr>
          <p:grpSpPr>
            <a:xfrm>
              <a:off x="838200" y="1828800"/>
              <a:ext cx="1981200" cy="2971800"/>
              <a:chOff x="838200" y="2590800"/>
              <a:chExt cx="1981200" cy="29718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38200" y="50292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Physical Layer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8200" y="44196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Link Layer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38200" y="38100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 Layer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38200" y="32004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Transport Layer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38200" y="2590800"/>
                <a:ext cx="19812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 Layer </a:t>
                </a:r>
                <a:endParaRPr lang="en-US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990600" y="4876800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Robot</a:t>
              </a:r>
            </a:p>
            <a:p>
              <a:pPr algn="ctr"/>
              <a:r>
                <a:rPr lang="en-US" dirty="0" smtClean="0"/>
                <a:t>IP: 192.168.1.50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7000" y="1828800"/>
            <a:ext cx="1981200" cy="3657600"/>
            <a:chOff x="6019800" y="1828800"/>
            <a:chExt cx="1981200" cy="3657600"/>
          </a:xfrm>
        </p:grpSpPr>
        <p:grpSp>
          <p:nvGrpSpPr>
            <p:cNvPr id="16" name="Group 15"/>
            <p:cNvGrpSpPr/>
            <p:nvPr/>
          </p:nvGrpSpPr>
          <p:grpSpPr>
            <a:xfrm>
              <a:off x="6019800" y="1828800"/>
              <a:ext cx="1981200" cy="2971800"/>
              <a:chOff x="838200" y="2590800"/>
              <a:chExt cx="1981200" cy="2971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38200" y="50292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Physical Layer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38200" y="44196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Link Layer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38200" y="38100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 Layer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838200" y="3200400"/>
                <a:ext cx="19812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Transport Layer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838200" y="2590800"/>
                <a:ext cx="1981200" cy="5334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Application Layer </a:t>
                </a:r>
                <a:endParaRPr lang="en-US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172200" y="4840069"/>
              <a:ext cx="17027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Control App</a:t>
              </a:r>
            </a:p>
            <a:p>
              <a:pPr algn="ctr"/>
              <a:r>
                <a:rPr lang="en-US" dirty="0" smtClean="0"/>
                <a:t>IP: 192.168.1.51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429000" y="2286000"/>
            <a:ext cx="2362200" cy="1905000"/>
            <a:chOff x="3124200" y="2209800"/>
            <a:chExt cx="2362200" cy="1905000"/>
          </a:xfrm>
        </p:grpSpPr>
        <p:sp>
          <p:nvSpPr>
            <p:cNvPr id="26" name="Oval 25"/>
            <p:cNvSpPr/>
            <p:nvPr/>
          </p:nvSpPr>
          <p:spPr>
            <a:xfrm>
              <a:off x="3810000" y="22098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362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572000" y="26670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495800" y="30480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32004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52800" y="30480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24200" y="25146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10000" y="26670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43400" y="30480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Wifi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ommunication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762000" y="1600200"/>
            <a:ext cx="7696200" cy="3922931"/>
            <a:chOff x="762000" y="1600200"/>
            <a:chExt cx="7696200" cy="3922931"/>
          </a:xfrm>
        </p:grpSpPr>
        <p:grpSp>
          <p:nvGrpSpPr>
            <p:cNvPr id="25" name="Group 24"/>
            <p:cNvGrpSpPr/>
            <p:nvPr/>
          </p:nvGrpSpPr>
          <p:grpSpPr>
            <a:xfrm>
              <a:off x="762000" y="1828800"/>
              <a:ext cx="1981200" cy="3694331"/>
              <a:chOff x="838200" y="1828800"/>
              <a:chExt cx="1981200" cy="369433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838200" y="1828800"/>
                <a:ext cx="1981200" cy="2971800"/>
                <a:chOff x="838200" y="2590800"/>
                <a:chExt cx="1981200" cy="29718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838200" y="5029200"/>
                  <a:ext cx="19812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Physical Layer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838200" y="4419600"/>
                  <a:ext cx="19812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Data Link Layer</a:t>
                  </a:r>
                  <a:endParaRPr lang="en-US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38200" y="3810000"/>
                  <a:ext cx="19812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Network Layer</a:t>
                  </a:r>
                  <a:endParaRPr lang="en-US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838200" y="3200400"/>
                  <a:ext cx="19812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Transport Layer</a:t>
                  </a:r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838200" y="2590800"/>
                  <a:ext cx="1981200" cy="5334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Webservice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: Port 9000</a:t>
                  </a:r>
                  <a:endParaRPr lang="en-US" dirty="0"/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990600" y="4876800"/>
                <a:ext cx="1702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Control App</a:t>
                </a:r>
              </a:p>
              <a:p>
                <a:pPr algn="ctr"/>
                <a:r>
                  <a:rPr lang="en-US" dirty="0" smtClean="0"/>
                  <a:t>IP: 192.168.1.50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477000" y="1828800"/>
              <a:ext cx="1981200" cy="3657600"/>
              <a:chOff x="6019800" y="1828800"/>
              <a:chExt cx="1981200" cy="36576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019800" y="1828800"/>
                <a:ext cx="1981200" cy="2971800"/>
                <a:chOff x="838200" y="2590800"/>
                <a:chExt cx="1981200" cy="29718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838200" y="5029200"/>
                  <a:ext cx="19812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Physical Layer</a:t>
                  </a:r>
                  <a:endParaRPr lang="en-US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38200" y="4419600"/>
                  <a:ext cx="19812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Data Link Layer</a:t>
                  </a:r>
                  <a:endParaRPr lang="en-US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838200" y="3810000"/>
                  <a:ext cx="19812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Network Layer</a:t>
                  </a:r>
                  <a:endParaRPr lang="en-US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8200" y="3200400"/>
                  <a:ext cx="19812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Transport Layer</a:t>
                  </a:r>
                  <a:endParaRPr lang="en-US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838200" y="2590800"/>
                  <a:ext cx="1981200" cy="53340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Webservice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: Port 9000 </a:t>
                  </a:r>
                  <a:endParaRPr lang="en-US" dirty="0"/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6172200" y="4840069"/>
                <a:ext cx="1702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Robot</a:t>
                </a:r>
              </a:p>
              <a:p>
                <a:pPr algn="ctr"/>
                <a:r>
                  <a:rPr lang="en-US" dirty="0" smtClean="0"/>
                  <a:t>IP: 192.168.1.51</a:t>
                </a:r>
                <a:endParaRPr lang="en-US" dirty="0"/>
              </a:p>
            </p:txBody>
          </p:sp>
        </p:grpSp>
        <p:sp>
          <p:nvSpPr>
            <p:cNvPr id="4" name="Curved Left Arrow 3"/>
            <p:cNvSpPr/>
            <p:nvPr/>
          </p:nvSpPr>
          <p:spPr>
            <a:xfrm>
              <a:off x="2971800" y="2057400"/>
              <a:ext cx="228600" cy="60807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urved Left Arrow 36"/>
            <p:cNvSpPr/>
            <p:nvPr/>
          </p:nvSpPr>
          <p:spPr>
            <a:xfrm>
              <a:off x="2971800" y="2743200"/>
              <a:ext cx="228600" cy="60807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urved Left Arrow 37"/>
            <p:cNvSpPr/>
            <p:nvPr/>
          </p:nvSpPr>
          <p:spPr>
            <a:xfrm>
              <a:off x="2971800" y="3430524"/>
              <a:ext cx="228600" cy="60807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Curved Left Arrow 38"/>
            <p:cNvSpPr/>
            <p:nvPr/>
          </p:nvSpPr>
          <p:spPr>
            <a:xfrm>
              <a:off x="2971800" y="4114800"/>
              <a:ext cx="228600" cy="60807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0400" y="2831068"/>
              <a:ext cx="6976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Use</a:t>
              </a:r>
            </a:p>
            <a:p>
              <a:r>
                <a:rPr lang="en-US" sz="1400" dirty="0" smtClean="0"/>
                <a:t>service</a:t>
              </a:r>
              <a:endParaRPr lang="en-US" sz="1400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191000" y="4149435"/>
              <a:ext cx="838200" cy="762000"/>
              <a:chOff x="4343400" y="4953000"/>
              <a:chExt cx="838200" cy="76200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572000" y="4953000"/>
                <a:ext cx="457200" cy="4572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724400" y="5105400"/>
                <a:ext cx="457200" cy="4572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572000" y="5257800"/>
                <a:ext cx="457200" cy="4572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43400" y="5105400"/>
                <a:ext cx="457200" cy="4572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Connector 56"/>
            <p:cNvCxnSpPr>
              <a:stCxn id="8" idx="3"/>
              <a:endCxn id="54" idx="2"/>
            </p:cNvCxnSpPr>
            <p:nvPr/>
          </p:nvCxnSpPr>
          <p:spPr>
            <a:xfrm flipV="1">
              <a:off x="2743200" y="4530435"/>
              <a:ext cx="1447800" cy="34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2" idx="6"/>
            </p:cNvCxnSpPr>
            <p:nvPr/>
          </p:nvCxnSpPr>
          <p:spPr>
            <a:xfrm>
              <a:off x="5029200" y="4530435"/>
              <a:ext cx="1600200" cy="34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114800" y="4876800"/>
              <a:ext cx="1189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Datagrams</a:t>
              </a:r>
              <a:endParaRPr lang="en-US" dirty="0"/>
            </a:p>
          </p:txBody>
        </p:sp>
        <p:sp>
          <p:nvSpPr>
            <p:cNvPr id="62" name="Left-Right Arrow 61"/>
            <p:cNvSpPr/>
            <p:nvPr/>
          </p:nvSpPr>
          <p:spPr>
            <a:xfrm>
              <a:off x="3962400" y="1975366"/>
              <a:ext cx="1066800" cy="23443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03657" y="1600200"/>
              <a:ext cx="155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exchange</a:t>
              </a:r>
              <a:endParaRPr lang="en-US" dirty="0"/>
            </a:p>
          </p:txBody>
        </p:sp>
      </p:grpSp>
      <p:sp>
        <p:nvSpPr>
          <p:cNvPr id="65" name="Curved Down Arrow 64"/>
          <p:cNvSpPr/>
          <p:nvPr/>
        </p:nvSpPr>
        <p:spPr>
          <a:xfrm rot="16200000">
            <a:off x="6001513" y="2229612"/>
            <a:ext cx="608075" cy="2667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rved Down Arrow 65"/>
          <p:cNvSpPr/>
          <p:nvPr/>
        </p:nvSpPr>
        <p:spPr>
          <a:xfrm rot="16200000">
            <a:off x="6001513" y="2915412"/>
            <a:ext cx="608075" cy="2667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rved Down Arrow 66"/>
          <p:cNvSpPr/>
          <p:nvPr/>
        </p:nvSpPr>
        <p:spPr>
          <a:xfrm rot="16200000">
            <a:off x="6001513" y="3601212"/>
            <a:ext cx="608075" cy="2667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rved Down Arrow 67"/>
          <p:cNvSpPr/>
          <p:nvPr/>
        </p:nvSpPr>
        <p:spPr>
          <a:xfrm rot="16200000">
            <a:off x="5963412" y="4287012"/>
            <a:ext cx="608075" cy="2667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0" y="2819400"/>
            <a:ext cx="73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Provide</a:t>
            </a:r>
          </a:p>
          <a:p>
            <a:r>
              <a:rPr lang="en-US" sz="1400" dirty="0" smtClean="0"/>
              <a:t>service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29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ommunication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Advantage of using 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Simple Protocol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Easy to use (no socket programming)</a:t>
            </a:r>
          </a:p>
          <a:p>
            <a:pPr marL="0" indent="0">
              <a:buNone/>
            </a:pPr>
            <a:r>
              <a:rPr lang="en-US" dirty="0" smtClean="0"/>
              <a:t>Compared to Sockets</a:t>
            </a:r>
          </a:p>
          <a:p>
            <a:r>
              <a:rPr lang="en-US" dirty="0" smtClean="0"/>
              <a:t>Network knowledge needed</a:t>
            </a:r>
          </a:p>
          <a:p>
            <a:r>
              <a:rPr lang="en-US" dirty="0" smtClean="0"/>
              <a:t>Socket API knowledge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136</Words>
  <Application>Microsoft Office PowerPoint</Application>
  <PresentationFormat>On-screen Show (4:3)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MCABOT</vt:lpstr>
      <vt:lpstr>Communication</vt:lpstr>
      <vt:lpstr>Communication</vt:lpstr>
      <vt:lpstr>Communication</vt:lpstr>
      <vt:lpstr>Communication</vt:lpstr>
    </vt:vector>
  </TitlesOfParts>
  <Company>ASML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MCABOT</dc:title>
  <dc:creator>Bjorn Hoffmann</dc:creator>
  <cp:lastModifiedBy>Bjorn Hoffmann</cp:lastModifiedBy>
  <cp:revision>7</cp:revision>
  <dcterms:created xsi:type="dcterms:W3CDTF">2017-01-18T13:04:58Z</dcterms:created>
  <dcterms:modified xsi:type="dcterms:W3CDTF">2017-01-18T14:03:48Z</dcterms:modified>
</cp:coreProperties>
</file>