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168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0591-E858-9345-A7A6-00AAF8726D2D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9BCA-00B2-254D-AA4D-6919C81A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8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0591-E858-9345-A7A6-00AAF8726D2D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9BCA-00B2-254D-AA4D-6919C81A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8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0591-E858-9345-A7A6-00AAF8726D2D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9BCA-00B2-254D-AA4D-6919C81A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4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0591-E858-9345-A7A6-00AAF8726D2D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9BCA-00B2-254D-AA4D-6919C81A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2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0591-E858-9345-A7A6-00AAF8726D2D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9BCA-00B2-254D-AA4D-6919C81A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8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0591-E858-9345-A7A6-00AAF8726D2D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9BCA-00B2-254D-AA4D-6919C81A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9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0591-E858-9345-A7A6-00AAF8726D2D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9BCA-00B2-254D-AA4D-6919C81A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0591-E858-9345-A7A6-00AAF8726D2D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9BCA-00B2-254D-AA4D-6919C81A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0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0591-E858-9345-A7A6-00AAF8726D2D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9BCA-00B2-254D-AA4D-6919C81A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9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0591-E858-9345-A7A6-00AAF8726D2D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9BCA-00B2-254D-AA4D-6919C81A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3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0591-E858-9345-A7A6-00AAF8726D2D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9BCA-00B2-254D-AA4D-6919C81A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0591-E858-9345-A7A6-00AAF8726D2D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9BCA-00B2-254D-AA4D-6919C81A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525611" y="985644"/>
            <a:ext cx="1263899" cy="1250514"/>
            <a:chOff x="1227931" y="3200400"/>
            <a:chExt cx="1263899" cy="1250514"/>
          </a:xfrm>
        </p:grpSpPr>
        <p:sp>
          <p:nvSpPr>
            <p:cNvPr id="33" name="Rectangle 32"/>
            <p:cNvSpPr/>
            <p:nvPr/>
          </p:nvSpPr>
          <p:spPr>
            <a:xfrm>
              <a:off x="1227931" y="3200400"/>
              <a:ext cx="1249617" cy="96966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12031" y="3382825"/>
              <a:ext cx="698363" cy="4472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Service</a:t>
              </a:r>
              <a:endParaRPr lang="en-US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27932" y="4170062"/>
              <a:ext cx="1263898" cy="2808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Loadbalancer</a:t>
              </a:r>
              <a:endParaRPr 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78925" y="3925083"/>
              <a:ext cx="11129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autoscaling</a:t>
              </a:r>
              <a:r>
                <a:rPr lang="en-US" sz="1000" dirty="0" smtClean="0"/>
                <a:t> group</a:t>
              </a:r>
              <a:endParaRPr lang="en-US" sz="1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90685" y="3454059"/>
              <a:ext cx="698363" cy="4472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Service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78925" y="3525293"/>
              <a:ext cx="698363" cy="4472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Service</a:t>
              </a:r>
              <a:endParaRPr lang="en-US" sz="12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900521" y="1190509"/>
            <a:ext cx="561769" cy="610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app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10619" y="1453107"/>
            <a:ext cx="573980" cy="5494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1612031" y="1282153"/>
            <a:ext cx="914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616538" y="1587429"/>
            <a:ext cx="1263898" cy="2808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Loadbalancer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3388913" y="1097244"/>
            <a:ext cx="1593728" cy="12638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2037" y="1312442"/>
            <a:ext cx="561769" cy="610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app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619637" y="1453107"/>
            <a:ext cx="561769" cy="610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app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43157" y="2104362"/>
            <a:ext cx="1112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autoscaling</a:t>
            </a:r>
            <a:r>
              <a:rPr lang="en-US" sz="1000" dirty="0" smtClean="0"/>
              <a:t> group</a:t>
            </a:r>
            <a:endParaRPr lang="en-US" sz="1000" dirty="0"/>
          </a:p>
        </p:txBody>
      </p:sp>
      <p:cxnSp>
        <p:nvCxnSpPr>
          <p:cNvPr id="14" name="Straight Arrow Connector 13"/>
          <p:cNvCxnSpPr>
            <a:stCxn id="4" idx="3"/>
            <a:endCxn id="5" idx="2"/>
          </p:cNvCxnSpPr>
          <p:nvPr/>
        </p:nvCxnSpPr>
        <p:spPr>
          <a:xfrm>
            <a:off x="1184599" y="1727855"/>
            <a:ext cx="430268" cy="1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6" idx="0"/>
          </p:cNvCxnSpPr>
          <p:nvPr/>
        </p:nvCxnSpPr>
        <p:spPr>
          <a:xfrm flipV="1">
            <a:off x="2525669" y="1727855"/>
            <a:ext cx="582392" cy="1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08061" y="2783840"/>
            <a:ext cx="46643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n 20"/>
          <p:cNvSpPr/>
          <p:nvPr/>
        </p:nvSpPr>
        <p:spPr>
          <a:xfrm>
            <a:off x="3900521" y="3129280"/>
            <a:ext cx="752759" cy="84328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22" name="Can 21"/>
          <p:cNvSpPr/>
          <p:nvPr/>
        </p:nvSpPr>
        <p:spPr>
          <a:xfrm>
            <a:off x="4982641" y="3129280"/>
            <a:ext cx="752759" cy="84328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6079921" y="3129280"/>
            <a:ext cx="752759" cy="84328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Elastic-search</a:t>
            </a:r>
            <a:endParaRPr lang="en-US" sz="1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5373211" y="1114096"/>
            <a:ext cx="1263899" cy="1250514"/>
            <a:chOff x="1227931" y="3200400"/>
            <a:chExt cx="1263899" cy="1250514"/>
          </a:xfrm>
        </p:grpSpPr>
        <p:sp>
          <p:nvSpPr>
            <p:cNvPr id="26" name="Rectangle 25"/>
            <p:cNvSpPr/>
            <p:nvPr/>
          </p:nvSpPr>
          <p:spPr>
            <a:xfrm>
              <a:off x="1227931" y="3200400"/>
              <a:ext cx="1249617" cy="96966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12031" y="3382825"/>
              <a:ext cx="698363" cy="4472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Service</a:t>
              </a:r>
              <a:endParaRPr lang="en-US" sz="12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27932" y="4170062"/>
              <a:ext cx="1263898" cy="2808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Loadbalancer</a:t>
              </a:r>
              <a:endParaRPr 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8925" y="3925083"/>
              <a:ext cx="11129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autoscaling</a:t>
              </a:r>
              <a:r>
                <a:rPr lang="en-US" sz="1000" dirty="0" smtClean="0"/>
                <a:t> group</a:t>
              </a:r>
              <a:endParaRPr lang="en-US" sz="1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90685" y="3454059"/>
              <a:ext cx="698363" cy="4472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Service</a:t>
              </a:r>
              <a:endParaRPr lang="en-US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78925" y="3525293"/>
              <a:ext cx="698363" cy="4472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Service</a:t>
              </a:r>
              <a:endParaRPr lang="en-US" sz="12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2763520" y="741680"/>
            <a:ext cx="5537200" cy="38709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789510" y="4243308"/>
            <a:ext cx="14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Amazon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Acando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Bjørn Hjelle</dc:creator>
  <cp:lastModifiedBy>Bjørn Hjelle</cp:lastModifiedBy>
  <cp:revision>2</cp:revision>
  <dcterms:created xsi:type="dcterms:W3CDTF">2018-04-02T13:07:53Z</dcterms:created>
  <dcterms:modified xsi:type="dcterms:W3CDTF">2018-04-02T13:19:24Z</dcterms:modified>
</cp:coreProperties>
</file>