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82" r:id="rId3"/>
    <p:sldId id="279" r:id="rId4"/>
    <p:sldId id="256" r:id="rId5"/>
    <p:sldId id="266" r:id="rId6"/>
    <p:sldId id="269" r:id="rId7"/>
    <p:sldId id="281" r:id="rId8"/>
    <p:sldId id="283" r:id="rId9"/>
    <p:sldId id="274" r:id="rId10"/>
    <p:sldId id="272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6C5"/>
    <a:srgbClr val="96D67D"/>
    <a:srgbClr val="E1C4E4"/>
    <a:srgbClr val="9FD4FF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37" autoAdjust="0"/>
  </p:normalViewPr>
  <p:slideViewPr>
    <p:cSldViewPr snapToGrid="0" snapToObjects="1">
      <p:cViewPr>
        <p:scale>
          <a:sx n="152" d="100"/>
          <a:sy n="152" d="100"/>
        </p:scale>
        <p:origin x="-2136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93EE-8508-DE47-9925-6B4FA25FF940}" type="datetimeFigureOut">
              <a:rPr lang="en-US" smtClean="0"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0B8B-D75B-C841-8D4B-D9D00D48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15.emf"/><Relationship Id="rId13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/>
          <p:cNvGrpSpPr>
            <a:grpSpLocks noChangeAspect="1"/>
          </p:cNvGrpSpPr>
          <p:nvPr/>
        </p:nvGrpSpPr>
        <p:grpSpPr>
          <a:xfrm>
            <a:off x="3255712" y="2118900"/>
            <a:ext cx="2513142" cy="2542032"/>
            <a:chOff x="626896" y="1082345"/>
            <a:chExt cx="1220411" cy="1234440"/>
          </a:xfrm>
        </p:grpSpPr>
        <p:pic>
          <p:nvPicPr>
            <p:cNvPr id="376" name="Picture 375" descr="microchip4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96" y="1082345"/>
              <a:ext cx="1220411" cy="1234440"/>
            </a:xfrm>
            <a:prstGeom prst="rect">
              <a:avLst/>
            </a:prstGeom>
          </p:spPr>
        </p:pic>
        <p:sp>
          <p:nvSpPr>
            <p:cNvPr id="377" name="TextBox 376"/>
            <p:cNvSpPr txBox="1"/>
            <p:nvPr/>
          </p:nvSpPr>
          <p:spPr>
            <a:xfrm>
              <a:off x="668129" y="1523540"/>
              <a:ext cx="111018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400" b="1" spc="-150" dirty="0">
                  <a:solidFill>
                    <a:schemeClr val="bg1"/>
                  </a:solidFill>
                  <a:latin typeface="Orator Std"/>
                  <a:cs typeface="Orator Std"/>
                </a:rPr>
                <a:t>O-P/E=N</a:t>
              </a:r>
              <a:endParaRPr lang="en-US" sz="2000" spc="-150" baseline="35000" dirty="0">
                <a:solidFill>
                  <a:schemeClr val="bg1"/>
                </a:solidFill>
                <a:latin typeface="Orator Std"/>
                <a:cs typeface="Orator St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73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>
            <a:spLocks noChangeAspect="1"/>
          </p:cNvSpPr>
          <p:nvPr/>
        </p:nvSpPr>
        <p:spPr>
          <a:xfrm>
            <a:off x="2982660" y="13664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&lt;OX&gt;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5" name="Folded Corner 14"/>
          <p:cNvSpPr>
            <a:spLocks noChangeAspect="1"/>
          </p:cNvSpPr>
          <p:nvPr/>
        </p:nvSpPr>
        <p:spPr>
          <a:xfrm>
            <a:off x="3493629" y="13664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&lt;AO&gt;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6" name="Folded Corner 15"/>
          <p:cNvSpPr>
            <a:spLocks noChangeAspect="1"/>
          </p:cNvSpPr>
          <p:nvPr/>
        </p:nvSpPr>
        <p:spPr>
          <a:xfrm>
            <a:off x="4004598" y="13664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5" name="Folded Corner 24"/>
          <p:cNvSpPr>
            <a:spLocks noChangeAspect="1"/>
          </p:cNvSpPr>
          <p:nvPr/>
        </p:nvSpPr>
        <p:spPr>
          <a:xfrm>
            <a:off x="4515567" y="13664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6" name="Folded Corner 25"/>
          <p:cNvSpPr>
            <a:spLocks noChangeAspect="1"/>
          </p:cNvSpPr>
          <p:nvPr/>
        </p:nvSpPr>
        <p:spPr>
          <a:xfrm>
            <a:off x="5026536" y="13664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5" name="Folded Corner 34"/>
          <p:cNvSpPr>
            <a:spLocks noChangeAspect="1"/>
          </p:cNvSpPr>
          <p:nvPr/>
        </p:nvSpPr>
        <p:spPr>
          <a:xfrm>
            <a:off x="5537505" y="13664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6" name="Folded Corner 35"/>
          <p:cNvSpPr>
            <a:spLocks noChangeAspect="1"/>
          </p:cNvSpPr>
          <p:nvPr/>
        </p:nvSpPr>
        <p:spPr>
          <a:xfrm>
            <a:off x="6048476" y="13664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&lt;OE&gt;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" name="Folded Corner 5"/>
          <p:cNvSpPr>
            <a:spLocks noChangeAspect="1"/>
          </p:cNvSpPr>
          <p:nvPr/>
        </p:nvSpPr>
        <p:spPr>
          <a:xfrm>
            <a:off x="2471691" y="18788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&lt;OA&gt;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" name="Folded Corner 6"/>
          <p:cNvSpPr>
            <a:spLocks noChangeAspect="1"/>
          </p:cNvSpPr>
          <p:nvPr/>
        </p:nvSpPr>
        <p:spPr>
          <a:xfrm>
            <a:off x="2982660" y="18788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8" name="Folded Corner 17"/>
          <p:cNvSpPr>
            <a:spLocks noChangeAspect="1"/>
          </p:cNvSpPr>
          <p:nvPr/>
        </p:nvSpPr>
        <p:spPr>
          <a:xfrm>
            <a:off x="4004598" y="18788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&lt;AU&gt;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7" name="Folded Corner 26"/>
          <p:cNvSpPr>
            <a:spLocks noChangeAspect="1"/>
          </p:cNvSpPr>
          <p:nvPr/>
        </p:nvSpPr>
        <p:spPr>
          <a:xfrm>
            <a:off x="4515567" y="18788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8" name="Folded Corner 27"/>
          <p:cNvSpPr>
            <a:spLocks noChangeAspect="1"/>
          </p:cNvSpPr>
          <p:nvPr/>
        </p:nvSpPr>
        <p:spPr>
          <a:xfrm>
            <a:off x="5026536" y="18788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7" name="Folded Corner 36"/>
          <p:cNvSpPr>
            <a:spLocks noChangeAspect="1"/>
          </p:cNvSpPr>
          <p:nvPr/>
        </p:nvSpPr>
        <p:spPr>
          <a:xfrm>
            <a:off x="5537505" y="18788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&lt;AC&gt;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8" name="Folded Corner 37"/>
          <p:cNvSpPr>
            <a:spLocks noChangeAspect="1"/>
          </p:cNvSpPr>
          <p:nvPr/>
        </p:nvSpPr>
        <p:spPr>
          <a:xfrm>
            <a:off x="6048476" y="18788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0" name="Folded Corner 9"/>
          <p:cNvSpPr>
            <a:spLocks noChangeAspect="1"/>
          </p:cNvSpPr>
          <p:nvPr/>
        </p:nvSpPr>
        <p:spPr>
          <a:xfrm>
            <a:off x="2475279" y="23911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&lt;XO&gt;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0" name="Folded Corner 19"/>
          <p:cNvSpPr>
            <a:spLocks noChangeAspect="1"/>
          </p:cNvSpPr>
          <p:nvPr/>
        </p:nvSpPr>
        <p:spPr>
          <a:xfrm>
            <a:off x="3497217" y="23911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1" name="Folded Corner 20"/>
          <p:cNvSpPr>
            <a:spLocks noChangeAspect="1"/>
          </p:cNvSpPr>
          <p:nvPr/>
        </p:nvSpPr>
        <p:spPr>
          <a:xfrm>
            <a:off x="4008186" y="23911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&lt;UX&gt;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0" name="Folded Corner 29"/>
          <p:cNvSpPr>
            <a:spLocks noChangeAspect="1"/>
          </p:cNvSpPr>
          <p:nvPr/>
        </p:nvSpPr>
        <p:spPr>
          <a:xfrm>
            <a:off x="4519155" y="23911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1" name="Folded Corner 30"/>
          <p:cNvSpPr>
            <a:spLocks noChangeAspect="1"/>
          </p:cNvSpPr>
          <p:nvPr/>
        </p:nvSpPr>
        <p:spPr>
          <a:xfrm>
            <a:off x="5030124" y="23911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&lt;XR&gt;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0" name="Folded Corner 39"/>
          <p:cNvSpPr>
            <a:spLocks noChangeAspect="1"/>
          </p:cNvSpPr>
          <p:nvPr/>
        </p:nvSpPr>
        <p:spPr>
          <a:xfrm>
            <a:off x="5541093" y="23911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1" name="Folded Corner 40"/>
          <p:cNvSpPr>
            <a:spLocks noChangeAspect="1"/>
          </p:cNvSpPr>
          <p:nvPr/>
        </p:nvSpPr>
        <p:spPr>
          <a:xfrm>
            <a:off x="6052064" y="23911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2" name="Folded Corner 11"/>
          <p:cNvSpPr>
            <a:spLocks noChangeAspect="1"/>
          </p:cNvSpPr>
          <p:nvPr/>
        </p:nvSpPr>
        <p:spPr>
          <a:xfrm>
            <a:off x="2475279" y="290346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2986248" y="290346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&lt;XU&gt;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2" name="Folded Corner 21"/>
          <p:cNvSpPr>
            <a:spLocks noChangeAspect="1"/>
          </p:cNvSpPr>
          <p:nvPr/>
        </p:nvSpPr>
        <p:spPr>
          <a:xfrm>
            <a:off x="3497217" y="290346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&lt;UA&gt;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2" name="Folded Corner 31"/>
          <p:cNvSpPr>
            <a:spLocks noChangeAspect="1"/>
          </p:cNvSpPr>
          <p:nvPr/>
        </p:nvSpPr>
        <p:spPr>
          <a:xfrm>
            <a:off x="4519155" y="290346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&lt;UG&gt;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3" name="Folded Corner 32"/>
          <p:cNvSpPr>
            <a:spLocks noChangeAspect="1"/>
          </p:cNvSpPr>
          <p:nvPr/>
        </p:nvSpPr>
        <p:spPr>
          <a:xfrm>
            <a:off x="5030124" y="290346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2" name="Folded Corner 41"/>
          <p:cNvSpPr>
            <a:spLocks noChangeAspect="1"/>
          </p:cNvSpPr>
          <p:nvPr/>
        </p:nvSpPr>
        <p:spPr>
          <a:xfrm>
            <a:off x="5541093" y="290346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3" name="Folded Corner 42"/>
          <p:cNvSpPr>
            <a:spLocks noChangeAspect="1"/>
          </p:cNvSpPr>
          <p:nvPr/>
        </p:nvSpPr>
        <p:spPr>
          <a:xfrm>
            <a:off x="6052064" y="290346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3" name="Folded Corner 62"/>
          <p:cNvSpPr>
            <a:spLocks noChangeAspect="1"/>
          </p:cNvSpPr>
          <p:nvPr/>
        </p:nvSpPr>
        <p:spPr>
          <a:xfrm>
            <a:off x="2478340" y="34157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4" name="Folded Corner 63"/>
          <p:cNvSpPr>
            <a:spLocks noChangeAspect="1"/>
          </p:cNvSpPr>
          <p:nvPr/>
        </p:nvSpPr>
        <p:spPr>
          <a:xfrm>
            <a:off x="2989309" y="34157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5" name="Folded Corner 54"/>
          <p:cNvSpPr>
            <a:spLocks noChangeAspect="1"/>
          </p:cNvSpPr>
          <p:nvPr/>
        </p:nvSpPr>
        <p:spPr>
          <a:xfrm>
            <a:off x="3500278" y="34157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6" name="Folded Corner 55"/>
          <p:cNvSpPr>
            <a:spLocks noChangeAspect="1"/>
          </p:cNvSpPr>
          <p:nvPr/>
        </p:nvSpPr>
        <p:spPr>
          <a:xfrm>
            <a:off x="4011247" y="34157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&lt;GU&gt;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5" name="Folded Corner 84"/>
          <p:cNvSpPr>
            <a:spLocks noChangeAspect="1"/>
          </p:cNvSpPr>
          <p:nvPr/>
        </p:nvSpPr>
        <p:spPr>
          <a:xfrm>
            <a:off x="5033185" y="34157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&lt;GR&gt;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6" name="Folded Corner 75"/>
          <p:cNvSpPr>
            <a:spLocks noChangeAspect="1"/>
          </p:cNvSpPr>
          <p:nvPr/>
        </p:nvSpPr>
        <p:spPr>
          <a:xfrm>
            <a:off x="5544154" y="34157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&lt;CG&gt;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7" name="Folded Corner 76"/>
          <p:cNvSpPr>
            <a:spLocks noChangeAspect="1"/>
          </p:cNvSpPr>
          <p:nvPr/>
        </p:nvSpPr>
        <p:spPr>
          <a:xfrm>
            <a:off x="6055125" y="341578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5" name="Folded Corner 64"/>
          <p:cNvSpPr>
            <a:spLocks noChangeAspect="1"/>
          </p:cNvSpPr>
          <p:nvPr/>
        </p:nvSpPr>
        <p:spPr>
          <a:xfrm>
            <a:off x="2478340" y="39281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6" name="Folded Corner 65"/>
          <p:cNvSpPr>
            <a:spLocks noChangeAspect="1"/>
          </p:cNvSpPr>
          <p:nvPr/>
        </p:nvSpPr>
        <p:spPr>
          <a:xfrm>
            <a:off x="2989309" y="39281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7" name="Folded Corner 56"/>
          <p:cNvSpPr>
            <a:spLocks noChangeAspect="1"/>
          </p:cNvSpPr>
          <p:nvPr/>
        </p:nvSpPr>
        <p:spPr>
          <a:xfrm>
            <a:off x="3500278" y="39281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&lt;CA&gt;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8" name="Folded Corner 57"/>
          <p:cNvSpPr>
            <a:spLocks noChangeAspect="1"/>
          </p:cNvSpPr>
          <p:nvPr/>
        </p:nvSpPr>
        <p:spPr>
          <a:xfrm>
            <a:off x="4011247" y="39281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6" name="Folded Corner 85"/>
          <p:cNvSpPr>
            <a:spLocks noChangeAspect="1"/>
          </p:cNvSpPr>
          <p:nvPr/>
        </p:nvSpPr>
        <p:spPr>
          <a:xfrm>
            <a:off x="4522216" y="39281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&lt;GC&gt;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7" name="Folded Corner 86"/>
          <p:cNvSpPr>
            <a:spLocks noChangeAspect="1"/>
          </p:cNvSpPr>
          <p:nvPr/>
        </p:nvSpPr>
        <p:spPr>
          <a:xfrm>
            <a:off x="5033185" y="39281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9" name="Folded Corner 78"/>
          <p:cNvSpPr>
            <a:spLocks noChangeAspect="1"/>
          </p:cNvSpPr>
          <p:nvPr/>
        </p:nvSpPr>
        <p:spPr>
          <a:xfrm>
            <a:off x="6055125" y="3928113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&lt;CE&gt;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9" name="Folded Corner 58"/>
          <p:cNvSpPr>
            <a:spLocks noChangeAspect="1"/>
          </p:cNvSpPr>
          <p:nvPr/>
        </p:nvSpPr>
        <p:spPr>
          <a:xfrm>
            <a:off x="2481928" y="44404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0" name="Folded Corner 59"/>
          <p:cNvSpPr>
            <a:spLocks noChangeAspect="1"/>
          </p:cNvSpPr>
          <p:nvPr/>
        </p:nvSpPr>
        <p:spPr>
          <a:xfrm>
            <a:off x="2992897" y="44404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&lt;RX&gt;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1" name="Folded Corner 50"/>
          <p:cNvSpPr>
            <a:spLocks noChangeAspect="1"/>
          </p:cNvSpPr>
          <p:nvPr/>
        </p:nvSpPr>
        <p:spPr>
          <a:xfrm>
            <a:off x="3503866" y="44404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2" name="Folded Corner 51"/>
          <p:cNvSpPr>
            <a:spLocks noChangeAspect="1"/>
          </p:cNvSpPr>
          <p:nvPr/>
        </p:nvSpPr>
        <p:spPr>
          <a:xfrm>
            <a:off x="4014835" y="44404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0" name="Folded Corner 79"/>
          <p:cNvSpPr>
            <a:spLocks noChangeAspect="1"/>
          </p:cNvSpPr>
          <p:nvPr/>
        </p:nvSpPr>
        <p:spPr>
          <a:xfrm>
            <a:off x="4525804" y="44404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&lt;RG&gt;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2" name="Folded Corner 71"/>
          <p:cNvSpPr>
            <a:spLocks noChangeAspect="1"/>
          </p:cNvSpPr>
          <p:nvPr/>
        </p:nvSpPr>
        <p:spPr>
          <a:xfrm>
            <a:off x="5547742" y="44404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3" name="Folded Corner 72"/>
          <p:cNvSpPr>
            <a:spLocks noChangeAspect="1"/>
          </p:cNvSpPr>
          <p:nvPr/>
        </p:nvSpPr>
        <p:spPr>
          <a:xfrm>
            <a:off x="6058713" y="4440438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&lt;ER&gt;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1" name="Folded Corner 60"/>
          <p:cNvSpPr>
            <a:spLocks noChangeAspect="1"/>
          </p:cNvSpPr>
          <p:nvPr/>
        </p:nvSpPr>
        <p:spPr>
          <a:xfrm>
            <a:off x="2481928" y="4960505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&lt;EO&gt;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2" name="Folded Corner 61"/>
          <p:cNvSpPr>
            <a:spLocks noChangeAspect="1"/>
          </p:cNvSpPr>
          <p:nvPr/>
        </p:nvSpPr>
        <p:spPr>
          <a:xfrm>
            <a:off x="2992897" y="4960505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3" name="Folded Corner 52"/>
          <p:cNvSpPr>
            <a:spLocks noChangeAspect="1"/>
          </p:cNvSpPr>
          <p:nvPr/>
        </p:nvSpPr>
        <p:spPr>
          <a:xfrm>
            <a:off x="3503866" y="4960505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4" name="Folded Corner 53"/>
          <p:cNvSpPr>
            <a:spLocks noChangeAspect="1"/>
          </p:cNvSpPr>
          <p:nvPr/>
        </p:nvSpPr>
        <p:spPr>
          <a:xfrm>
            <a:off x="4014835" y="4960505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2" name="Folded Corner 81"/>
          <p:cNvSpPr>
            <a:spLocks noChangeAspect="1"/>
          </p:cNvSpPr>
          <p:nvPr/>
        </p:nvSpPr>
        <p:spPr>
          <a:xfrm>
            <a:off x="4525804" y="4960505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3" name="Folded Corner 82"/>
          <p:cNvSpPr>
            <a:spLocks noChangeAspect="1"/>
          </p:cNvSpPr>
          <p:nvPr/>
        </p:nvSpPr>
        <p:spPr>
          <a:xfrm>
            <a:off x="5036773" y="4960505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&lt;RE&gt;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4" name="Folded Corner 73"/>
          <p:cNvSpPr>
            <a:spLocks noChangeAspect="1"/>
          </p:cNvSpPr>
          <p:nvPr/>
        </p:nvSpPr>
        <p:spPr>
          <a:xfrm>
            <a:off x="5547742" y="4960505"/>
            <a:ext cx="457200" cy="457200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&lt;EC&gt;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8" name="Folded Corner 87"/>
          <p:cNvSpPr>
            <a:spLocks noChangeAspect="1"/>
          </p:cNvSpPr>
          <p:nvPr/>
        </p:nvSpPr>
        <p:spPr>
          <a:xfrm>
            <a:off x="4520686" y="548677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G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89" name="Folded Corner 88"/>
          <p:cNvSpPr>
            <a:spLocks noChangeAspect="1"/>
          </p:cNvSpPr>
          <p:nvPr/>
        </p:nvSpPr>
        <p:spPr>
          <a:xfrm>
            <a:off x="5031655" y="548677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R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90" name="Folded Corner 89"/>
          <p:cNvSpPr>
            <a:spLocks noChangeAspect="1"/>
          </p:cNvSpPr>
          <p:nvPr/>
        </p:nvSpPr>
        <p:spPr>
          <a:xfrm>
            <a:off x="5542624" y="548677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C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91" name="Folded Corner 90"/>
          <p:cNvSpPr>
            <a:spLocks noChangeAspect="1"/>
          </p:cNvSpPr>
          <p:nvPr/>
        </p:nvSpPr>
        <p:spPr>
          <a:xfrm>
            <a:off x="6053595" y="548677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E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03" name="Folded Corner 102"/>
          <p:cNvSpPr>
            <a:spLocks noChangeAspect="1"/>
          </p:cNvSpPr>
          <p:nvPr/>
        </p:nvSpPr>
        <p:spPr>
          <a:xfrm>
            <a:off x="6566434" y="34157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G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04" name="Folded Corner 103"/>
          <p:cNvSpPr>
            <a:spLocks noChangeAspect="1"/>
          </p:cNvSpPr>
          <p:nvPr/>
        </p:nvSpPr>
        <p:spPr>
          <a:xfrm>
            <a:off x="6566434" y="39281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C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05" name="Folded Corner 104"/>
          <p:cNvSpPr>
            <a:spLocks noChangeAspect="1"/>
          </p:cNvSpPr>
          <p:nvPr/>
        </p:nvSpPr>
        <p:spPr>
          <a:xfrm>
            <a:off x="6570022" y="44404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R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06" name="Folded Corner 105"/>
          <p:cNvSpPr>
            <a:spLocks noChangeAspect="1"/>
          </p:cNvSpPr>
          <p:nvPr/>
        </p:nvSpPr>
        <p:spPr>
          <a:xfrm>
            <a:off x="6570022" y="496050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E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07" name="Folded Corner 106"/>
          <p:cNvSpPr>
            <a:spLocks noChangeAspect="1"/>
          </p:cNvSpPr>
          <p:nvPr/>
        </p:nvSpPr>
        <p:spPr>
          <a:xfrm>
            <a:off x="1973383" y="13664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08" name="Folded Corner 107"/>
          <p:cNvSpPr>
            <a:spLocks noChangeAspect="1"/>
          </p:cNvSpPr>
          <p:nvPr/>
        </p:nvSpPr>
        <p:spPr>
          <a:xfrm>
            <a:off x="1973383" y="18788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A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09" name="Folded Corner 108"/>
          <p:cNvSpPr>
            <a:spLocks noChangeAspect="1"/>
          </p:cNvSpPr>
          <p:nvPr/>
        </p:nvSpPr>
        <p:spPr>
          <a:xfrm>
            <a:off x="1976971" y="23911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X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10" name="Folded Corner 109"/>
          <p:cNvSpPr>
            <a:spLocks noChangeAspect="1"/>
          </p:cNvSpPr>
          <p:nvPr/>
        </p:nvSpPr>
        <p:spPr>
          <a:xfrm>
            <a:off x="1976971" y="290346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Monaco"/>
                <a:cs typeface="Monaco"/>
              </a:rPr>
              <a:t>U</a:t>
            </a:r>
            <a:endParaRPr lang="en-US" sz="1400" b="1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16" name="Folded Corner 115"/>
          <p:cNvSpPr>
            <a:spLocks noChangeAspect="1"/>
          </p:cNvSpPr>
          <p:nvPr/>
        </p:nvSpPr>
        <p:spPr>
          <a:xfrm>
            <a:off x="2476810" y="867750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Monaco"/>
                <a:cs typeface="Monaco"/>
              </a:rPr>
              <a:t>O</a:t>
            </a:r>
            <a:endParaRPr lang="en-US" sz="14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17" name="Folded Corner 116"/>
          <p:cNvSpPr>
            <a:spLocks noChangeAspect="1"/>
          </p:cNvSpPr>
          <p:nvPr/>
        </p:nvSpPr>
        <p:spPr>
          <a:xfrm>
            <a:off x="2987779" y="867750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Monaco"/>
                <a:cs typeface="Monaco"/>
              </a:rPr>
              <a:t>X</a:t>
            </a:r>
            <a:endParaRPr lang="en-US" sz="14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18" name="Folded Corner 117"/>
          <p:cNvSpPr>
            <a:spLocks noChangeAspect="1"/>
          </p:cNvSpPr>
          <p:nvPr/>
        </p:nvSpPr>
        <p:spPr>
          <a:xfrm>
            <a:off x="3498748" y="867750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Monaco"/>
                <a:cs typeface="Monaco"/>
              </a:rPr>
              <a:t>A</a:t>
            </a:r>
            <a:endParaRPr lang="en-US" sz="14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19" name="Folded Corner 118"/>
          <p:cNvSpPr>
            <a:spLocks noChangeAspect="1"/>
          </p:cNvSpPr>
          <p:nvPr/>
        </p:nvSpPr>
        <p:spPr>
          <a:xfrm>
            <a:off x="4009717" y="867750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Monaco"/>
                <a:cs typeface="Monaco"/>
              </a:rPr>
              <a:t>U</a:t>
            </a:r>
            <a:endParaRPr lang="en-US" sz="14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10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4513" y="1366488"/>
            <a:ext cx="4044222" cy="4051217"/>
            <a:chOff x="2474513" y="1366488"/>
            <a:chExt cx="4044222" cy="4051217"/>
          </a:xfrm>
        </p:grpSpPr>
        <p:sp>
          <p:nvSpPr>
            <p:cNvPr id="4" name="Folded Corner 3"/>
            <p:cNvSpPr>
              <a:spLocks noChangeAspect="1"/>
            </p:cNvSpPr>
            <p:nvPr/>
          </p:nvSpPr>
          <p:spPr>
            <a:xfrm>
              <a:off x="2474513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olded Corner 4"/>
            <p:cNvSpPr>
              <a:spLocks noChangeAspect="1"/>
            </p:cNvSpPr>
            <p:nvPr/>
          </p:nvSpPr>
          <p:spPr>
            <a:xfrm>
              <a:off x="2985482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lded Corner 14"/>
            <p:cNvSpPr>
              <a:spLocks noChangeAspect="1"/>
            </p:cNvSpPr>
            <p:nvPr/>
          </p:nvSpPr>
          <p:spPr>
            <a:xfrm>
              <a:off x="3496451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lded Corner 15"/>
            <p:cNvSpPr>
              <a:spLocks noChangeAspect="1"/>
            </p:cNvSpPr>
            <p:nvPr/>
          </p:nvSpPr>
          <p:spPr>
            <a:xfrm>
              <a:off x="4007420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olded Corner 24"/>
            <p:cNvSpPr>
              <a:spLocks noChangeAspect="1"/>
            </p:cNvSpPr>
            <p:nvPr/>
          </p:nvSpPr>
          <p:spPr>
            <a:xfrm>
              <a:off x="4518389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lded Corner 25"/>
            <p:cNvSpPr>
              <a:spLocks noChangeAspect="1"/>
            </p:cNvSpPr>
            <p:nvPr/>
          </p:nvSpPr>
          <p:spPr>
            <a:xfrm>
              <a:off x="5029358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olded Corner 34"/>
            <p:cNvSpPr>
              <a:spLocks noChangeAspect="1"/>
            </p:cNvSpPr>
            <p:nvPr/>
          </p:nvSpPr>
          <p:spPr>
            <a:xfrm>
              <a:off x="5540327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>
              <a:spLocks noChangeAspect="1"/>
            </p:cNvSpPr>
            <p:nvPr/>
          </p:nvSpPr>
          <p:spPr>
            <a:xfrm>
              <a:off x="6051298" y="13664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olded Corner 5"/>
            <p:cNvSpPr>
              <a:spLocks noChangeAspect="1"/>
            </p:cNvSpPr>
            <p:nvPr/>
          </p:nvSpPr>
          <p:spPr>
            <a:xfrm>
              <a:off x="2474513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/>
            <p:cNvSpPr>
              <a:spLocks noChangeAspect="1"/>
            </p:cNvSpPr>
            <p:nvPr/>
          </p:nvSpPr>
          <p:spPr>
            <a:xfrm>
              <a:off x="2985482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lded Corner 16"/>
            <p:cNvSpPr>
              <a:spLocks noChangeAspect="1"/>
            </p:cNvSpPr>
            <p:nvPr/>
          </p:nvSpPr>
          <p:spPr>
            <a:xfrm>
              <a:off x="3496451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olded Corner 17"/>
            <p:cNvSpPr>
              <a:spLocks noChangeAspect="1"/>
            </p:cNvSpPr>
            <p:nvPr/>
          </p:nvSpPr>
          <p:spPr>
            <a:xfrm>
              <a:off x="4007420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>
              <a:spLocks noChangeAspect="1"/>
            </p:cNvSpPr>
            <p:nvPr/>
          </p:nvSpPr>
          <p:spPr>
            <a:xfrm>
              <a:off x="4518389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olded Corner 27"/>
            <p:cNvSpPr>
              <a:spLocks noChangeAspect="1"/>
            </p:cNvSpPr>
            <p:nvPr/>
          </p:nvSpPr>
          <p:spPr>
            <a:xfrm>
              <a:off x="5029358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olded Corner 36"/>
            <p:cNvSpPr>
              <a:spLocks noChangeAspect="1"/>
            </p:cNvSpPr>
            <p:nvPr/>
          </p:nvSpPr>
          <p:spPr>
            <a:xfrm>
              <a:off x="5540327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lded Corner 37"/>
            <p:cNvSpPr>
              <a:spLocks noChangeAspect="1"/>
            </p:cNvSpPr>
            <p:nvPr/>
          </p:nvSpPr>
          <p:spPr>
            <a:xfrm>
              <a:off x="6051298" y="18788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>
              <a:spLocks noChangeAspect="1"/>
            </p:cNvSpPr>
            <p:nvPr/>
          </p:nvSpPr>
          <p:spPr>
            <a:xfrm>
              <a:off x="2478101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olded Corner 10"/>
            <p:cNvSpPr>
              <a:spLocks noChangeAspect="1"/>
            </p:cNvSpPr>
            <p:nvPr/>
          </p:nvSpPr>
          <p:spPr>
            <a:xfrm>
              <a:off x="2989070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lded Corner 19"/>
            <p:cNvSpPr>
              <a:spLocks noChangeAspect="1"/>
            </p:cNvSpPr>
            <p:nvPr/>
          </p:nvSpPr>
          <p:spPr>
            <a:xfrm>
              <a:off x="3500039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olded Corner 20"/>
            <p:cNvSpPr>
              <a:spLocks noChangeAspect="1"/>
            </p:cNvSpPr>
            <p:nvPr/>
          </p:nvSpPr>
          <p:spPr>
            <a:xfrm>
              <a:off x="4011008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olded Corner 29"/>
            <p:cNvSpPr>
              <a:spLocks noChangeAspect="1"/>
            </p:cNvSpPr>
            <p:nvPr/>
          </p:nvSpPr>
          <p:spPr>
            <a:xfrm>
              <a:off x="4521977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olded Corner 30"/>
            <p:cNvSpPr>
              <a:spLocks noChangeAspect="1"/>
            </p:cNvSpPr>
            <p:nvPr/>
          </p:nvSpPr>
          <p:spPr>
            <a:xfrm>
              <a:off x="5032946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/>
            <p:cNvSpPr>
              <a:spLocks noChangeAspect="1"/>
            </p:cNvSpPr>
            <p:nvPr/>
          </p:nvSpPr>
          <p:spPr>
            <a:xfrm>
              <a:off x="5543915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olded Corner 40"/>
            <p:cNvSpPr>
              <a:spLocks noChangeAspect="1"/>
            </p:cNvSpPr>
            <p:nvPr/>
          </p:nvSpPr>
          <p:spPr>
            <a:xfrm>
              <a:off x="6054886" y="23911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/>
            <p:cNvSpPr>
              <a:spLocks noChangeAspect="1"/>
            </p:cNvSpPr>
            <p:nvPr/>
          </p:nvSpPr>
          <p:spPr>
            <a:xfrm>
              <a:off x="2478101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lded Corner 12"/>
            <p:cNvSpPr>
              <a:spLocks noChangeAspect="1"/>
            </p:cNvSpPr>
            <p:nvPr/>
          </p:nvSpPr>
          <p:spPr>
            <a:xfrm>
              <a:off x="2989070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olded Corner 21"/>
            <p:cNvSpPr>
              <a:spLocks noChangeAspect="1"/>
            </p:cNvSpPr>
            <p:nvPr/>
          </p:nvSpPr>
          <p:spPr>
            <a:xfrm>
              <a:off x="3500039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olded Corner 22"/>
            <p:cNvSpPr>
              <a:spLocks noChangeAspect="1"/>
            </p:cNvSpPr>
            <p:nvPr/>
          </p:nvSpPr>
          <p:spPr>
            <a:xfrm>
              <a:off x="4011008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olded Corner 31"/>
            <p:cNvSpPr>
              <a:spLocks noChangeAspect="1"/>
            </p:cNvSpPr>
            <p:nvPr/>
          </p:nvSpPr>
          <p:spPr>
            <a:xfrm>
              <a:off x="4521977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olded Corner 32"/>
            <p:cNvSpPr>
              <a:spLocks noChangeAspect="1"/>
            </p:cNvSpPr>
            <p:nvPr/>
          </p:nvSpPr>
          <p:spPr>
            <a:xfrm>
              <a:off x="5032946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olded Corner 41"/>
            <p:cNvSpPr>
              <a:spLocks noChangeAspect="1"/>
            </p:cNvSpPr>
            <p:nvPr/>
          </p:nvSpPr>
          <p:spPr>
            <a:xfrm>
              <a:off x="5543915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olded Corner 42"/>
            <p:cNvSpPr>
              <a:spLocks noChangeAspect="1"/>
            </p:cNvSpPr>
            <p:nvPr/>
          </p:nvSpPr>
          <p:spPr>
            <a:xfrm>
              <a:off x="6054886" y="290346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olded Corner 62"/>
            <p:cNvSpPr>
              <a:spLocks noChangeAspect="1"/>
            </p:cNvSpPr>
            <p:nvPr/>
          </p:nvSpPr>
          <p:spPr>
            <a:xfrm>
              <a:off x="2481162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olded Corner 63"/>
            <p:cNvSpPr>
              <a:spLocks noChangeAspect="1"/>
            </p:cNvSpPr>
            <p:nvPr/>
          </p:nvSpPr>
          <p:spPr>
            <a:xfrm>
              <a:off x="2992131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lded Corner 54"/>
            <p:cNvSpPr>
              <a:spLocks noChangeAspect="1"/>
            </p:cNvSpPr>
            <p:nvPr/>
          </p:nvSpPr>
          <p:spPr>
            <a:xfrm>
              <a:off x="3503100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olded Corner 55"/>
            <p:cNvSpPr>
              <a:spLocks noChangeAspect="1"/>
            </p:cNvSpPr>
            <p:nvPr/>
          </p:nvSpPr>
          <p:spPr>
            <a:xfrm>
              <a:off x="4014069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olded Corner 83"/>
            <p:cNvSpPr>
              <a:spLocks noChangeAspect="1"/>
            </p:cNvSpPr>
            <p:nvPr/>
          </p:nvSpPr>
          <p:spPr>
            <a:xfrm>
              <a:off x="4525038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olded Corner 84"/>
            <p:cNvSpPr>
              <a:spLocks noChangeAspect="1"/>
            </p:cNvSpPr>
            <p:nvPr/>
          </p:nvSpPr>
          <p:spPr>
            <a:xfrm>
              <a:off x="5036007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olded Corner 75"/>
            <p:cNvSpPr>
              <a:spLocks noChangeAspect="1"/>
            </p:cNvSpPr>
            <p:nvPr/>
          </p:nvSpPr>
          <p:spPr>
            <a:xfrm>
              <a:off x="5546976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olded Corner 76"/>
            <p:cNvSpPr>
              <a:spLocks noChangeAspect="1"/>
            </p:cNvSpPr>
            <p:nvPr/>
          </p:nvSpPr>
          <p:spPr>
            <a:xfrm>
              <a:off x="6057947" y="341578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olded Corner 64"/>
            <p:cNvSpPr>
              <a:spLocks noChangeAspect="1"/>
            </p:cNvSpPr>
            <p:nvPr/>
          </p:nvSpPr>
          <p:spPr>
            <a:xfrm>
              <a:off x="2481162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olded Corner 65"/>
            <p:cNvSpPr>
              <a:spLocks noChangeAspect="1"/>
            </p:cNvSpPr>
            <p:nvPr/>
          </p:nvSpPr>
          <p:spPr>
            <a:xfrm>
              <a:off x="2992131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olded Corner 56"/>
            <p:cNvSpPr>
              <a:spLocks noChangeAspect="1"/>
            </p:cNvSpPr>
            <p:nvPr/>
          </p:nvSpPr>
          <p:spPr>
            <a:xfrm>
              <a:off x="3503100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lded Corner 57"/>
            <p:cNvSpPr>
              <a:spLocks noChangeAspect="1"/>
            </p:cNvSpPr>
            <p:nvPr/>
          </p:nvSpPr>
          <p:spPr>
            <a:xfrm>
              <a:off x="4014069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olded Corner 85"/>
            <p:cNvSpPr>
              <a:spLocks noChangeAspect="1"/>
            </p:cNvSpPr>
            <p:nvPr/>
          </p:nvSpPr>
          <p:spPr>
            <a:xfrm>
              <a:off x="4525038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olded Corner 86"/>
            <p:cNvSpPr>
              <a:spLocks noChangeAspect="1"/>
            </p:cNvSpPr>
            <p:nvPr/>
          </p:nvSpPr>
          <p:spPr>
            <a:xfrm>
              <a:off x="5036007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olded Corner 77"/>
            <p:cNvSpPr>
              <a:spLocks noChangeAspect="1"/>
            </p:cNvSpPr>
            <p:nvPr/>
          </p:nvSpPr>
          <p:spPr>
            <a:xfrm>
              <a:off x="5546976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lded Corner 78"/>
            <p:cNvSpPr>
              <a:spLocks noChangeAspect="1"/>
            </p:cNvSpPr>
            <p:nvPr/>
          </p:nvSpPr>
          <p:spPr>
            <a:xfrm>
              <a:off x="6057947" y="3928113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olded Corner 58"/>
            <p:cNvSpPr>
              <a:spLocks noChangeAspect="1"/>
            </p:cNvSpPr>
            <p:nvPr/>
          </p:nvSpPr>
          <p:spPr>
            <a:xfrm>
              <a:off x="2484750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olded Corner 59"/>
            <p:cNvSpPr>
              <a:spLocks noChangeAspect="1"/>
            </p:cNvSpPr>
            <p:nvPr/>
          </p:nvSpPr>
          <p:spPr>
            <a:xfrm>
              <a:off x="2995719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olded Corner 50"/>
            <p:cNvSpPr>
              <a:spLocks noChangeAspect="1"/>
            </p:cNvSpPr>
            <p:nvPr/>
          </p:nvSpPr>
          <p:spPr>
            <a:xfrm>
              <a:off x="3506688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olded Corner 51"/>
            <p:cNvSpPr>
              <a:spLocks noChangeAspect="1"/>
            </p:cNvSpPr>
            <p:nvPr/>
          </p:nvSpPr>
          <p:spPr>
            <a:xfrm>
              <a:off x="4017657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olded Corner 79"/>
            <p:cNvSpPr>
              <a:spLocks noChangeAspect="1"/>
            </p:cNvSpPr>
            <p:nvPr/>
          </p:nvSpPr>
          <p:spPr>
            <a:xfrm>
              <a:off x="4528626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olded Corner 80"/>
            <p:cNvSpPr>
              <a:spLocks noChangeAspect="1"/>
            </p:cNvSpPr>
            <p:nvPr/>
          </p:nvSpPr>
          <p:spPr>
            <a:xfrm>
              <a:off x="5039595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lded Corner 71"/>
            <p:cNvSpPr>
              <a:spLocks noChangeAspect="1"/>
            </p:cNvSpPr>
            <p:nvPr/>
          </p:nvSpPr>
          <p:spPr>
            <a:xfrm>
              <a:off x="5550564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olded Corner 72"/>
            <p:cNvSpPr>
              <a:spLocks noChangeAspect="1"/>
            </p:cNvSpPr>
            <p:nvPr/>
          </p:nvSpPr>
          <p:spPr>
            <a:xfrm>
              <a:off x="6061535" y="4440438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/>
            <p:cNvSpPr>
              <a:spLocks noChangeAspect="1"/>
            </p:cNvSpPr>
            <p:nvPr/>
          </p:nvSpPr>
          <p:spPr>
            <a:xfrm>
              <a:off x="2484750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olded Corner 61"/>
            <p:cNvSpPr>
              <a:spLocks noChangeAspect="1"/>
            </p:cNvSpPr>
            <p:nvPr/>
          </p:nvSpPr>
          <p:spPr>
            <a:xfrm>
              <a:off x="2995719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olded Corner 52"/>
            <p:cNvSpPr>
              <a:spLocks noChangeAspect="1"/>
            </p:cNvSpPr>
            <p:nvPr/>
          </p:nvSpPr>
          <p:spPr>
            <a:xfrm>
              <a:off x="3506688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>
              <a:spLocks noChangeAspect="1"/>
            </p:cNvSpPr>
            <p:nvPr/>
          </p:nvSpPr>
          <p:spPr>
            <a:xfrm>
              <a:off x="4017657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olded Corner 81"/>
            <p:cNvSpPr>
              <a:spLocks noChangeAspect="1"/>
            </p:cNvSpPr>
            <p:nvPr/>
          </p:nvSpPr>
          <p:spPr>
            <a:xfrm>
              <a:off x="4528626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lded Corner 82"/>
            <p:cNvSpPr>
              <a:spLocks noChangeAspect="1"/>
            </p:cNvSpPr>
            <p:nvPr/>
          </p:nvSpPr>
          <p:spPr>
            <a:xfrm>
              <a:off x="5039595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olded Corner 73"/>
            <p:cNvSpPr>
              <a:spLocks noChangeAspect="1"/>
            </p:cNvSpPr>
            <p:nvPr/>
          </p:nvSpPr>
          <p:spPr>
            <a:xfrm>
              <a:off x="5550564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olded Corner 74"/>
            <p:cNvSpPr>
              <a:spLocks noChangeAspect="1"/>
            </p:cNvSpPr>
            <p:nvPr/>
          </p:nvSpPr>
          <p:spPr>
            <a:xfrm>
              <a:off x="6061535" y="4960505"/>
              <a:ext cx="457200" cy="457200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 descr="drafting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7401" y="1933432"/>
              <a:ext cx="390144" cy="3048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0" name="Picture 69" descr="bar chart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00728" y="4028080"/>
              <a:ext cx="317500" cy="228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1" name="Picture 70" descr="polaroids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1771" y="1929613"/>
              <a:ext cx="31115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8" name="Picture 87" descr="dialog box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929" y="3530079"/>
              <a:ext cx="317500" cy="2730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9" name="Picture 88" descr="envelope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984" y="2006589"/>
              <a:ext cx="317500" cy="2095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1" name="Picture 90" descr="video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771" y="2518363"/>
              <a:ext cx="3810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2" name="Picture 91" descr="email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879" y="1480950"/>
              <a:ext cx="241300" cy="23164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4" name="Picture 93" descr="canvas foldout.ep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236" y="5045496"/>
              <a:ext cx="317500" cy="2952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5" name="Picture 94" descr="charts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248" y="2442507"/>
              <a:ext cx="266700" cy="381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6" name="Picture 95" descr="document structure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615" y="4038231"/>
              <a:ext cx="317500" cy="2222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7" name="Picture 96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024" y="1429641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8" name="Picture 97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236" y="3488166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9" name="Picture 98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4" y="4510010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0" name="Picture 99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351" y="2970864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1" name="Picture 100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742" y="3488166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2" name="Picture 101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742" y="1434372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3" name="Picture 102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2684" y="2971503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4" name="Picture 103" descr="envelope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634" y="3024207"/>
              <a:ext cx="317500" cy="2095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5" name="Picture 104" descr="envelope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881" y="2000861"/>
              <a:ext cx="317500" cy="2095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6" name="Picture 105" descr="envelope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9589" y="2499313"/>
              <a:ext cx="317500" cy="2095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7" name="Picture 106" descr="envelope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161" y="2511414"/>
              <a:ext cx="317500" cy="2095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9" name="Picture 108" descr="dialog box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1762" y="2502533"/>
              <a:ext cx="317500" cy="2730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0" name="Picture 109" descr="dialog box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731" y="4038231"/>
              <a:ext cx="317500" cy="2730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1" name="Picture 110" descr="dialog box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07" y="4038231"/>
              <a:ext cx="317500" cy="2730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2" name="Picture 111" descr="bar chart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82824" y="2488755"/>
              <a:ext cx="317500" cy="228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3" name="Picture 112" descr="bar chart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2148" y="3528809"/>
              <a:ext cx="317500" cy="228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4" name="Picture 113" descr="bar chart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9043" y="4510010"/>
              <a:ext cx="317500" cy="228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5" name="Picture 114" descr="bar chart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67955" y="3014044"/>
              <a:ext cx="317500" cy="228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6" name="Picture 115" descr="bar chart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8520" y="4533522"/>
              <a:ext cx="317500" cy="228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7" name="Picture 116" descr="video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5" y="1504245"/>
              <a:ext cx="3810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8" name="Picture 117" descr="video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932" y="4573350"/>
              <a:ext cx="3810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9" name="Picture 118" descr="video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377" y="1504336"/>
              <a:ext cx="3810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0" name="Picture 119" descr="video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932" y="2007834"/>
              <a:ext cx="3810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1" name="Picture 120" descr="video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00" y="3040035"/>
              <a:ext cx="3810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2" name="Picture 121" descr="drafting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442" y="5031553"/>
              <a:ext cx="390144" cy="3048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3" name="Picture 122" descr="drafting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3220" y="2970864"/>
              <a:ext cx="390144" cy="3048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4" name="Picture 123" descr="drafting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4808" y="4006481"/>
              <a:ext cx="390144" cy="3048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5" name="Picture 124" descr="drafting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992" y="4006481"/>
              <a:ext cx="390144" cy="3048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6" name="Picture 125" descr="calendar.ep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174" y="1418301"/>
              <a:ext cx="2794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7" name="Picture 126" descr="calendar.ep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998" y="1937577"/>
              <a:ext cx="2794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8" name="Picture 127" descr="calendar.ep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566" y="3993781"/>
              <a:ext cx="2794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9" name="Picture 128" descr="calendar.ep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496" y="5027734"/>
              <a:ext cx="2794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0" name="Picture 129" descr="calendar.ep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351" y="2442507"/>
              <a:ext cx="2794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3" name="Picture 132" descr="canvas foldout.ep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371" y="3486207"/>
              <a:ext cx="317500" cy="2952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4" name="Picture 133" descr="canvas foldout.ep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103" y="4510010"/>
              <a:ext cx="317500" cy="2952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5" name="Picture 134" descr="canvas foldout.ep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1762" y="5041078"/>
              <a:ext cx="317500" cy="2952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6" name="Picture 135" descr="video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206" y="4573350"/>
              <a:ext cx="3810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7" name="Picture 136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501" y="5014067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8" name="Picture 137" descr="document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130" y="4523908"/>
              <a:ext cx="254000" cy="317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0" name="Picture 139" descr="charts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351" y="1914253"/>
              <a:ext cx="266700" cy="381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1" name="Picture 140" descr="charts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171" y="2441621"/>
              <a:ext cx="266700" cy="381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2" name="Picture 141" descr="charts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6064" y="3477326"/>
              <a:ext cx="266700" cy="381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3" name="Picture 142" descr="email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531" y="1472069"/>
              <a:ext cx="241300" cy="23164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4" name="Picture 143" descr="email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040" y="1981312"/>
              <a:ext cx="241300" cy="23164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5" name="Picture 144" descr="email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612" y="3015326"/>
              <a:ext cx="241300" cy="23164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6" name="Picture 145" descr="email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200" y="3014044"/>
              <a:ext cx="241300" cy="23164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7" name="Picture 146" descr="email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274" y="3530079"/>
              <a:ext cx="241300" cy="23164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8" name="Picture 147" descr="document structure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984" y="3538960"/>
              <a:ext cx="317500" cy="2222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9" name="Picture 148" descr="document structure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251" y="4055859"/>
              <a:ext cx="317500" cy="2222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0" name="Picture 149" descr="document structure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881" y="1481467"/>
              <a:ext cx="317500" cy="2222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1" name="Picture 150" descr="document structure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2" y="5083919"/>
              <a:ext cx="317500" cy="2222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2" name="Picture 151" descr="envelope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2860" y="4572769"/>
              <a:ext cx="317500" cy="2095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3" name="Picture 152" descr="document structure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965" y="5068659"/>
              <a:ext cx="317500" cy="2222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4" name="Picture 153" descr="dialog box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371" y="5070620"/>
              <a:ext cx="317500" cy="27305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43360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-26620" y="1979638"/>
            <a:ext cx="3693103" cy="2769822"/>
            <a:chOff x="388647" y="393905"/>
            <a:chExt cx="4857293" cy="3642969"/>
          </a:xfrm>
          <a:scene3d>
            <a:camera prst="perspectiveFront">
              <a:rot lat="0" lon="18900000" rev="0"/>
            </a:camera>
            <a:lightRig rig="threePt" dir="t"/>
          </a:scene3d>
        </p:grpSpPr>
        <p:sp>
          <p:nvSpPr>
            <p:cNvPr id="58" name="Rectangle 57"/>
            <p:cNvSpPr/>
            <p:nvPr/>
          </p:nvSpPr>
          <p:spPr>
            <a:xfrm>
              <a:off x="388647" y="393905"/>
              <a:ext cx="4857292" cy="36429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noFill/>
            </a:ln>
            <a:effectLst>
              <a:outerShdw blurRad="38100" dist="50800" dir="2700000" rotWithShape="0">
                <a:srgbClr val="000000">
                  <a:alpha val="3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 rot="5400000">
              <a:off x="3840785" y="-327466"/>
              <a:ext cx="175991" cy="1891609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031310" y="816586"/>
              <a:ext cx="843281" cy="2920826"/>
              <a:chOff x="4031309" y="816586"/>
              <a:chExt cx="843281" cy="2920826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151" t="4217" r="4233" b="4315"/>
              <a:stretch/>
            </p:blipFill>
            <p:spPr>
              <a:xfrm>
                <a:off x="4031309" y="2894132"/>
                <a:ext cx="843280" cy="843280"/>
              </a:xfrm>
              <a:prstGeom prst="rect">
                <a:avLst/>
              </a:prstGeom>
            </p:spPr>
          </p:pic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 rot="5400000">
                <a:off x="4031309" y="1855359"/>
                <a:ext cx="843280" cy="8432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4031309" y="816586"/>
                <a:ext cx="843281" cy="843280"/>
                <a:chOff x="4031309" y="816586"/>
                <a:chExt cx="843281" cy="843280"/>
              </a:xfrm>
            </p:grpSpPr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 rot="5400000">
                  <a:off x="4031309" y="816586"/>
                  <a:ext cx="843280" cy="8432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102" name="Right Triangle 101"/>
                <p:cNvSpPr/>
                <p:nvPr/>
              </p:nvSpPr>
              <p:spPr>
                <a:xfrm flipH="1">
                  <a:off x="4031309" y="817073"/>
                  <a:ext cx="843276" cy="842793"/>
                </a:xfrm>
                <a:prstGeom prst="rtTriangle">
                  <a:avLst/>
                </a:prstGeom>
                <a:solidFill>
                  <a:srgbClr val="B9CDE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" name="Right Triangle 102"/>
                <p:cNvSpPr/>
                <p:nvPr/>
              </p:nvSpPr>
              <p:spPr>
                <a:xfrm flipH="1">
                  <a:off x="4460333" y="817073"/>
                  <a:ext cx="414257" cy="842793"/>
                </a:xfrm>
                <a:prstGeom prst="rt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 rot="10800000">
              <a:off x="776084" y="822422"/>
              <a:ext cx="2917508" cy="2912205"/>
              <a:chOff x="771503" y="888009"/>
              <a:chExt cx="3646874" cy="3640273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771503" y="888009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771503" y="1804825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 rot="16200000">
                <a:off x="774216" y="2721663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 rot="16200000">
                <a:off x="774216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1688911" y="888009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1688911" y="1801207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 rot="16200000">
                <a:off x="1690255" y="2721663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 rot="16200000">
                <a:off x="1690255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2607253" y="888330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2607253" y="1805144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 rot="16200000">
                <a:off x="2608598" y="2721984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 rot="16200000">
                <a:off x="2608598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3524660" y="888330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524660" y="1805144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 rot="16200000">
                <a:off x="3526006" y="2721984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 rot="16200000">
                <a:off x="3526006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991" y="3567474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991" y="264761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991" y="1723052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649" y="356670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649" y="264761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649" y="1722609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412673" y="2205640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2489764" y="2205640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1572358" y="2205640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403301" y="312421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2493293" y="312421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1571586" y="312421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1572158" y="1292287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311" y="1727975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 flipH="1">
                <a:off x="3470824" y="1292287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 flipH="1">
                <a:off x="1636880" y="405228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1153311" y="362253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0398" y="3566059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403303" y="405228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3900408" y="1796267"/>
                <a:ext cx="142240" cy="60960"/>
              </a:xfrm>
              <a:prstGeom prst="rect">
                <a:avLst/>
              </a:prstGeom>
            </p:spPr>
          </p:pic>
        </p:grp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5319104" y="2002226"/>
            <a:ext cx="3693103" cy="2769822"/>
            <a:chOff x="4170045" y="3280428"/>
            <a:chExt cx="4371563" cy="3278672"/>
          </a:xfrm>
          <a:scene3d>
            <a:camera prst="perspectiveFront">
              <a:rot lat="0" lon="2700000" rev="0"/>
            </a:camera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4170045" y="3280428"/>
              <a:ext cx="4371563" cy="3278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noFill/>
            </a:ln>
            <a:effectLst>
              <a:outerShdw blurRad="38100" dist="50800" dir="2700000" rotWithShape="0">
                <a:srgbClr val="000000">
                  <a:alpha val="3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 rot="5400000">
              <a:off x="7276969" y="2631194"/>
              <a:ext cx="158392" cy="1702448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151" t="4217" r="4233" b="4315"/>
            <a:stretch/>
          </p:blipFill>
          <p:spPr>
            <a:xfrm>
              <a:off x="7448440" y="5530632"/>
              <a:ext cx="758952" cy="758952"/>
            </a:xfrm>
            <a:prstGeom prst="rect">
              <a:avLst/>
            </a:prstGeom>
          </p:spPr>
        </p:pic>
        <p:pic>
          <p:nvPicPr>
            <p:cNvPr id="46" name="Picture 45" descr="lollipop.eps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48436" y="4583025"/>
              <a:ext cx="758952" cy="758952"/>
            </a:xfrm>
            <a:prstGeom prst="rect">
              <a:avLst/>
            </a:prstGeom>
          </p:spPr>
        </p:pic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7983063" y="4192544"/>
              <a:ext cx="224329" cy="227687"/>
            </a:xfrm>
            <a:prstGeom prst="rect">
              <a:avLst/>
            </a:prstGeom>
            <a:solidFill>
              <a:srgbClr val="CCC1DA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7717608" y="3920736"/>
              <a:ext cx="224319" cy="227687"/>
            </a:xfrm>
            <a:prstGeom prst="rect">
              <a:avLst/>
            </a:prstGeom>
            <a:solidFill>
              <a:srgbClr val="B9CDE5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7448440" y="3661279"/>
              <a:ext cx="224319" cy="227687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 rot="5400000">
              <a:off x="7981906" y="3663308"/>
              <a:ext cx="227340" cy="223634"/>
            </a:xfrm>
            <a:prstGeom prst="rect">
              <a:avLst/>
            </a:prstGeom>
            <a:solidFill>
              <a:srgbClr val="B9CDE5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7448440" y="3920736"/>
              <a:ext cx="224319" cy="227687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7717608" y="3661279"/>
              <a:ext cx="224319" cy="227687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7983069" y="3920736"/>
              <a:ext cx="224319" cy="227687"/>
            </a:xfrm>
            <a:prstGeom prst="rect">
              <a:avLst/>
            </a:prstGeom>
            <a:solidFill>
              <a:srgbClr val="CCC1DA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7717608" y="4192544"/>
              <a:ext cx="224319" cy="227687"/>
            </a:xfrm>
            <a:prstGeom prst="rect">
              <a:avLst/>
            </a:prstGeom>
            <a:solidFill>
              <a:srgbClr val="CCC1DA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 rot="16200000">
              <a:off x="7446930" y="4194573"/>
              <a:ext cx="227340" cy="223634"/>
            </a:xfrm>
            <a:prstGeom prst="rect">
              <a:avLst/>
            </a:prstGeom>
            <a:solidFill>
              <a:srgbClr val="B9CDE5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534542" y="365614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4534542" y="4316251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 rot="16200000">
              <a:off x="4536499" y="497636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 rot="16200000">
              <a:off x="4536499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5195078" y="365614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5195078" y="4313646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16200000">
              <a:off x="5196048" y="497636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 rot="16200000">
              <a:off x="5196048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5856286" y="365637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5856286" y="4316482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16200000">
              <a:off x="5857257" y="497659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857257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516822" y="365637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516822" y="4316482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 rot="16200000">
              <a:off x="6517792" y="497659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 rot="16200000">
              <a:off x="6517792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18" y="5585352"/>
              <a:ext cx="102413" cy="438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18" y="4923054"/>
              <a:ext cx="102413" cy="438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18" y="4257375"/>
              <a:ext cx="102413" cy="4389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610" y="5584796"/>
              <a:ext cx="102413" cy="4389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610" y="4923054"/>
              <a:ext cx="102413" cy="4389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610" y="4257056"/>
              <a:ext cx="102413" cy="4389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436190" y="4604835"/>
              <a:ext cx="102413" cy="4389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771694" y="4604835"/>
              <a:ext cx="102413" cy="4389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111160" y="4604835"/>
              <a:ext cx="102413" cy="4389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429442" y="5266210"/>
              <a:ext cx="102413" cy="4389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774235" y="5266210"/>
              <a:ext cx="102413" cy="4389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110605" y="5266210"/>
              <a:ext cx="102413" cy="438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111016" y="3947225"/>
              <a:ext cx="102413" cy="4389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9445" y="4260919"/>
              <a:ext cx="102413" cy="4389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6478059" y="3947225"/>
              <a:ext cx="102413" cy="4389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5157616" y="5934416"/>
              <a:ext cx="102413" cy="4389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4809445" y="5624993"/>
              <a:ext cx="102413" cy="4389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353" y="5584332"/>
              <a:ext cx="102413" cy="4389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429442" y="5934416"/>
              <a:ext cx="102413" cy="4389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787353" y="4310095"/>
              <a:ext cx="102413" cy="43891"/>
            </a:xfrm>
            <a:prstGeom prst="rect">
              <a:avLst/>
            </a:prstGeom>
          </p:spPr>
        </p:pic>
      </p:grpSp>
      <p:grpSp>
        <p:nvGrpSpPr>
          <p:cNvPr id="247" name="Group 246"/>
          <p:cNvGrpSpPr>
            <a:grpSpLocks noChangeAspect="1"/>
          </p:cNvGrpSpPr>
          <p:nvPr/>
        </p:nvGrpSpPr>
        <p:grpSpPr>
          <a:xfrm>
            <a:off x="3267193" y="2109360"/>
            <a:ext cx="2537079" cy="2541468"/>
            <a:chOff x="2471691" y="1366488"/>
            <a:chExt cx="4044222" cy="4051217"/>
          </a:xfrm>
        </p:grpSpPr>
        <p:sp>
          <p:nvSpPr>
            <p:cNvPr id="183" name="Folded Corner 182"/>
            <p:cNvSpPr>
              <a:spLocks noChangeAspect="1"/>
            </p:cNvSpPr>
            <p:nvPr/>
          </p:nvSpPr>
          <p:spPr>
            <a:xfrm>
              <a:off x="2471691" y="1366488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O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84" name="Folded Corner 183"/>
            <p:cNvSpPr>
              <a:spLocks noChangeAspect="1"/>
            </p:cNvSpPr>
            <p:nvPr/>
          </p:nvSpPr>
          <p:spPr>
            <a:xfrm>
              <a:off x="2982660" y="136648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OX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85" name="Folded Corner 184"/>
            <p:cNvSpPr>
              <a:spLocks noChangeAspect="1"/>
            </p:cNvSpPr>
            <p:nvPr/>
          </p:nvSpPr>
          <p:spPr>
            <a:xfrm>
              <a:off x="3493629" y="136648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AO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86" name="Folded Corner 185"/>
            <p:cNvSpPr>
              <a:spLocks noChangeAspect="1"/>
            </p:cNvSpPr>
            <p:nvPr/>
          </p:nvSpPr>
          <p:spPr>
            <a:xfrm>
              <a:off x="4004598" y="13664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87" name="Folded Corner 186"/>
            <p:cNvSpPr>
              <a:spLocks noChangeAspect="1"/>
            </p:cNvSpPr>
            <p:nvPr/>
          </p:nvSpPr>
          <p:spPr>
            <a:xfrm>
              <a:off x="4515567" y="13664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88" name="Folded Corner 187"/>
            <p:cNvSpPr>
              <a:spLocks noChangeAspect="1"/>
            </p:cNvSpPr>
            <p:nvPr/>
          </p:nvSpPr>
          <p:spPr>
            <a:xfrm>
              <a:off x="5026536" y="13664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89" name="Folded Corner 188"/>
            <p:cNvSpPr>
              <a:spLocks noChangeAspect="1"/>
            </p:cNvSpPr>
            <p:nvPr/>
          </p:nvSpPr>
          <p:spPr>
            <a:xfrm>
              <a:off x="5537505" y="13664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0" name="Folded Corner 189"/>
            <p:cNvSpPr>
              <a:spLocks noChangeAspect="1"/>
            </p:cNvSpPr>
            <p:nvPr/>
          </p:nvSpPr>
          <p:spPr>
            <a:xfrm>
              <a:off x="6048476" y="1366488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OE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1" name="Folded Corner 190"/>
            <p:cNvSpPr>
              <a:spLocks noChangeAspect="1"/>
            </p:cNvSpPr>
            <p:nvPr/>
          </p:nvSpPr>
          <p:spPr>
            <a:xfrm>
              <a:off x="2471691" y="1878813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OA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2" name="Folded Corner 191"/>
            <p:cNvSpPr>
              <a:spLocks noChangeAspect="1"/>
            </p:cNvSpPr>
            <p:nvPr/>
          </p:nvSpPr>
          <p:spPr>
            <a:xfrm>
              <a:off x="2982660" y="18788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3" name="Folded Corner 192"/>
            <p:cNvSpPr>
              <a:spLocks noChangeAspect="1"/>
            </p:cNvSpPr>
            <p:nvPr/>
          </p:nvSpPr>
          <p:spPr>
            <a:xfrm>
              <a:off x="3493629" y="1878813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Monaco"/>
                  <a:cs typeface="Monaco"/>
                </a:rPr>
                <a:t>A</a:t>
              </a:r>
            </a:p>
          </p:txBody>
        </p:sp>
        <p:sp>
          <p:nvSpPr>
            <p:cNvPr id="194" name="Folded Corner 193"/>
            <p:cNvSpPr>
              <a:spLocks noChangeAspect="1"/>
            </p:cNvSpPr>
            <p:nvPr/>
          </p:nvSpPr>
          <p:spPr>
            <a:xfrm>
              <a:off x="4004598" y="1878813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AU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5" name="Folded Corner 194"/>
            <p:cNvSpPr>
              <a:spLocks noChangeAspect="1"/>
            </p:cNvSpPr>
            <p:nvPr/>
          </p:nvSpPr>
          <p:spPr>
            <a:xfrm>
              <a:off x="4515567" y="18788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6" name="Folded Corner 195"/>
            <p:cNvSpPr>
              <a:spLocks noChangeAspect="1"/>
            </p:cNvSpPr>
            <p:nvPr/>
          </p:nvSpPr>
          <p:spPr>
            <a:xfrm>
              <a:off x="5026536" y="18788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7" name="Folded Corner 196"/>
            <p:cNvSpPr>
              <a:spLocks noChangeAspect="1"/>
            </p:cNvSpPr>
            <p:nvPr/>
          </p:nvSpPr>
          <p:spPr>
            <a:xfrm>
              <a:off x="5537505" y="1878813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AC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8" name="Folded Corner 197"/>
            <p:cNvSpPr>
              <a:spLocks noChangeAspect="1"/>
            </p:cNvSpPr>
            <p:nvPr/>
          </p:nvSpPr>
          <p:spPr>
            <a:xfrm>
              <a:off x="6048476" y="18788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199" name="Folded Corner 198"/>
            <p:cNvSpPr>
              <a:spLocks noChangeAspect="1"/>
            </p:cNvSpPr>
            <p:nvPr/>
          </p:nvSpPr>
          <p:spPr>
            <a:xfrm>
              <a:off x="2475279" y="239113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XO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0" name="Folded Corner 199"/>
            <p:cNvSpPr>
              <a:spLocks noChangeAspect="1"/>
            </p:cNvSpPr>
            <p:nvPr/>
          </p:nvSpPr>
          <p:spPr>
            <a:xfrm>
              <a:off x="2986248" y="2391138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X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1" name="Folded Corner 200"/>
            <p:cNvSpPr>
              <a:spLocks noChangeAspect="1"/>
            </p:cNvSpPr>
            <p:nvPr/>
          </p:nvSpPr>
          <p:spPr>
            <a:xfrm>
              <a:off x="3497217" y="23911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2" name="Folded Corner 201"/>
            <p:cNvSpPr>
              <a:spLocks noChangeAspect="1"/>
            </p:cNvSpPr>
            <p:nvPr/>
          </p:nvSpPr>
          <p:spPr>
            <a:xfrm>
              <a:off x="4008186" y="239113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UX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3" name="Folded Corner 202"/>
            <p:cNvSpPr>
              <a:spLocks noChangeAspect="1"/>
            </p:cNvSpPr>
            <p:nvPr/>
          </p:nvSpPr>
          <p:spPr>
            <a:xfrm>
              <a:off x="4519155" y="23911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4" name="Folded Corner 203"/>
            <p:cNvSpPr>
              <a:spLocks noChangeAspect="1"/>
            </p:cNvSpPr>
            <p:nvPr/>
          </p:nvSpPr>
          <p:spPr>
            <a:xfrm>
              <a:off x="5030124" y="2391138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XR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5" name="Folded Corner 204"/>
            <p:cNvSpPr>
              <a:spLocks noChangeAspect="1"/>
            </p:cNvSpPr>
            <p:nvPr/>
          </p:nvSpPr>
          <p:spPr>
            <a:xfrm>
              <a:off x="5541093" y="23911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6" name="Folded Corner 205"/>
            <p:cNvSpPr>
              <a:spLocks noChangeAspect="1"/>
            </p:cNvSpPr>
            <p:nvPr/>
          </p:nvSpPr>
          <p:spPr>
            <a:xfrm>
              <a:off x="6052064" y="23911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7" name="Folded Corner 206"/>
            <p:cNvSpPr>
              <a:spLocks noChangeAspect="1"/>
            </p:cNvSpPr>
            <p:nvPr/>
          </p:nvSpPr>
          <p:spPr>
            <a:xfrm>
              <a:off x="2475279" y="290346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8" name="Folded Corner 207"/>
            <p:cNvSpPr>
              <a:spLocks noChangeAspect="1"/>
            </p:cNvSpPr>
            <p:nvPr/>
          </p:nvSpPr>
          <p:spPr>
            <a:xfrm>
              <a:off x="2986248" y="2903463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XU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09" name="Folded Corner 208"/>
            <p:cNvSpPr>
              <a:spLocks noChangeAspect="1"/>
            </p:cNvSpPr>
            <p:nvPr/>
          </p:nvSpPr>
          <p:spPr>
            <a:xfrm>
              <a:off x="3497217" y="2903463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UA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0" name="Folded Corner 209"/>
            <p:cNvSpPr>
              <a:spLocks noChangeAspect="1"/>
            </p:cNvSpPr>
            <p:nvPr/>
          </p:nvSpPr>
          <p:spPr>
            <a:xfrm>
              <a:off x="4008186" y="2903463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U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1" name="Folded Corner 210"/>
            <p:cNvSpPr>
              <a:spLocks noChangeAspect="1"/>
            </p:cNvSpPr>
            <p:nvPr/>
          </p:nvSpPr>
          <p:spPr>
            <a:xfrm>
              <a:off x="4519155" y="2903463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UG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2" name="Folded Corner 211"/>
            <p:cNvSpPr>
              <a:spLocks noChangeAspect="1"/>
            </p:cNvSpPr>
            <p:nvPr/>
          </p:nvSpPr>
          <p:spPr>
            <a:xfrm>
              <a:off x="5030124" y="290346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3" name="Folded Corner 212"/>
            <p:cNvSpPr>
              <a:spLocks noChangeAspect="1"/>
            </p:cNvSpPr>
            <p:nvPr/>
          </p:nvSpPr>
          <p:spPr>
            <a:xfrm>
              <a:off x="5541093" y="290346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4" name="Folded Corner 213"/>
            <p:cNvSpPr>
              <a:spLocks noChangeAspect="1"/>
            </p:cNvSpPr>
            <p:nvPr/>
          </p:nvSpPr>
          <p:spPr>
            <a:xfrm>
              <a:off x="6052064" y="290346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5" name="Folded Corner 214"/>
            <p:cNvSpPr>
              <a:spLocks noChangeAspect="1"/>
            </p:cNvSpPr>
            <p:nvPr/>
          </p:nvSpPr>
          <p:spPr>
            <a:xfrm>
              <a:off x="2478340" y="34157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6" name="Folded Corner 215"/>
            <p:cNvSpPr>
              <a:spLocks noChangeAspect="1"/>
            </p:cNvSpPr>
            <p:nvPr/>
          </p:nvSpPr>
          <p:spPr>
            <a:xfrm>
              <a:off x="2989309" y="34157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7" name="Folded Corner 216"/>
            <p:cNvSpPr>
              <a:spLocks noChangeAspect="1"/>
            </p:cNvSpPr>
            <p:nvPr/>
          </p:nvSpPr>
          <p:spPr>
            <a:xfrm>
              <a:off x="3500278" y="34157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8" name="Folded Corner 217"/>
            <p:cNvSpPr>
              <a:spLocks noChangeAspect="1"/>
            </p:cNvSpPr>
            <p:nvPr/>
          </p:nvSpPr>
          <p:spPr>
            <a:xfrm>
              <a:off x="4011247" y="3415788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GU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19" name="Folded Corner 218"/>
            <p:cNvSpPr>
              <a:spLocks noChangeAspect="1"/>
            </p:cNvSpPr>
            <p:nvPr/>
          </p:nvSpPr>
          <p:spPr>
            <a:xfrm>
              <a:off x="4522216" y="3415788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G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0" name="Folded Corner 219"/>
            <p:cNvSpPr>
              <a:spLocks noChangeAspect="1"/>
            </p:cNvSpPr>
            <p:nvPr/>
          </p:nvSpPr>
          <p:spPr>
            <a:xfrm>
              <a:off x="5033185" y="341578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GR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1" name="Folded Corner 220"/>
            <p:cNvSpPr>
              <a:spLocks noChangeAspect="1"/>
            </p:cNvSpPr>
            <p:nvPr/>
          </p:nvSpPr>
          <p:spPr>
            <a:xfrm>
              <a:off x="5544154" y="341578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CG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2" name="Folded Corner 221"/>
            <p:cNvSpPr>
              <a:spLocks noChangeAspect="1"/>
            </p:cNvSpPr>
            <p:nvPr/>
          </p:nvSpPr>
          <p:spPr>
            <a:xfrm>
              <a:off x="6055125" y="341578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3" name="Folded Corner 222"/>
            <p:cNvSpPr>
              <a:spLocks noChangeAspect="1"/>
            </p:cNvSpPr>
            <p:nvPr/>
          </p:nvSpPr>
          <p:spPr>
            <a:xfrm>
              <a:off x="2478340" y="39281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4" name="Folded Corner 223"/>
            <p:cNvSpPr>
              <a:spLocks noChangeAspect="1"/>
            </p:cNvSpPr>
            <p:nvPr/>
          </p:nvSpPr>
          <p:spPr>
            <a:xfrm>
              <a:off x="2989309" y="39281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5" name="Folded Corner 224"/>
            <p:cNvSpPr>
              <a:spLocks noChangeAspect="1"/>
            </p:cNvSpPr>
            <p:nvPr/>
          </p:nvSpPr>
          <p:spPr>
            <a:xfrm>
              <a:off x="3500278" y="3928113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CA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6" name="Folded Corner 225"/>
            <p:cNvSpPr>
              <a:spLocks noChangeAspect="1"/>
            </p:cNvSpPr>
            <p:nvPr/>
          </p:nvSpPr>
          <p:spPr>
            <a:xfrm>
              <a:off x="4011247" y="39281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7" name="Folded Corner 226"/>
            <p:cNvSpPr>
              <a:spLocks noChangeAspect="1"/>
            </p:cNvSpPr>
            <p:nvPr/>
          </p:nvSpPr>
          <p:spPr>
            <a:xfrm>
              <a:off x="4522216" y="3928113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GC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8" name="Folded Corner 227"/>
            <p:cNvSpPr>
              <a:spLocks noChangeAspect="1"/>
            </p:cNvSpPr>
            <p:nvPr/>
          </p:nvSpPr>
          <p:spPr>
            <a:xfrm>
              <a:off x="5033185" y="3928113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29" name="Folded Corner 228"/>
            <p:cNvSpPr>
              <a:spLocks noChangeAspect="1"/>
            </p:cNvSpPr>
            <p:nvPr/>
          </p:nvSpPr>
          <p:spPr>
            <a:xfrm>
              <a:off x="5544154" y="3928113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Monaco"/>
                  <a:cs typeface="Monaco"/>
                </a:rPr>
                <a:t>C</a:t>
              </a:r>
            </a:p>
          </p:txBody>
        </p:sp>
        <p:sp>
          <p:nvSpPr>
            <p:cNvPr id="230" name="Folded Corner 229"/>
            <p:cNvSpPr>
              <a:spLocks noChangeAspect="1"/>
            </p:cNvSpPr>
            <p:nvPr/>
          </p:nvSpPr>
          <p:spPr>
            <a:xfrm>
              <a:off x="6055125" y="3928113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CE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1" name="Folded Corner 230"/>
            <p:cNvSpPr>
              <a:spLocks noChangeAspect="1"/>
            </p:cNvSpPr>
            <p:nvPr/>
          </p:nvSpPr>
          <p:spPr>
            <a:xfrm>
              <a:off x="2481928" y="44404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2" name="Folded Corner 231"/>
            <p:cNvSpPr>
              <a:spLocks noChangeAspect="1"/>
            </p:cNvSpPr>
            <p:nvPr/>
          </p:nvSpPr>
          <p:spPr>
            <a:xfrm>
              <a:off x="2992897" y="4440438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RX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3" name="Folded Corner 232"/>
            <p:cNvSpPr>
              <a:spLocks noChangeAspect="1"/>
            </p:cNvSpPr>
            <p:nvPr/>
          </p:nvSpPr>
          <p:spPr>
            <a:xfrm>
              <a:off x="3503866" y="44404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4" name="Folded Corner 233"/>
            <p:cNvSpPr>
              <a:spLocks noChangeAspect="1"/>
            </p:cNvSpPr>
            <p:nvPr/>
          </p:nvSpPr>
          <p:spPr>
            <a:xfrm>
              <a:off x="4014835" y="44404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5" name="Folded Corner 234"/>
            <p:cNvSpPr>
              <a:spLocks noChangeAspect="1"/>
            </p:cNvSpPr>
            <p:nvPr/>
          </p:nvSpPr>
          <p:spPr>
            <a:xfrm>
              <a:off x="4525804" y="444043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RG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6" name="Folded Corner 235"/>
            <p:cNvSpPr>
              <a:spLocks noChangeAspect="1"/>
            </p:cNvSpPr>
            <p:nvPr/>
          </p:nvSpPr>
          <p:spPr>
            <a:xfrm>
              <a:off x="5036773" y="4440438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R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7" name="Folded Corner 236"/>
            <p:cNvSpPr>
              <a:spLocks noChangeAspect="1"/>
            </p:cNvSpPr>
            <p:nvPr/>
          </p:nvSpPr>
          <p:spPr>
            <a:xfrm>
              <a:off x="5547742" y="4440438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8" name="Folded Corner 237"/>
            <p:cNvSpPr>
              <a:spLocks noChangeAspect="1"/>
            </p:cNvSpPr>
            <p:nvPr/>
          </p:nvSpPr>
          <p:spPr>
            <a:xfrm>
              <a:off x="6058713" y="4440438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ER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39" name="Folded Corner 238"/>
            <p:cNvSpPr>
              <a:spLocks noChangeAspect="1"/>
            </p:cNvSpPr>
            <p:nvPr/>
          </p:nvSpPr>
          <p:spPr>
            <a:xfrm>
              <a:off x="2481928" y="4960505"/>
              <a:ext cx="457200" cy="457200"/>
            </a:xfrm>
            <a:prstGeom prst="foldedCorner">
              <a:avLst/>
            </a:prstGeom>
            <a:solidFill>
              <a:srgbClr val="E1C4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EO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40" name="Folded Corner 239"/>
            <p:cNvSpPr>
              <a:spLocks noChangeAspect="1"/>
            </p:cNvSpPr>
            <p:nvPr/>
          </p:nvSpPr>
          <p:spPr>
            <a:xfrm>
              <a:off x="2992897" y="4960505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41" name="Folded Corner 240"/>
            <p:cNvSpPr>
              <a:spLocks noChangeAspect="1"/>
            </p:cNvSpPr>
            <p:nvPr/>
          </p:nvSpPr>
          <p:spPr>
            <a:xfrm>
              <a:off x="3503866" y="4960505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42" name="Folded Corner 241"/>
            <p:cNvSpPr>
              <a:spLocks noChangeAspect="1"/>
            </p:cNvSpPr>
            <p:nvPr/>
          </p:nvSpPr>
          <p:spPr>
            <a:xfrm>
              <a:off x="4014835" y="4960505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43" name="Folded Corner 242"/>
            <p:cNvSpPr>
              <a:spLocks noChangeAspect="1"/>
            </p:cNvSpPr>
            <p:nvPr/>
          </p:nvSpPr>
          <p:spPr>
            <a:xfrm>
              <a:off x="4525804" y="4960505"/>
              <a:ext cx="457200" cy="457200"/>
            </a:xfrm>
            <a:prstGeom prst="foldedCorner">
              <a:avLst/>
            </a:prstGeom>
            <a:solidFill>
              <a:srgbClr val="FFFF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44" name="Folded Corner 243"/>
            <p:cNvSpPr>
              <a:spLocks noChangeAspect="1"/>
            </p:cNvSpPr>
            <p:nvPr/>
          </p:nvSpPr>
          <p:spPr>
            <a:xfrm>
              <a:off x="5036773" y="4960505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RE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45" name="Folded Corner 244"/>
            <p:cNvSpPr>
              <a:spLocks noChangeAspect="1"/>
            </p:cNvSpPr>
            <p:nvPr/>
          </p:nvSpPr>
          <p:spPr>
            <a:xfrm>
              <a:off x="5547742" y="4960505"/>
              <a:ext cx="457200" cy="457200"/>
            </a:xfrm>
            <a:prstGeom prst="foldedCorner">
              <a:avLst/>
            </a:prstGeom>
            <a:solidFill>
              <a:srgbClr val="96D67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EC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sp>
          <p:nvSpPr>
            <p:cNvPr id="246" name="Folded Corner 245"/>
            <p:cNvSpPr>
              <a:spLocks noChangeAspect="1"/>
            </p:cNvSpPr>
            <p:nvPr/>
          </p:nvSpPr>
          <p:spPr>
            <a:xfrm>
              <a:off x="6058713" y="4960505"/>
              <a:ext cx="457200" cy="457200"/>
            </a:xfrm>
            <a:prstGeom prst="foldedCorner">
              <a:avLst/>
            </a:prstGeom>
            <a:solidFill>
              <a:srgbClr val="9FD4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Monaco"/>
                  <a:cs typeface="Monaco"/>
                </a:rPr>
                <a:t>E</a:t>
              </a:r>
              <a:endParaRPr lang="en-US" sz="700" b="1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65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-26620" y="1979638"/>
            <a:ext cx="3693103" cy="2769822"/>
            <a:chOff x="388647" y="393905"/>
            <a:chExt cx="4857293" cy="3642969"/>
          </a:xfrm>
          <a:scene3d>
            <a:camera prst="perspectiveFront">
              <a:rot lat="0" lon="18900000" rev="0"/>
            </a:camera>
            <a:lightRig rig="threePt" dir="t"/>
          </a:scene3d>
        </p:grpSpPr>
        <p:sp>
          <p:nvSpPr>
            <p:cNvPr id="58" name="Rectangle 57"/>
            <p:cNvSpPr/>
            <p:nvPr/>
          </p:nvSpPr>
          <p:spPr>
            <a:xfrm>
              <a:off x="388647" y="393905"/>
              <a:ext cx="4857292" cy="36429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noFill/>
            </a:ln>
            <a:effectLst>
              <a:outerShdw blurRad="38100" dist="50800" dir="2700000" rotWithShape="0">
                <a:srgbClr val="000000">
                  <a:alpha val="3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 rot="5400000">
              <a:off x="3840785" y="-327466"/>
              <a:ext cx="175991" cy="1891609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031310" y="816586"/>
              <a:ext cx="843281" cy="2920826"/>
              <a:chOff x="4031309" y="816586"/>
              <a:chExt cx="843281" cy="2920826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151" t="4217" r="4233" b="4315"/>
              <a:stretch/>
            </p:blipFill>
            <p:spPr>
              <a:xfrm>
                <a:off x="4031309" y="2894132"/>
                <a:ext cx="843280" cy="843280"/>
              </a:xfrm>
              <a:prstGeom prst="rect">
                <a:avLst/>
              </a:prstGeom>
            </p:spPr>
          </p:pic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 rot="5400000">
                <a:off x="4031309" y="1855359"/>
                <a:ext cx="843280" cy="8432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4031309" y="816586"/>
                <a:ext cx="843281" cy="843280"/>
                <a:chOff x="4031309" y="816586"/>
                <a:chExt cx="843281" cy="843280"/>
              </a:xfrm>
            </p:grpSpPr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 rot="5400000">
                  <a:off x="4031309" y="816586"/>
                  <a:ext cx="843280" cy="8432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102" name="Right Triangle 101"/>
                <p:cNvSpPr/>
                <p:nvPr/>
              </p:nvSpPr>
              <p:spPr>
                <a:xfrm flipH="1">
                  <a:off x="4031309" y="817073"/>
                  <a:ext cx="843276" cy="842793"/>
                </a:xfrm>
                <a:prstGeom prst="rtTriangle">
                  <a:avLst/>
                </a:prstGeom>
                <a:solidFill>
                  <a:srgbClr val="B9CDE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" name="Right Triangle 102"/>
                <p:cNvSpPr/>
                <p:nvPr/>
              </p:nvSpPr>
              <p:spPr>
                <a:xfrm flipH="1">
                  <a:off x="4460333" y="817073"/>
                  <a:ext cx="414257" cy="842793"/>
                </a:xfrm>
                <a:prstGeom prst="rt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 rot="10800000">
              <a:off x="776084" y="822422"/>
              <a:ext cx="2917508" cy="2912205"/>
              <a:chOff x="771503" y="888009"/>
              <a:chExt cx="3646874" cy="3640273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771503" y="888009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771503" y="1804825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 rot="16200000">
                <a:off x="774216" y="2721663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 rot="16200000">
                <a:off x="774216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1688911" y="888009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1688911" y="1801207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 rot="16200000">
                <a:off x="1690255" y="2721663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 rot="16200000">
                <a:off x="1690255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2607253" y="888330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2607253" y="1805144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 rot="16200000">
                <a:off x="2608598" y="2721984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 rot="16200000">
                <a:off x="2608598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3524660" y="888330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524660" y="1805144"/>
                <a:ext cx="893717" cy="892385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elvetica Neue"/>
                  <a:cs typeface="Helvetica Neue"/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 rot="16200000">
                <a:off x="3526006" y="2721984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 rot="16200000">
                <a:off x="3526006" y="3637280"/>
                <a:ext cx="891026" cy="89097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991" y="3567474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991" y="264761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991" y="1723052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649" y="356670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649" y="264761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649" y="1722609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412673" y="2205640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2489764" y="2205640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1572358" y="2205640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403301" y="312421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2493293" y="312421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1571586" y="312421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1572158" y="1292287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311" y="1727975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 flipH="1">
                <a:off x="3470824" y="1292287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 flipH="1">
                <a:off x="1636880" y="405228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1153311" y="3622531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0398" y="3566059"/>
                <a:ext cx="142240" cy="60960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403303" y="4052289"/>
                <a:ext cx="142241" cy="6096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3900408" y="1796267"/>
                <a:ext cx="142240" cy="60960"/>
              </a:xfrm>
              <a:prstGeom prst="rect">
                <a:avLst/>
              </a:prstGeom>
            </p:spPr>
          </p:pic>
        </p:grp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5319104" y="2002226"/>
            <a:ext cx="3693103" cy="2769822"/>
            <a:chOff x="4170045" y="3280428"/>
            <a:chExt cx="4371563" cy="3278672"/>
          </a:xfrm>
          <a:scene3d>
            <a:camera prst="perspectiveFront">
              <a:rot lat="0" lon="2700000" rev="0"/>
            </a:camera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4170045" y="3280428"/>
              <a:ext cx="4371563" cy="3278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mpd="sng">
              <a:noFill/>
            </a:ln>
            <a:effectLst>
              <a:outerShdw blurRad="38100" dist="50800" dir="2700000" rotWithShape="0">
                <a:srgbClr val="000000">
                  <a:alpha val="3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 rot="5400000">
              <a:off x="7276969" y="2631194"/>
              <a:ext cx="158392" cy="1702448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151" t="4217" r="4233" b="4315"/>
            <a:stretch/>
          </p:blipFill>
          <p:spPr>
            <a:xfrm>
              <a:off x="7448440" y="5530632"/>
              <a:ext cx="758952" cy="758952"/>
            </a:xfrm>
            <a:prstGeom prst="rect">
              <a:avLst/>
            </a:prstGeom>
          </p:spPr>
        </p:pic>
        <p:pic>
          <p:nvPicPr>
            <p:cNvPr id="46" name="Picture 45" descr="lollipop.eps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48436" y="4583025"/>
              <a:ext cx="758952" cy="758952"/>
            </a:xfrm>
            <a:prstGeom prst="rect">
              <a:avLst/>
            </a:prstGeom>
          </p:spPr>
        </p:pic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7983063" y="4192544"/>
              <a:ext cx="224329" cy="227687"/>
            </a:xfrm>
            <a:prstGeom prst="rect">
              <a:avLst/>
            </a:prstGeom>
            <a:solidFill>
              <a:srgbClr val="CCC1DA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7717608" y="3920736"/>
              <a:ext cx="224319" cy="227687"/>
            </a:xfrm>
            <a:prstGeom prst="rect">
              <a:avLst/>
            </a:prstGeom>
            <a:solidFill>
              <a:srgbClr val="B9CDE5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7448440" y="3661279"/>
              <a:ext cx="224319" cy="227687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 rot="5400000">
              <a:off x="7981906" y="3663308"/>
              <a:ext cx="227340" cy="223634"/>
            </a:xfrm>
            <a:prstGeom prst="rect">
              <a:avLst/>
            </a:prstGeom>
            <a:solidFill>
              <a:srgbClr val="B9CDE5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7448440" y="3920736"/>
              <a:ext cx="224319" cy="227687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7717608" y="3661279"/>
              <a:ext cx="224319" cy="227687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7983069" y="3920736"/>
              <a:ext cx="224319" cy="227687"/>
            </a:xfrm>
            <a:prstGeom prst="rect">
              <a:avLst/>
            </a:prstGeom>
            <a:solidFill>
              <a:srgbClr val="CCC1DA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7717608" y="4192544"/>
              <a:ext cx="224319" cy="227687"/>
            </a:xfrm>
            <a:prstGeom prst="rect">
              <a:avLst/>
            </a:prstGeom>
            <a:solidFill>
              <a:srgbClr val="CCC1DA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 rot="16200000">
              <a:off x="7446930" y="4194573"/>
              <a:ext cx="227340" cy="223634"/>
            </a:xfrm>
            <a:prstGeom prst="rect">
              <a:avLst/>
            </a:prstGeom>
            <a:solidFill>
              <a:srgbClr val="B9CDE5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534542" y="365614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4534542" y="4316251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 rot="16200000">
              <a:off x="4536499" y="497636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 rot="16200000">
              <a:off x="4536499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5195078" y="365614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5195078" y="4313646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16200000">
              <a:off x="5196048" y="497636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 rot="16200000">
              <a:off x="5196048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5856286" y="365637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5856286" y="4316482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16200000">
              <a:off x="5857257" y="497659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857257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516822" y="3656377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516822" y="4316482"/>
              <a:ext cx="643477" cy="642515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 Neue"/>
                <a:cs typeface="Helvetica Neue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 rot="16200000">
              <a:off x="6517792" y="497659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 rot="16200000">
              <a:off x="6517792" y="5635609"/>
              <a:ext cx="641535" cy="641506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18" y="5585352"/>
              <a:ext cx="102413" cy="438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18" y="4923054"/>
              <a:ext cx="102413" cy="438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18" y="4257375"/>
              <a:ext cx="102413" cy="4389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610" y="5584796"/>
              <a:ext cx="102413" cy="4389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610" y="4923054"/>
              <a:ext cx="102413" cy="4389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610" y="4257056"/>
              <a:ext cx="102413" cy="4389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436190" y="4604835"/>
              <a:ext cx="102413" cy="4389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771694" y="4604835"/>
              <a:ext cx="102413" cy="4389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111160" y="4604835"/>
              <a:ext cx="102413" cy="4389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429442" y="5266210"/>
              <a:ext cx="102413" cy="4389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774235" y="5266210"/>
              <a:ext cx="102413" cy="4389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110605" y="5266210"/>
              <a:ext cx="102413" cy="438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111016" y="3947225"/>
              <a:ext cx="102413" cy="4389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9445" y="4260919"/>
              <a:ext cx="102413" cy="4389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6478059" y="3947225"/>
              <a:ext cx="102413" cy="4389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5157616" y="5934416"/>
              <a:ext cx="102413" cy="4389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4809445" y="5624993"/>
              <a:ext cx="102413" cy="4389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353" y="5584332"/>
              <a:ext cx="102413" cy="4389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429442" y="5934416"/>
              <a:ext cx="102413" cy="4389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6787353" y="4310095"/>
              <a:ext cx="102413" cy="43891"/>
            </a:xfrm>
            <a:prstGeom prst="rect">
              <a:avLst/>
            </a:prstGeom>
          </p:spPr>
        </p:pic>
      </p:grpSp>
      <p:sp>
        <p:nvSpPr>
          <p:cNvPr id="314" name="Folded Corner 313"/>
          <p:cNvSpPr>
            <a:spLocks noChangeAspect="1"/>
          </p:cNvSpPr>
          <p:nvPr/>
        </p:nvSpPr>
        <p:spPr>
          <a:xfrm>
            <a:off x="3262327" y="210247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olded Corner 314"/>
          <p:cNvSpPr>
            <a:spLocks noChangeAspect="1"/>
          </p:cNvSpPr>
          <p:nvPr/>
        </p:nvSpPr>
        <p:spPr>
          <a:xfrm>
            <a:off x="3582946" y="210247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olded Corner 315"/>
          <p:cNvSpPr>
            <a:spLocks noChangeAspect="1"/>
          </p:cNvSpPr>
          <p:nvPr/>
        </p:nvSpPr>
        <p:spPr>
          <a:xfrm>
            <a:off x="3903566" y="210247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olded Corner 320"/>
          <p:cNvSpPr>
            <a:spLocks noChangeAspect="1"/>
          </p:cNvSpPr>
          <p:nvPr/>
        </p:nvSpPr>
        <p:spPr>
          <a:xfrm>
            <a:off x="5506665" y="210247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olded Corner 321"/>
          <p:cNvSpPr>
            <a:spLocks noChangeAspect="1"/>
          </p:cNvSpPr>
          <p:nvPr/>
        </p:nvSpPr>
        <p:spPr>
          <a:xfrm>
            <a:off x="3262327" y="242394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olded Corner 323"/>
          <p:cNvSpPr>
            <a:spLocks noChangeAspect="1"/>
          </p:cNvSpPr>
          <p:nvPr/>
        </p:nvSpPr>
        <p:spPr>
          <a:xfrm>
            <a:off x="3903566" y="242394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olded Corner 324"/>
          <p:cNvSpPr>
            <a:spLocks noChangeAspect="1"/>
          </p:cNvSpPr>
          <p:nvPr/>
        </p:nvSpPr>
        <p:spPr>
          <a:xfrm>
            <a:off x="4224185" y="242394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olded Corner 327"/>
          <p:cNvSpPr>
            <a:spLocks noChangeAspect="1"/>
          </p:cNvSpPr>
          <p:nvPr/>
        </p:nvSpPr>
        <p:spPr>
          <a:xfrm>
            <a:off x="5186044" y="2423947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olded Corner 329"/>
          <p:cNvSpPr>
            <a:spLocks noChangeAspect="1"/>
          </p:cNvSpPr>
          <p:nvPr/>
        </p:nvSpPr>
        <p:spPr>
          <a:xfrm>
            <a:off x="3264578" y="274541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olded Corner 330"/>
          <p:cNvSpPr>
            <a:spLocks noChangeAspect="1"/>
          </p:cNvSpPr>
          <p:nvPr/>
        </p:nvSpPr>
        <p:spPr>
          <a:xfrm>
            <a:off x="3585198" y="274541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olded Corner 332"/>
          <p:cNvSpPr>
            <a:spLocks noChangeAspect="1"/>
          </p:cNvSpPr>
          <p:nvPr/>
        </p:nvSpPr>
        <p:spPr>
          <a:xfrm>
            <a:off x="4226437" y="274541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olded Corner 334"/>
          <p:cNvSpPr>
            <a:spLocks noChangeAspect="1"/>
          </p:cNvSpPr>
          <p:nvPr/>
        </p:nvSpPr>
        <p:spPr>
          <a:xfrm>
            <a:off x="4867676" y="274541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olded Corner 338"/>
          <p:cNvSpPr>
            <a:spLocks noChangeAspect="1"/>
          </p:cNvSpPr>
          <p:nvPr/>
        </p:nvSpPr>
        <p:spPr>
          <a:xfrm>
            <a:off x="3585198" y="306688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olded Corner 339"/>
          <p:cNvSpPr>
            <a:spLocks noChangeAspect="1"/>
          </p:cNvSpPr>
          <p:nvPr/>
        </p:nvSpPr>
        <p:spPr>
          <a:xfrm>
            <a:off x="3905817" y="306688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olded Corner 340"/>
          <p:cNvSpPr>
            <a:spLocks noChangeAspect="1"/>
          </p:cNvSpPr>
          <p:nvPr/>
        </p:nvSpPr>
        <p:spPr>
          <a:xfrm>
            <a:off x="4226437" y="306688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olded Corner 341"/>
          <p:cNvSpPr>
            <a:spLocks noChangeAspect="1"/>
          </p:cNvSpPr>
          <p:nvPr/>
        </p:nvSpPr>
        <p:spPr>
          <a:xfrm>
            <a:off x="4547056" y="306688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olded Corner 348"/>
          <p:cNvSpPr>
            <a:spLocks noChangeAspect="1"/>
          </p:cNvSpPr>
          <p:nvPr/>
        </p:nvSpPr>
        <p:spPr>
          <a:xfrm>
            <a:off x="4228358" y="338835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olded Corner 349"/>
          <p:cNvSpPr>
            <a:spLocks noChangeAspect="1"/>
          </p:cNvSpPr>
          <p:nvPr/>
        </p:nvSpPr>
        <p:spPr>
          <a:xfrm>
            <a:off x="4548977" y="338835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olded Corner 350"/>
          <p:cNvSpPr>
            <a:spLocks noChangeAspect="1"/>
          </p:cNvSpPr>
          <p:nvPr/>
        </p:nvSpPr>
        <p:spPr>
          <a:xfrm>
            <a:off x="4869597" y="338835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olded Corner 351"/>
          <p:cNvSpPr>
            <a:spLocks noChangeAspect="1"/>
          </p:cNvSpPr>
          <p:nvPr/>
        </p:nvSpPr>
        <p:spPr>
          <a:xfrm>
            <a:off x="5190216" y="338835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olded Corner 355"/>
          <p:cNvSpPr>
            <a:spLocks noChangeAspect="1"/>
          </p:cNvSpPr>
          <p:nvPr/>
        </p:nvSpPr>
        <p:spPr>
          <a:xfrm>
            <a:off x="3907738" y="370982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olded Corner 357"/>
          <p:cNvSpPr>
            <a:spLocks noChangeAspect="1"/>
          </p:cNvSpPr>
          <p:nvPr/>
        </p:nvSpPr>
        <p:spPr>
          <a:xfrm>
            <a:off x="4548977" y="370982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olded Corner 359"/>
          <p:cNvSpPr>
            <a:spLocks noChangeAspect="1"/>
          </p:cNvSpPr>
          <p:nvPr/>
        </p:nvSpPr>
        <p:spPr>
          <a:xfrm>
            <a:off x="5190216" y="370982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olded Corner 360"/>
          <p:cNvSpPr>
            <a:spLocks noChangeAspect="1"/>
          </p:cNvSpPr>
          <p:nvPr/>
        </p:nvSpPr>
        <p:spPr>
          <a:xfrm>
            <a:off x="5510837" y="3709829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olded Corner 362"/>
          <p:cNvSpPr>
            <a:spLocks noChangeAspect="1"/>
          </p:cNvSpPr>
          <p:nvPr/>
        </p:nvSpPr>
        <p:spPr>
          <a:xfrm>
            <a:off x="3589370" y="4031300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olded Corner 365"/>
          <p:cNvSpPr>
            <a:spLocks noChangeAspect="1"/>
          </p:cNvSpPr>
          <p:nvPr/>
        </p:nvSpPr>
        <p:spPr>
          <a:xfrm>
            <a:off x="4551228" y="4031300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olded Corner 366"/>
          <p:cNvSpPr>
            <a:spLocks noChangeAspect="1"/>
          </p:cNvSpPr>
          <p:nvPr/>
        </p:nvSpPr>
        <p:spPr>
          <a:xfrm>
            <a:off x="4871848" y="4031300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olded Corner 368"/>
          <p:cNvSpPr>
            <a:spLocks noChangeAspect="1"/>
          </p:cNvSpPr>
          <p:nvPr/>
        </p:nvSpPr>
        <p:spPr>
          <a:xfrm>
            <a:off x="5513088" y="4031300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olded Corner 369"/>
          <p:cNvSpPr>
            <a:spLocks noChangeAspect="1"/>
          </p:cNvSpPr>
          <p:nvPr/>
        </p:nvSpPr>
        <p:spPr>
          <a:xfrm>
            <a:off x="3268750" y="435762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olded Corner 374"/>
          <p:cNvSpPr>
            <a:spLocks noChangeAspect="1"/>
          </p:cNvSpPr>
          <p:nvPr/>
        </p:nvSpPr>
        <p:spPr>
          <a:xfrm>
            <a:off x="4871848" y="435762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olded Corner 375"/>
          <p:cNvSpPr>
            <a:spLocks noChangeAspect="1"/>
          </p:cNvSpPr>
          <p:nvPr/>
        </p:nvSpPr>
        <p:spPr>
          <a:xfrm>
            <a:off x="5192467" y="435762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olded Corner 376"/>
          <p:cNvSpPr>
            <a:spLocks noChangeAspect="1"/>
          </p:cNvSpPr>
          <p:nvPr/>
        </p:nvSpPr>
        <p:spPr>
          <a:xfrm>
            <a:off x="5513088" y="4357628"/>
            <a:ext cx="286881" cy="286881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" name="Picture 377" descr="draftin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1833" y="2458219"/>
            <a:ext cx="244805" cy="191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9" name="Picture 378" descr="bar char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81" y="3772556"/>
            <a:ext cx="199223" cy="1434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0" name="Picture 379" descr="polaroids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5705" y="2455823"/>
            <a:ext cx="19523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1" name="Picture 380" descr="dialog box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86" y="3460073"/>
            <a:ext cx="199223" cy="1713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2" name="Picture 381" descr="envelop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40" y="2504124"/>
            <a:ext cx="199223" cy="131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3" name="Picture 382" descr="video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05" y="2825248"/>
            <a:ext cx="239067" cy="1195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4" name="Picture 383" descr="email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59" y="2174299"/>
            <a:ext cx="151409" cy="1453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5" name="Picture 384" descr="canvas foldout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59" y="4410958"/>
            <a:ext cx="199223" cy="1852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6" name="Picture 385" descr="charts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0" y="2777651"/>
            <a:ext cx="167347" cy="2390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7" name="Picture 386" descr="document structur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23" y="3778925"/>
            <a:ext cx="199223" cy="1394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8" name="Picture 387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68" y="2142104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9" name="Picture 388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59" y="3433774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0" name="Picture 389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53" y="4074954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1" name="Picture 390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54" y="3109181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2" name="Picture 391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49" y="3433774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3" name="Picture 392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49" y="2145072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4" name="Picture 393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52" y="3109582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5" name="Picture 394" descr="envelop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55" y="3142652"/>
            <a:ext cx="199223" cy="131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6" name="Picture 395" descr="envelop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83" y="2500529"/>
            <a:ext cx="199223" cy="131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7" name="Picture 396" descr="envelop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3" y="2813295"/>
            <a:ext cx="199223" cy="131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8" name="Picture 397" descr="envelop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25" y="2820888"/>
            <a:ext cx="199223" cy="131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9" name="Picture 398" descr="dialog box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56" y="2815315"/>
            <a:ext cx="199223" cy="1713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0" name="Picture 399" descr="dialog box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49" y="3778925"/>
            <a:ext cx="199223" cy="1713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1" name="Picture 400" descr="dialog box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00" y="3778925"/>
            <a:ext cx="199223" cy="1713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2" name="Picture 401" descr="bar char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1499" y="2806670"/>
            <a:ext cx="199223" cy="1434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3" name="Picture 402" descr="bar char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4824" y="3459276"/>
            <a:ext cx="199223" cy="1434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4" name="Picture 403" descr="bar char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543" y="4074954"/>
            <a:ext cx="199223" cy="1434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5" name="Picture 404" descr="bar char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170" y="3136275"/>
            <a:ext cx="199223" cy="1434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6" name="Picture 405" descr="bar char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6261" y="4089707"/>
            <a:ext cx="199223" cy="1434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7" name="Picture 406" descr="video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12" y="2188916"/>
            <a:ext cx="239067" cy="1195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8" name="Picture 407" descr="video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45" y="4114698"/>
            <a:ext cx="239067" cy="1195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" name="Picture 408" descr="video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66" y="2188973"/>
            <a:ext cx="239067" cy="1195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0" name="Picture 409" descr="video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45" y="2504905"/>
            <a:ext cx="239067" cy="1195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1" name="Picture 410" descr="video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02" y="3152584"/>
            <a:ext cx="239067" cy="1195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2" name="Picture 411" descr="draftin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255" y="4402209"/>
            <a:ext cx="244805" cy="191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4" name="Picture 413" descr="draftin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3943" y="3759003"/>
            <a:ext cx="244805" cy="191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5" name="Picture 414" descr="draftin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099" y="3759003"/>
            <a:ext cx="244805" cy="191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6" name="Picture 415" descr="calendar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04" y="2134988"/>
            <a:ext cx="175316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7" name="Picture 416" descr="calendar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86" y="2460820"/>
            <a:ext cx="175316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8" name="Picture 417" descr="calendar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09" y="3751034"/>
            <a:ext cx="175316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9" name="Picture 418" descr="calendar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96" y="4399812"/>
            <a:ext cx="175316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0" name="Picture 419" descr="calendar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54" y="2777651"/>
            <a:ext cx="175316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1" name="Picture 420" descr="canvas foldout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24" y="3432545"/>
            <a:ext cx="199223" cy="1852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2" name="Picture 421" descr="canvas foldout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5" y="4074954"/>
            <a:ext cx="199223" cy="1852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3" name="Picture 422" descr="canvas foldout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56" y="4408185"/>
            <a:ext cx="199223" cy="1852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4" name="Picture 423" descr="video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17" y="4114698"/>
            <a:ext cx="239067" cy="1195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5" name="Picture 424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32" y="4391237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6" name="Picture 425" descr="document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89" y="4083675"/>
            <a:ext cx="159378" cy="1992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7" name="Picture 426" descr="charts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54" y="2446185"/>
            <a:ext cx="167347" cy="2390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8" name="Picture 427" descr="charts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99" y="2777095"/>
            <a:ext cx="167347" cy="2390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9" name="Picture 428" descr="charts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16" y="3426972"/>
            <a:ext cx="167347" cy="2390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0" name="Picture 429" descr="email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07" y="2168726"/>
            <a:ext cx="151409" cy="1453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1" name="Picture 430" descr="email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55" y="2488263"/>
            <a:ext cx="151409" cy="1453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2" name="Picture 431" descr="email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22" y="3137079"/>
            <a:ext cx="151409" cy="1453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3" name="Picture 432" descr="email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91" y="3136275"/>
            <a:ext cx="151409" cy="1453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4" name="Picture 433" descr="email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10" y="3460073"/>
            <a:ext cx="151409" cy="1453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5" name="Picture 434" descr="document structur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40" y="3465646"/>
            <a:ext cx="199223" cy="1394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6" name="Picture 435" descr="document structur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47" y="3789986"/>
            <a:ext cx="199223" cy="1394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7" name="Picture 436" descr="document structur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83" y="2174623"/>
            <a:ext cx="199223" cy="1394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8" name="Picture 437" descr="document structur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21" y="4435067"/>
            <a:ext cx="199223" cy="1394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9" name="Picture 438" descr="envelop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56" y="4114334"/>
            <a:ext cx="199223" cy="131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0" name="Picture 439" descr="document structur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58" y="4425492"/>
            <a:ext cx="199223" cy="1394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1" name="Picture 440" descr="dialog box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24" y="4426722"/>
            <a:ext cx="199223" cy="1713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2" name="Picture 441" descr="draftin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2947" y="3109181"/>
            <a:ext cx="244805" cy="19125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80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2474513" y="1366488"/>
            <a:ext cx="4044222" cy="4051217"/>
            <a:chOff x="2474513" y="1366488"/>
            <a:chExt cx="4044222" cy="4051217"/>
          </a:xfrm>
        </p:grpSpPr>
        <p:grpSp>
          <p:nvGrpSpPr>
            <p:cNvPr id="50" name="Group 49"/>
            <p:cNvGrpSpPr/>
            <p:nvPr/>
          </p:nvGrpSpPr>
          <p:grpSpPr>
            <a:xfrm>
              <a:off x="2474513" y="1366488"/>
              <a:ext cx="4033985" cy="457200"/>
              <a:chOff x="2474513" y="1389720"/>
              <a:chExt cx="4033985" cy="457200"/>
            </a:xfrm>
          </p:grpSpPr>
          <p:sp>
            <p:nvSpPr>
              <p:cNvPr id="4" name="Folded Corner 3"/>
              <p:cNvSpPr>
                <a:spLocks noChangeAspect="1"/>
              </p:cNvSpPr>
              <p:nvPr/>
            </p:nvSpPr>
            <p:spPr>
              <a:xfrm>
                <a:off x="2474513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olded Corner 4"/>
              <p:cNvSpPr>
                <a:spLocks noChangeAspect="1"/>
              </p:cNvSpPr>
              <p:nvPr/>
            </p:nvSpPr>
            <p:spPr>
              <a:xfrm>
                <a:off x="2985482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olded Corner 14"/>
              <p:cNvSpPr>
                <a:spLocks noChangeAspect="1"/>
              </p:cNvSpPr>
              <p:nvPr/>
            </p:nvSpPr>
            <p:spPr>
              <a:xfrm>
                <a:off x="3496451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olded Corner 15"/>
              <p:cNvSpPr>
                <a:spLocks noChangeAspect="1"/>
              </p:cNvSpPr>
              <p:nvPr/>
            </p:nvSpPr>
            <p:spPr>
              <a:xfrm>
                <a:off x="4007420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olded Corner 24"/>
              <p:cNvSpPr>
                <a:spLocks noChangeAspect="1"/>
              </p:cNvSpPr>
              <p:nvPr/>
            </p:nvSpPr>
            <p:spPr>
              <a:xfrm>
                <a:off x="4518389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olded Corner 25"/>
              <p:cNvSpPr>
                <a:spLocks noChangeAspect="1"/>
              </p:cNvSpPr>
              <p:nvPr/>
            </p:nvSpPr>
            <p:spPr>
              <a:xfrm>
                <a:off x="5029358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olded Corner 34"/>
              <p:cNvSpPr>
                <a:spLocks noChangeAspect="1"/>
              </p:cNvSpPr>
              <p:nvPr/>
            </p:nvSpPr>
            <p:spPr>
              <a:xfrm>
                <a:off x="5540327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olded Corner 35"/>
              <p:cNvSpPr>
                <a:spLocks noChangeAspect="1"/>
              </p:cNvSpPr>
              <p:nvPr/>
            </p:nvSpPr>
            <p:spPr>
              <a:xfrm>
                <a:off x="6051298" y="1389720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74513" y="1878813"/>
              <a:ext cx="4033985" cy="457200"/>
              <a:chOff x="2474513" y="1894537"/>
              <a:chExt cx="4033985" cy="457200"/>
            </a:xfrm>
          </p:grpSpPr>
          <p:sp>
            <p:nvSpPr>
              <p:cNvPr id="6" name="Folded Corner 5"/>
              <p:cNvSpPr>
                <a:spLocks noChangeAspect="1"/>
              </p:cNvSpPr>
              <p:nvPr/>
            </p:nvSpPr>
            <p:spPr>
              <a:xfrm>
                <a:off x="2474513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olded Corner 6"/>
              <p:cNvSpPr>
                <a:spLocks noChangeAspect="1"/>
              </p:cNvSpPr>
              <p:nvPr/>
            </p:nvSpPr>
            <p:spPr>
              <a:xfrm>
                <a:off x="2985482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olded Corner 16"/>
              <p:cNvSpPr>
                <a:spLocks noChangeAspect="1"/>
              </p:cNvSpPr>
              <p:nvPr/>
            </p:nvSpPr>
            <p:spPr>
              <a:xfrm>
                <a:off x="3496451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olded Corner 17"/>
              <p:cNvSpPr>
                <a:spLocks noChangeAspect="1"/>
              </p:cNvSpPr>
              <p:nvPr/>
            </p:nvSpPr>
            <p:spPr>
              <a:xfrm>
                <a:off x="4007420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olded Corner 26"/>
              <p:cNvSpPr>
                <a:spLocks noChangeAspect="1"/>
              </p:cNvSpPr>
              <p:nvPr/>
            </p:nvSpPr>
            <p:spPr>
              <a:xfrm>
                <a:off x="4518389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olded Corner 27"/>
              <p:cNvSpPr>
                <a:spLocks noChangeAspect="1"/>
              </p:cNvSpPr>
              <p:nvPr/>
            </p:nvSpPr>
            <p:spPr>
              <a:xfrm>
                <a:off x="5029358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olded Corner 36"/>
              <p:cNvSpPr>
                <a:spLocks noChangeAspect="1"/>
              </p:cNvSpPr>
              <p:nvPr/>
            </p:nvSpPr>
            <p:spPr>
              <a:xfrm>
                <a:off x="5540327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olded Corner 37"/>
              <p:cNvSpPr>
                <a:spLocks noChangeAspect="1"/>
              </p:cNvSpPr>
              <p:nvPr/>
            </p:nvSpPr>
            <p:spPr>
              <a:xfrm>
                <a:off x="6051298" y="189453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478101" y="2391138"/>
              <a:ext cx="4033985" cy="457200"/>
              <a:chOff x="2478101" y="2404929"/>
              <a:chExt cx="4033985" cy="457200"/>
            </a:xfrm>
          </p:grpSpPr>
          <p:sp>
            <p:nvSpPr>
              <p:cNvPr id="10" name="Folded Corner 9"/>
              <p:cNvSpPr>
                <a:spLocks noChangeAspect="1"/>
              </p:cNvSpPr>
              <p:nvPr/>
            </p:nvSpPr>
            <p:spPr>
              <a:xfrm>
                <a:off x="2478101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olded Corner 10"/>
              <p:cNvSpPr>
                <a:spLocks noChangeAspect="1"/>
              </p:cNvSpPr>
              <p:nvPr/>
            </p:nvSpPr>
            <p:spPr>
              <a:xfrm>
                <a:off x="2989070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olded Corner 19"/>
              <p:cNvSpPr>
                <a:spLocks noChangeAspect="1"/>
              </p:cNvSpPr>
              <p:nvPr/>
            </p:nvSpPr>
            <p:spPr>
              <a:xfrm>
                <a:off x="3500039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olded Corner 20"/>
              <p:cNvSpPr>
                <a:spLocks noChangeAspect="1"/>
              </p:cNvSpPr>
              <p:nvPr/>
            </p:nvSpPr>
            <p:spPr>
              <a:xfrm>
                <a:off x="4011008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olded Corner 29"/>
              <p:cNvSpPr>
                <a:spLocks noChangeAspect="1"/>
              </p:cNvSpPr>
              <p:nvPr/>
            </p:nvSpPr>
            <p:spPr>
              <a:xfrm>
                <a:off x="4521977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olded Corner 30"/>
              <p:cNvSpPr>
                <a:spLocks noChangeAspect="1"/>
              </p:cNvSpPr>
              <p:nvPr/>
            </p:nvSpPr>
            <p:spPr>
              <a:xfrm>
                <a:off x="5032946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olded Corner 39"/>
              <p:cNvSpPr>
                <a:spLocks noChangeAspect="1"/>
              </p:cNvSpPr>
              <p:nvPr/>
            </p:nvSpPr>
            <p:spPr>
              <a:xfrm>
                <a:off x="5543915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olded Corner 40"/>
              <p:cNvSpPr>
                <a:spLocks noChangeAspect="1"/>
              </p:cNvSpPr>
              <p:nvPr/>
            </p:nvSpPr>
            <p:spPr>
              <a:xfrm>
                <a:off x="6054886" y="2404929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478101" y="2903463"/>
              <a:ext cx="4033985" cy="457200"/>
              <a:chOff x="2478101" y="2909746"/>
              <a:chExt cx="4033985" cy="457200"/>
            </a:xfrm>
          </p:grpSpPr>
          <p:sp>
            <p:nvSpPr>
              <p:cNvPr id="12" name="Folded Corner 11"/>
              <p:cNvSpPr>
                <a:spLocks noChangeAspect="1"/>
              </p:cNvSpPr>
              <p:nvPr/>
            </p:nvSpPr>
            <p:spPr>
              <a:xfrm>
                <a:off x="2478101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olded Corner 12"/>
              <p:cNvSpPr>
                <a:spLocks noChangeAspect="1"/>
              </p:cNvSpPr>
              <p:nvPr/>
            </p:nvSpPr>
            <p:spPr>
              <a:xfrm>
                <a:off x="2989070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olded Corner 21"/>
              <p:cNvSpPr>
                <a:spLocks noChangeAspect="1"/>
              </p:cNvSpPr>
              <p:nvPr/>
            </p:nvSpPr>
            <p:spPr>
              <a:xfrm>
                <a:off x="3500039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olded Corner 22"/>
              <p:cNvSpPr>
                <a:spLocks noChangeAspect="1"/>
              </p:cNvSpPr>
              <p:nvPr/>
            </p:nvSpPr>
            <p:spPr>
              <a:xfrm>
                <a:off x="4011008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olded Corner 31"/>
              <p:cNvSpPr>
                <a:spLocks noChangeAspect="1"/>
              </p:cNvSpPr>
              <p:nvPr/>
            </p:nvSpPr>
            <p:spPr>
              <a:xfrm>
                <a:off x="4521977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olded Corner 32"/>
              <p:cNvSpPr>
                <a:spLocks noChangeAspect="1"/>
              </p:cNvSpPr>
              <p:nvPr/>
            </p:nvSpPr>
            <p:spPr>
              <a:xfrm>
                <a:off x="5032946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olded Corner 41"/>
              <p:cNvSpPr>
                <a:spLocks noChangeAspect="1"/>
              </p:cNvSpPr>
              <p:nvPr/>
            </p:nvSpPr>
            <p:spPr>
              <a:xfrm>
                <a:off x="5543915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olded Corner 42"/>
              <p:cNvSpPr>
                <a:spLocks noChangeAspect="1"/>
              </p:cNvSpPr>
              <p:nvPr/>
            </p:nvSpPr>
            <p:spPr>
              <a:xfrm>
                <a:off x="6054886" y="290974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81162" y="3415788"/>
              <a:ext cx="4033985" cy="457200"/>
              <a:chOff x="2481162" y="3417247"/>
              <a:chExt cx="4033985" cy="457200"/>
            </a:xfrm>
          </p:grpSpPr>
          <p:sp>
            <p:nvSpPr>
              <p:cNvPr id="63" name="Folded Corner 62"/>
              <p:cNvSpPr>
                <a:spLocks noChangeAspect="1"/>
              </p:cNvSpPr>
              <p:nvPr/>
            </p:nvSpPr>
            <p:spPr>
              <a:xfrm>
                <a:off x="2481162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olded Corner 63"/>
              <p:cNvSpPr>
                <a:spLocks noChangeAspect="1"/>
              </p:cNvSpPr>
              <p:nvPr/>
            </p:nvSpPr>
            <p:spPr>
              <a:xfrm>
                <a:off x="2992131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olded Corner 54"/>
              <p:cNvSpPr>
                <a:spLocks noChangeAspect="1"/>
              </p:cNvSpPr>
              <p:nvPr/>
            </p:nvSpPr>
            <p:spPr>
              <a:xfrm>
                <a:off x="3503100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olded Corner 55"/>
              <p:cNvSpPr>
                <a:spLocks noChangeAspect="1"/>
              </p:cNvSpPr>
              <p:nvPr/>
            </p:nvSpPr>
            <p:spPr>
              <a:xfrm>
                <a:off x="4014069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olded Corner 83"/>
              <p:cNvSpPr>
                <a:spLocks noChangeAspect="1"/>
              </p:cNvSpPr>
              <p:nvPr/>
            </p:nvSpPr>
            <p:spPr>
              <a:xfrm>
                <a:off x="4525038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olded Corner 84"/>
              <p:cNvSpPr>
                <a:spLocks noChangeAspect="1"/>
              </p:cNvSpPr>
              <p:nvPr/>
            </p:nvSpPr>
            <p:spPr>
              <a:xfrm>
                <a:off x="5036007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lded Corner 75"/>
              <p:cNvSpPr>
                <a:spLocks noChangeAspect="1"/>
              </p:cNvSpPr>
              <p:nvPr/>
            </p:nvSpPr>
            <p:spPr>
              <a:xfrm>
                <a:off x="5546976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olded Corner 76"/>
              <p:cNvSpPr>
                <a:spLocks noChangeAspect="1"/>
              </p:cNvSpPr>
              <p:nvPr/>
            </p:nvSpPr>
            <p:spPr>
              <a:xfrm>
                <a:off x="6057947" y="3417247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481162" y="3928113"/>
              <a:ext cx="4033985" cy="457200"/>
              <a:chOff x="2481162" y="3922064"/>
              <a:chExt cx="4033985" cy="457200"/>
            </a:xfrm>
          </p:grpSpPr>
          <p:sp>
            <p:nvSpPr>
              <p:cNvPr id="65" name="Folded Corner 64"/>
              <p:cNvSpPr>
                <a:spLocks noChangeAspect="1"/>
              </p:cNvSpPr>
              <p:nvPr/>
            </p:nvSpPr>
            <p:spPr>
              <a:xfrm>
                <a:off x="2481162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olded Corner 65"/>
              <p:cNvSpPr>
                <a:spLocks noChangeAspect="1"/>
              </p:cNvSpPr>
              <p:nvPr/>
            </p:nvSpPr>
            <p:spPr>
              <a:xfrm>
                <a:off x="2992131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olded Corner 56"/>
              <p:cNvSpPr>
                <a:spLocks noChangeAspect="1"/>
              </p:cNvSpPr>
              <p:nvPr/>
            </p:nvSpPr>
            <p:spPr>
              <a:xfrm>
                <a:off x="3503100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olded Corner 57"/>
              <p:cNvSpPr>
                <a:spLocks noChangeAspect="1"/>
              </p:cNvSpPr>
              <p:nvPr/>
            </p:nvSpPr>
            <p:spPr>
              <a:xfrm>
                <a:off x="4014069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olded Corner 85"/>
              <p:cNvSpPr>
                <a:spLocks noChangeAspect="1"/>
              </p:cNvSpPr>
              <p:nvPr/>
            </p:nvSpPr>
            <p:spPr>
              <a:xfrm>
                <a:off x="4525038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olded Corner 86"/>
              <p:cNvSpPr>
                <a:spLocks noChangeAspect="1"/>
              </p:cNvSpPr>
              <p:nvPr/>
            </p:nvSpPr>
            <p:spPr>
              <a:xfrm>
                <a:off x="5036007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olded Corner 77"/>
              <p:cNvSpPr>
                <a:spLocks noChangeAspect="1"/>
              </p:cNvSpPr>
              <p:nvPr/>
            </p:nvSpPr>
            <p:spPr>
              <a:xfrm>
                <a:off x="5546976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olded Corner 78"/>
              <p:cNvSpPr>
                <a:spLocks noChangeAspect="1"/>
              </p:cNvSpPr>
              <p:nvPr/>
            </p:nvSpPr>
            <p:spPr>
              <a:xfrm>
                <a:off x="6057947" y="3922064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84750" y="4440438"/>
              <a:ext cx="4033985" cy="457200"/>
              <a:chOff x="2484750" y="4432456"/>
              <a:chExt cx="4033985" cy="457200"/>
            </a:xfrm>
          </p:grpSpPr>
          <p:sp>
            <p:nvSpPr>
              <p:cNvPr id="59" name="Folded Corner 58"/>
              <p:cNvSpPr>
                <a:spLocks noChangeAspect="1"/>
              </p:cNvSpPr>
              <p:nvPr/>
            </p:nvSpPr>
            <p:spPr>
              <a:xfrm>
                <a:off x="2484750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olded Corner 59"/>
              <p:cNvSpPr>
                <a:spLocks noChangeAspect="1"/>
              </p:cNvSpPr>
              <p:nvPr/>
            </p:nvSpPr>
            <p:spPr>
              <a:xfrm>
                <a:off x="2995719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olded Corner 50"/>
              <p:cNvSpPr>
                <a:spLocks noChangeAspect="1"/>
              </p:cNvSpPr>
              <p:nvPr/>
            </p:nvSpPr>
            <p:spPr>
              <a:xfrm>
                <a:off x="3506688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olded Corner 51"/>
              <p:cNvSpPr>
                <a:spLocks noChangeAspect="1"/>
              </p:cNvSpPr>
              <p:nvPr/>
            </p:nvSpPr>
            <p:spPr>
              <a:xfrm>
                <a:off x="4017657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olded Corner 79"/>
              <p:cNvSpPr>
                <a:spLocks noChangeAspect="1"/>
              </p:cNvSpPr>
              <p:nvPr/>
            </p:nvSpPr>
            <p:spPr>
              <a:xfrm>
                <a:off x="4528626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olded Corner 80"/>
              <p:cNvSpPr>
                <a:spLocks noChangeAspect="1"/>
              </p:cNvSpPr>
              <p:nvPr/>
            </p:nvSpPr>
            <p:spPr>
              <a:xfrm>
                <a:off x="5039595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olded Corner 71"/>
              <p:cNvSpPr>
                <a:spLocks noChangeAspect="1"/>
              </p:cNvSpPr>
              <p:nvPr/>
            </p:nvSpPr>
            <p:spPr>
              <a:xfrm>
                <a:off x="5550564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olded Corner 72"/>
              <p:cNvSpPr>
                <a:spLocks noChangeAspect="1"/>
              </p:cNvSpPr>
              <p:nvPr/>
            </p:nvSpPr>
            <p:spPr>
              <a:xfrm>
                <a:off x="6061535" y="4432456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84750" y="4960505"/>
              <a:ext cx="4033985" cy="457200"/>
              <a:chOff x="2484750" y="4937273"/>
              <a:chExt cx="4033985" cy="457200"/>
            </a:xfrm>
          </p:grpSpPr>
          <p:sp>
            <p:nvSpPr>
              <p:cNvPr id="61" name="Folded Corner 60"/>
              <p:cNvSpPr>
                <a:spLocks noChangeAspect="1"/>
              </p:cNvSpPr>
              <p:nvPr/>
            </p:nvSpPr>
            <p:spPr>
              <a:xfrm>
                <a:off x="2484750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olded Corner 61"/>
              <p:cNvSpPr>
                <a:spLocks noChangeAspect="1"/>
              </p:cNvSpPr>
              <p:nvPr/>
            </p:nvSpPr>
            <p:spPr>
              <a:xfrm>
                <a:off x="2995719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olded Corner 52"/>
              <p:cNvSpPr>
                <a:spLocks noChangeAspect="1"/>
              </p:cNvSpPr>
              <p:nvPr/>
            </p:nvSpPr>
            <p:spPr>
              <a:xfrm>
                <a:off x="3506688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olded Corner 53"/>
              <p:cNvSpPr>
                <a:spLocks noChangeAspect="1"/>
              </p:cNvSpPr>
              <p:nvPr/>
            </p:nvSpPr>
            <p:spPr>
              <a:xfrm>
                <a:off x="4017657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olded Corner 81"/>
              <p:cNvSpPr>
                <a:spLocks noChangeAspect="1"/>
              </p:cNvSpPr>
              <p:nvPr/>
            </p:nvSpPr>
            <p:spPr>
              <a:xfrm>
                <a:off x="4528626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olded Corner 82"/>
              <p:cNvSpPr>
                <a:spLocks noChangeAspect="1"/>
              </p:cNvSpPr>
              <p:nvPr/>
            </p:nvSpPr>
            <p:spPr>
              <a:xfrm>
                <a:off x="5039595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olded Corner 73"/>
              <p:cNvSpPr>
                <a:spLocks noChangeAspect="1"/>
              </p:cNvSpPr>
              <p:nvPr/>
            </p:nvSpPr>
            <p:spPr>
              <a:xfrm>
                <a:off x="5550564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olded Corner 74"/>
              <p:cNvSpPr>
                <a:spLocks noChangeAspect="1"/>
              </p:cNvSpPr>
              <p:nvPr/>
            </p:nvSpPr>
            <p:spPr>
              <a:xfrm>
                <a:off x="6061535" y="4937273"/>
                <a:ext cx="457200" cy="457200"/>
              </a:xfrm>
              <a:prstGeom prst="foldedCorner">
                <a:avLst/>
              </a:prstGeom>
              <a:solidFill>
                <a:srgbClr val="FFFFA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53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>
            <a:spLocks noChangeAspect="1"/>
          </p:cNvSpPr>
          <p:nvPr/>
        </p:nvSpPr>
        <p:spPr>
          <a:xfrm>
            <a:off x="2474513" y="13664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>
            <a:spLocks noChangeAspect="1"/>
          </p:cNvSpPr>
          <p:nvPr/>
        </p:nvSpPr>
        <p:spPr>
          <a:xfrm>
            <a:off x="2985482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>
            <a:spLocks noChangeAspect="1"/>
          </p:cNvSpPr>
          <p:nvPr/>
        </p:nvSpPr>
        <p:spPr>
          <a:xfrm>
            <a:off x="3496451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>
            <a:spLocks noChangeAspect="1"/>
          </p:cNvSpPr>
          <p:nvPr/>
        </p:nvSpPr>
        <p:spPr>
          <a:xfrm>
            <a:off x="4007420" y="13664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>
            <a:spLocks noChangeAspect="1"/>
          </p:cNvSpPr>
          <p:nvPr/>
        </p:nvSpPr>
        <p:spPr>
          <a:xfrm>
            <a:off x="4518389" y="13664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>
            <a:spLocks noChangeAspect="1"/>
          </p:cNvSpPr>
          <p:nvPr/>
        </p:nvSpPr>
        <p:spPr>
          <a:xfrm>
            <a:off x="5029358" y="13664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/>
          <p:cNvSpPr>
            <a:spLocks noChangeAspect="1"/>
          </p:cNvSpPr>
          <p:nvPr/>
        </p:nvSpPr>
        <p:spPr>
          <a:xfrm>
            <a:off x="5540327" y="13664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>
            <a:spLocks noChangeAspect="1"/>
          </p:cNvSpPr>
          <p:nvPr/>
        </p:nvSpPr>
        <p:spPr>
          <a:xfrm>
            <a:off x="6051298" y="13664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/>
          <p:cNvSpPr>
            <a:spLocks noChangeAspect="1"/>
          </p:cNvSpPr>
          <p:nvPr/>
        </p:nvSpPr>
        <p:spPr>
          <a:xfrm>
            <a:off x="2474513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>
            <a:spLocks noChangeAspect="1"/>
          </p:cNvSpPr>
          <p:nvPr/>
        </p:nvSpPr>
        <p:spPr>
          <a:xfrm>
            <a:off x="2985482" y="18788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>
            <a:spLocks noChangeAspect="1"/>
          </p:cNvSpPr>
          <p:nvPr/>
        </p:nvSpPr>
        <p:spPr>
          <a:xfrm>
            <a:off x="3496451" y="18788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>
            <a:spLocks noChangeAspect="1"/>
          </p:cNvSpPr>
          <p:nvPr/>
        </p:nvSpPr>
        <p:spPr>
          <a:xfrm>
            <a:off x="4007420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>
            <a:spLocks noChangeAspect="1"/>
          </p:cNvSpPr>
          <p:nvPr/>
        </p:nvSpPr>
        <p:spPr>
          <a:xfrm>
            <a:off x="4518389" y="18788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lded Corner 27"/>
          <p:cNvSpPr>
            <a:spLocks noChangeAspect="1"/>
          </p:cNvSpPr>
          <p:nvPr/>
        </p:nvSpPr>
        <p:spPr>
          <a:xfrm>
            <a:off x="5029358" y="18788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lded Corner 36"/>
          <p:cNvSpPr>
            <a:spLocks noChangeAspect="1"/>
          </p:cNvSpPr>
          <p:nvPr/>
        </p:nvSpPr>
        <p:spPr>
          <a:xfrm>
            <a:off x="5540327" y="18788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/>
          <p:cNvSpPr>
            <a:spLocks noChangeAspect="1"/>
          </p:cNvSpPr>
          <p:nvPr/>
        </p:nvSpPr>
        <p:spPr>
          <a:xfrm>
            <a:off x="6051298" y="18788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>
            <a:spLocks noChangeAspect="1"/>
          </p:cNvSpPr>
          <p:nvPr/>
        </p:nvSpPr>
        <p:spPr>
          <a:xfrm>
            <a:off x="2478101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>
            <a:spLocks noChangeAspect="1"/>
          </p:cNvSpPr>
          <p:nvPr/>
        </p:nvSpPr>
        <p:spPr>
          <a:xfrm>
            <a:off x="2989070" y="23911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>
            <a:spLocks noChangeAspect="1"/>
          </p:cNvSpPr>
          <p:nvPr/>
        </p:nvSpPr>
        <p:spPr>
          <a:xfrm>
            <a:off x="3500039" y="23911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lded Corner 20"/>
          <p:cNvSpPr>
            <a:spLocks noChangeAspect="1"/>
          </p:cNvSpPr>
          <p:nvPr/>
        </p:nvSpPr>
        <p:spPr>
          <a:xfrm>
            <a:off x="4011008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>
            <a:spLocks noChangeAspect="1"/>
          </p:cNvSpPr>
          <p:nvPr/>
        </p:nvSpPr>
        <p:spPr>
          <a:xfrm>
            <a:off x="4521977" y="23911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lded Corner 30"/>
          <p:cNvSpPr>
            <a:spLocks noChangeAspect="1"/>
          </p:cNvSpPr>
          <p:nvPr/>
        </p:nvSpPr>
        <p:spPr>
          <a:xfrm>
            <a:off x="5032946" y="23911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/>
          <p:cNvSpPr>
            <a:spLocks noChangeAspect="1"/>
          </p:cNvSpPr>
          <p:nvPr/>
        </p:nvSpPr>
        <p:spPr>
          <a:xfrm>
            <a:off x="5543915" y="23911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lded Corner 40"/>
          <p:cNvSpPr>
            <a:spLocks noChangeAspect="1"/>
          </p:cNvSpPr>
          <p:nvPr/>
        </p:nvSpPr>
        <p:spPr>
          <a:xfrm>
            <a:off x="6054886" y="23911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>
            <a:spLocks noChangeAspect="1"/>
          </p:cNvSpPr>
          <p:nvPr/>
        </p:nvSpPr>
        <p:spPr>
          <a:xfrm>
            <a:off x="2478101" y="290346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2989070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lded Corner 21"/>
          <p:cNvSpPr>
            <a:spLocks noChangeAspect="1"/>
          </p:cNvSpPr>
          <p:nvPr/>
        </p:nvSpPr>
        <p:spPr>
          <a:xfrm>
            <a:off x="3500039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>
            <a:spLocks noChangeAspect="1"/>
          </p:cNvSpPr>
          <p:nvPr/>
        </p:nvSpPr>
        <p:spPr>
          <a:xfrm>
            <a:off x="4011008" y="290346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lded Corner 31"/>
          <p:cNvSpPr>
            <a:spLocks noChangeAspect="1"/>
          </p:cNvSpPr>
          <p:nvPr/>
        </p:nvSpPr>
        <p:spPr>
          <a:xfrm>
            <a:off x="4521977" y="290346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>
            <a:spLocks noChangeAspect="1"/>
          </p:cNvSpPr>
          <p:nvPr/>
        </p:nvSpPr>
        <p:spPr>
          <a:xfrm>
            <a:off x="5032946" y="290346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/>
          <p:cNvSpPr>
            <a:spLocks noChangeAspect="1"/>
          </p:cNvSpPr>
          <p:nvPr/>
        </p:nvSpPr>
        <p:spPr>
          <a:xfrm>
            <a:off x="5543915" y="290346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lded Corner 42"/>
          <p:cNvSpPr>
            <a:spLocks noChangeAspect="1"/>
          </p:cNvSpPr>
          <p:nvPr/>
        </p:nvSpPr>
        <p:spPr>
          <a:xfrm>
            <a:off x="6054886" y="290346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>
            <a:spLocks noChangeAspect="1"/>
          </p:cNvSpPr>
          <p:nvPr/>
        </p:nvSpPr>
        <p:spPr>
          <a:xfrm>
            <a:off x="2481162" y="34157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>
            <a:spLocks noChangeAspect="1"/>
          </p:cNvSpPr>
          <p:nvPr/>
        </p:nvSpPr>
        <p:spPr>
          <a:xfrm>
            <a:off x="2992131" y="34157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>
            <a:spLocks noChangeAspect="1"/>
          </p:cNvSpPr>
          <p:nvPr/>
        </p:nvSpPr>
        <p:spPr>
          <a:xfrm>
            <a:off x="3503100" y="34157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>
            <a:spLocks noChangeAspect="1"/>
          </p:cNvSpPr>
          <p:nvPr/>
        </p:nvSpPr>
        <p:spPr>
          <a:xfrm>
            <a:off x="4014069" y="34157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olded Corner 83"/>
          <p:cNvSpPr>
            <a:spLocks noChangeAspect="1"/>
          </p:cNvSpPr>
          <p:nvPr/>
        </p:nvSpPr>
        <p:spPr>
          <a:xfrm>
            <a:off x="4525038" y="34157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olded Corner 84"/>
          <p:cNvSpPr>
            <a:spLocks noChangeAspect="1"/>
          </p:cNvSpPr>
          <p:nvPr/>
        </p:nvSpPr>
        <p:spPr>
          <a:xfrm>
            <a:off x="5036007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olded Corner 75"/>
          <p:cNvSpPr>
            <a:spLocks noChangeAspect="1"/>
          </p:cNvSpPr>
          <p:nvPr/>
        </p:nvSpPr>
        <p:spPr>
          <a:xfrm>
            <a:off x="5546976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lded Corner 76"/>
          <p:cNvSpPr>
            <a:spLocks noChangeAspect="1"/>
          </p:cNvSpPr>
          <p:nvPr/>
        </p:nvSpPr>
        <p:spPr>
          <a:xfrm>
            <a:off x="6057947" y="34157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>
            <a:spLocks noChangeAspect="1"/>
          </p:cNvSpPr>
          <p:nvPr/>
        </p:nvSpPr>
        <p:spPr>
          <a:xfrm>
            <a:off x="2481162" y="39281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>
            <a:spLocks noChangeAspect="1"/>
          </p:cNvSpPr>
          <p:nvPr/>
        </p:nvSpPr>
        <p:spPr>
          <a:xfrm>
            <a:off x="2992131" y="39281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/>
          <p:cNvSpPr>
            <a:spLocks noChangeAspect="1"/>
          </p:cNvSpPr>
          <p:nvPr/>
        </p:nvSpPr>
        <p:spPr>
          <a:xfrm>
            <a:off x="3503100" y="39281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/>
          <p:cNvSpPr>
            <a:spLocks noChangeAspect="1"/>
          </p:cNvSpPr>
          <p:nvPr/>
        </p:nvSpPr>
        <p:spPr>
          <a:xfrm>
            <a:off x="4014069" y="39281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olded Corner 85"/>
          <p:cNvSpPr>
            <a:spLocks noChangeAspect="1"/>
          </p:cNvSpPr>
          <p:nvPr/>
        </p:nvSpPr>
        <p:spPr>
          <a:xfrm>
            <a:off x="4525038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olded Corner 86"/>
          <p:cNvSpPr>
            <a:spLocks noChangeAspect="1"/>
          </p:cNvSpPr>
          <p:nvPr/>
        </p:nvSpPr>
        <p:spPr>
          <a:xfrm>
            <a:off x="5036007" y="39281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olded Corner 77"/>
          <p:cNvSpPr>
            <a:spLocks noChangeAspect="1"/>
          </p:cNvSpPr>
          <p:nvPr/>
        </p:nvSpPr>
        <p:spPr>
          <a:xfrm>
            <a:off x="5546976" y="39281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olded Corner 78"/>
          <p:cNvSpPr>
            <a:spLocks noChangeAspect="1"/>
          </p:cNvSpPr>
          <p:nvPr/>
        </p:nvSpPr>
        <p:spPr>
          <a:xfrm>
            <a:off x="6057947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/>
          <p:cNvSpPr>
            <a:spLocks noChangeAspect="1"/>
          </p:cNvSpPr>
          <p:nvPr/>
        </p:nvSpPr>
        <p:spPr>
          <a:xfrm>
            <a:off x="2484750" y="44404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/>
          <p:cNvSpPr>
            <a:spLocks noChangeAspect="1"/>
          </p:cNvSpPr>
          <p:nvPr/>
        </p:nvSpPr>
        <p:spPr>
          <a:xfrm>
            <a:off x="2995719" y="44404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/>
          <p:cNvSpPr>
            <a:spLocks noChangeAspect="1"/>
          </p:cNvSpPr>
          <p:nvPr/>
        </p:nvSpPr>
        <p:spPr>
          <a:xfrm>
            <a:off x="3506688" y="44404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lded Corner 51"/>
          <p:cNvSpPr>
            <a:spLocks noChangeAspect="1"/>
          </p:cNvSpPr>
          <p:nvPr/>
        </p:nvSpPr>
        <p:spPr>
          <a:xfrm>
            <a:off x="4017657" y="44404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olded Corner 79"/>
          <p:cNvSpPr>
            <a:spLocks noChangeAspect="1"/>
          </p:cNvSpPr>
          <p:nvPr/>
        </p:nvSpPr>
        <p:spPr>
          <a:xfrm>
            <a:off x="4528626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olded Corner 80"/>
          <p:cNvSpPr>
            <a:spLocks noChangeAspect="1"/>
          </p:cNvSpPr>
          <p:nvPr/>
        </p:nvSpPr>
        <p:spPr>
          <a:xfrm>
            <a:off x="5039595" y="44404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olded Corner 71"/>
          <p:cNvSpPr>
            <a:spLocks noChangeAspect="1"/>
          </p:cNvSpPr>
          <p:nvPr/>
        </p:nvSpPr>
        <p:spPr>
          <a:xfrm>
            <a:off x="5550564" y="44404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olded Corner 72"/>
          <p:cNvSpPr>
            <a:spLocks noChangeAspect="1"/>
          </p:cNvSpPr>
          <p:nvPr/>
        </p:nvSpPr>
        <p:spPr>
          <a:xfrm>
            <a:off x="6061535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/>
          <p:cNvSpPr>
            <a:spLocks noChangeAspect="1"/>
          </p:cNvSpPr>
          <p:nvPr/>
        </p:nvSpPr>
        <p:spPr>
          <a:xfrm>
            <a:off x="2484750" y="4960505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/>
          <p:cNvSpPr>
            <a:spLocks noChangeAspect="1"/>
          </p:cNvSpPr>
          <p:nvPr/>
        </p:nvSpPr>
        <p:spPr>
          <a:xfrm>
            <a:off x="2995719" y="4960505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>
            <a:spLocks noChangeAspect="1"/>
          </p:cNvSpPr>
          <p:nvPr/>
        </p:nvSpPr>
        <p:spPr>
          <a:xfrm>
            <a:off x="3506688" y="4960505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53"/>
          <p:cNvSpPr>
            <a:spLocks noChangeAspect="1"/>
          </p:cNvSpPr>
          <p:nvPr/>
        </p:nvSpPr>
        <p:spPr>
          <a:xfrm>
            <a:off x="4017657" y="4960505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lded Corner 81"/>
          <p:cNvSpPr>
            <a:spLocks noChangeAspect="1"/>
          </p:cNvSpPr>
          <p:nvPr/>
        </p:nvSpPr>
        <p:spPr>
          <a:xfrm>
            <a:off x="4528626" y="4960505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olded Corner 82"/>
          <p:cNvSpPr>
            <a:spLocks noChangeAspect="1"/>
          </p:cNvSpPr>
          <p:nvPr/>
        </p:nvSpPr>
        <p:spPr>
          <a:xfrm>
            <a:off x="5039595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lded Corner 73"/>
          <p:cNvSpPr>
            <a:spLocks noChangeAspect="1"/>
          </p:cNvSpPr>
          <p:nvPr/>
        </p:nvSpPr>
        <p:spPr>
          <a:xfrm>
            <a:off x="5550564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olded Corner 74"/>
          <p:cNvSpPr>
            <a:spLocks noChangeAspect="1"/>
          </p:cNvSpPr>
          <p:nvPr/>
        </p:nvSpPr>
        <p:spPr>
          <a:xfrm>
            <a:off x="6061535" y="496050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>
            <a:spLocks noChangeAspect="1"/>
          </p:cNvSpPr>
          <p:nvPr/>
        </p:nvSpPr>
        <p:spPr>
          <a:xfrm>
            <a:off x="2471691" y="13664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" name="Folded Corner 4"/>
          <p:cNvSpPr>
            <a:spLocks noChangeAspect="1"/>
          </p:cNvSpPr>
          <p:nvPr/>
        </p:nvSpPr>
        <p:spPr>
          <a:xfrm>
            <a:off x="2982660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5" name="Folded Corner 14"/>
          <p:cNvSpPr>
            <a:spLocks noChangeAspect="1"/>
          </p:cNvSpPr>
          <p:nvPr/>
        </p:nvSpPr>
        <p:spPr>
          <a:xfrm>
            <a:off x="3493629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6" name="Folded Corner 15"/>
          <p:cNvSpPr>
            <a:spLocks noChangeAspect="1"/>
          </p:cNvSpPr>
          <p:nvPr/>
        </p:nvSpPr>
        <p:spPr>
          <a:xfrm>
            <a:off x="4004598" y="13664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5" name="Folded Corner 24"/>
          <p:cNvSpPr>
            <a:spLocks noChangeAspect="1"/>
          </p:cNvSpPr>
          <p:nvPr/>
        </p:nvSpPr>
        <p:spPr>
          <a:xfrm>
            <a:off x="4515567" y="13664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6" name="Folded Corner 25"/>
          <p:cNvSpPr>
            <a:spLocks noChangeAspect="1"/>
          </p:cNvSpPr>
          <p:nvPr/>
        </p:nvSpPr>
        <p:spPr>
          <a:xfrm>
            <a:off x="5026536" y="13664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5" name="Folded Corner 34"/>
          <p:cNvSpPr>
            <a:spLocks noChangeAspect="1"/>
          </p:cNvSpPr>
          <p:nvPr/>
        </p:nvSpPr>
        <p:spPr>
          <a:xfrm>
            <a:off x="5537505" y="13664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6" name="Folded Corner 35"/>
          <p:cNvSpPr>
            <a:spLocks noChangeAspect="1"/>
          </p:cNvSpPr>
          <p:nvPr/>
        </p:nvSpPr>
        <p:spPr>
          <a:xfrm>
            <a:off x="6048476" y="13664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" name="Folded Corner 5"/>
          <p:cNvSpPr>
            <a:spLocks noChangeAspect="1"/>
          </p:cNvSpPr>
          <p:nvPr/>
        </p:nvSpPr>
        <p:spPr>
          <a:xfrm>
            <a:off x="2471691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" name="Folded Corner 6"/>
          <p:cNvSpPr>
            <a:spLocks noChangeAspect="1"/>
          </p:cNvSpPr>
          <p:nvPr/>
        </p:nvSpPr>
        <p:spPr>
          <a:xfrm>
            <a:off x="2982660" y="18788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7" name="Folded Corner 16"/>
          <p:cNvSpPr>
            <a:spLocks noChangeAspect="1"/>
          </p:cNvSpPr>
          <p:nvPr/>
        </p:nvSpPr>
        <p:spPr>
          <a:xfrm>
            <a:off x="3493629" y="18788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aco"/>
                <a:cs typeface="Monaco"/>
              </a:rPr>
              <a:t>A</a:t>
            </a:r>
          </a:p>
        </p:txBody>
      </p:sp>
      <p:sp>
        <p:nvSpPr>
          <p:cNvPr id="18" name="Folded Corner 17"/>
          <p:cNvSpPr>
            <a:spLocks noChangeAspect="1"/>
          </p:cNvSpPr>
          <p:nvPr/>
        </p:nvSpPr>
        <p:spPr>
          <a:xfrm>
            <a:off x="4004598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7" name="Folded Corner 26"/>
          <p:cNvSpPr>
            <a:spLocks noChangeAspect="1"/>
          </p:cNvSpPr>
          <p:nvPr/>
        </p:nvSpPr>
        <p:spPr>
          <a:xfrm>
            <a:off x="4515567" y="18788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8" name="Folded Corner 27"/>
          <p:cNvSpPr>
            <a:spLocks noChangeAspect="1"/>
          </p:cNvSpPr>
          <p:nvPr/>
        </p:nvSpPr>
        <p:spPr>
          <a:xfrm>
            <a:off x="5026536" y="18788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7" name="Folded Corner 36"/>
          <p:cNvSpPr>
            <a:spLocks noChangeAspect="1"/>
          </p:cNvSpPr>
          <p:nvPr/>
        </p:nvSpPr>
        <p:spPr>
          <a:xfrm>
            <a:off x="5537505" y="18788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8" name="Folded Corner 37"/>
          <p:cNvSpPr>
            <a:spLocks noChangeAspect="1"/>
          </p:cNvSpPr>
          <p:nvPr/>
        </p:nvSpPr>
        <p:spPr>
          <a:xfrm>
            <a:off x="6048476" y="18788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0" name="Folded Corner 9"/>
          <p:cNvSpPr>
            <a:spLocks noChangeAspect="1"/>
          </p:cNvSpPr>
          <p:nvPr/>
        </p:nvSpPr>
        <p:spPr>
          <a:xfrm>
            <a:off x="2475279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1" name="Folded Corner 10"/>
          <p:cNvSpPr>
            <a:spLocks noChangeAspect="1"/>
          </p:cNvSpPr>
          <p:nvPr/>
        </p:nvSpPr>
        <p:spPr>
          <a:xfrm>
            <a:off x="2986248" y="23911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0" name="Folded Corner 19"/>
          <p:cNvSpPr>
            <a:spLocks noChangeAspect="1"/>
          </p:cNvSpPr>
          <p:nvPr/>
        </p:nvSpPr>
        <p:spPr>
          <a:xfrm>
            <a:off x="3497217" y="23911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1" name="Folded Corner 20"/>
          <p:cNvSpPr>
            <a:spLocks noChangeAspect="1"/>
          </p:cNvSpPr>
          <p:nvPr/>
        </p:nvSpPr>
        <p:spPr>
          <a:xfrm>
            <a:off x="4008186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0" name="Folded Corner 29"/>
          <p:cNvSpPr>
            <a:spLocks noChangeAspect="1"/>
          </p:cNvSpPr>
          <p:nvPr/>
        </p:nvSpPr>
        <p:spPr>
          <a:xfrm>
            <a:off x="4519155" y="239113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1" name="Folded Corner 30"/>
          <p:cNvSpPr>
            <a:spLocks noChangeAspect="1"/>
          </p:cNvSpPr>
          <p:nvPr/>
        </p:nvSpPr>
        <p:spPr>
          <a:xfrm>
            <a:off x="5030124" y="23911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0" name="Folded Corner 39"/>
          <p:cNvSpPr>
            <a:spLocks noChangeAspect="1"/>
          </p:cNvSpPr>
          <p:nvPr/>
        </p:nvSpPr>
        <p:spPr>
          <a:xfrm>
            <a:off x="5541093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1" name="Folded Corner 40"/>
          <p:cNvSpPr>
            <a:spLocks noChangeAspect="1"/>
          </p:cNvSpPr>
          <p:nvPr/>
        </p:nvSpPr>
        <p:spPr>
          <a:xfrm>
            <a:off x="6052064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2" name="Folded Corner 11"/>
          <p:cNvSpPr>
            <a:spLocks noChangeAspect="1"/>
          </p:cNvSpPr>
          <p:nvPr/>
        </p:nvSpPr>
        <p:spPr>
          <a:xfrm>
            <a:off x="2475279" y="290346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2986248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2" name="Folded Corner 21"/>
          <p:cNvSpPr>
            <a:spLocks noChangeAspect="1"/>
          </p:cNvSpPr>
          <p:nvPr/>
        </p:nvSpPr>
        <p:spPr>
          <a:xfrm>
            <a:off x="3497217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3" name="Folded Corner 22"/>
          <p:cNvSpPr>
            <a:spLocks noChangeAspect="1"/>
          </p:cNvSpPr>
          <p:nvPr/>
        </p:nvSpPr>
        <p:spPr>
          <a:xfrm>
            <a:off x="4008186" y="290346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2" name="Folded Corner 31"/>
          <p:cNvSpPr>
            <a:spLocks noChangeAspect="1"/>
          </p:cNvSpPr>
          <p:nvPr/>
        </p:nvSpPr>
        <p:spPr>
          <a:xfrm>
            <a:off x="4519155" y="290346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3" name="Folded Corner 32"/>
          <p:cNvSpPr>
            <a:spLocks noChangeAspect="1"/>
          </p:cNvSpPr>
          <p:nvPr/>
        </p:nvSpPr>
        <p:spPr>
          <a:xfrm>
            <a:off x="5030124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2" name="Folded Corner 41"/>
          <p:cNvSpPr>
            <a:spLocks noChangeAspect="1"/>
          </p:cNvSpPr>
          <p:nvPr/>
        </p:nvSpPr>
        <p:spPr>
          <a:xfrm>
            <a:off x="5541093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3" name="Folded Corner 42"/>
          <p:cNvSpPr>
            <a:spLocks noChangeAspect="1"/>
          </p:cNvSpPr>
          <p:nvPr/>
        </p:nvSpPr>
        <p:spPr>
          <a:xfrm>
            <a:off x="6052064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3" name="Folded Corner 62"/>
          <p:cNvSpPr>
            <a:spLocks noChangeAspect="1"/>
          </p:cNvSpPr>
          <p:nvPr/>
        </p:nvSpPr>
        <p:spPr>
          <a:xfrm>
            <a:off x="2478340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4" name="Folded Corner 63"/>
          <p:cNvSpPr>
            <a:spLocks noChangeAspect="1"/>
          </p:cNvSpPr>
          <p:nvPr/>
        </p:nvSpPr>
        <p:spPr>
          <a:xfrm>
            <a:off x="2989309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5" name="Folded Corner 54"/>
          <p:cNvSpPr>
            <a:spLocks noChangeAspect="1"/>
          </p:cNvSpPr>
          <p:nvPr/>
        </p:nvSpPr>
        <p:spPr>
          <a:xfrm>
            <a:off x="3500278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6" name="Folded Corner 55"/>
          <p:cNvSpPr>
            <a:spLocks noChangeAspect="1"/>
          </p:cNvSpPr>
          <p:nvPr/>
        </p:nvSpPr>
        <p:spPr>
          <a:xfrm>
            <a:off x="4011247" y="34157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4" name="Folded Corner 83"/>
          <p:cNvSpPr>
            <a:spLocks noChangeAspect="1"/>
          </p:cNvSpPr>
          <p:nvPr/>
        </p:nvSpPr>
        <p:spPr>
          <a:xfrm>
            <a:off x="4522216" y="34157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5" name="Folded Corner 84"/>
          <p:cNvSpPr>
            <a:spLocks noChangeAspect="1"/>
          </p:cNvSpPr>
          <p:nvPr/>
        </p:nvSpPr>
        <p:spPr>
          <a:xfrm>
            <a:off x="5033185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6" name="Folded Corner 75"/>
          <p:cNvSpPr>
            <a:spLocks noChangeAspect="1"/>
          </p:cNvSpPr>
          <p:nvPr/>
        </p:nvSpPr>
        <p:spPr>
          <a:xfrm>
            <a:off x="5544154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7" name="Folded Corner 76"/>
          <p:cNvSpPr>
            <a:spLocks noChangeAspect="1"/>
          </p:cNvSpPr>
          <p:nvPr/>
        </p:nvSpPr>
        <p:spPr>
          <a:xfrm>
            <a:off x="6055125" y="34157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5" name="Folded Corner 64"/>
          <p:cNvSpPr>
            <a:spLocks noChangeAspect="1"/>
          </p:cNvSpPr>
          <p:nvPr/>
        </p:nvSpPr>
        <p:spPr>
          <a:xfrm>
            <a:off x="2478340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6" name="Folded Corner 65"/>
          <p:cNvSpPr>
            <a:spLocks noChangeAspect="1"/>
          </p:cNvSpPr>
          <p:nvPr/>
        </p:nvSpPr>
        <p:spPr>
          <a:xfrm>
            <a:off x="2989309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7" name="Folded Corner 56"/>
          <p:cNvSpPr>
            <a:spLocks noChangeAspect="1"/>
          </p:cNvSpPr>
          <p:nvPr/>
        </p:nvSpPr>
        <p:spPr>
          <a:xfrm>
            <a:off x="3500278" y="39281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8" name="Folded Corner 57"/>
          <p:cNvSpPr>
            <a:spLocks noChangeAspect="1"/>
          </p:cNvSpPr>
          <p:nvPr/>
        </p:nvSpPr>
        <p:spPr>
          <a:xfrm>
            <a:off x="4011247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6" name="Folded Corner 85"/>
          <p:cNvSpPr>
            <a:spLocks noChangeAspect="1"/>
          </p:cNvSpPr>
          <p:nvPr/>
        </p:nvSpPr>
        <p:spPr>
          <a:xfrm>
            <a:off x="4522216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7" name="Folded Corner 86"/>
          <p:cNvSpPr>
            <a:spLocks noChangeAspect="1"/>
          </p:cNvSpPr>
          <p:nvPr/>
        </p:nvSpPr>
        <p:spPr>
          <a:xfrm>
            <a:off x="5033185" y="39281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8" name="Folded Corner 77"/>
          <p:cNvSpPr>
            <a:spLocks noChangeAspect="1"/>
          </p:cNvSpPr>
          <p:nvPr/>
        </p:nvSpPr>
        <p:spPr>
          <a:xfrm>
            <a:off x="5544154" y="39281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aco"/>
                <a:cs typeface="Monaco"/>
              </a:rPr>
              <a:t>C</a:t>
            </a:r>
          </a:p>
        </p:txBody>
      </p:sp>
      <p:sp>
        <p:nvSpPr>
          <p:cNvPr id="79" name="Folded Corner 78"/>
          <p:cNvSpPr>
            <a:spLocks noChangeAspect="1"/>
          </p:cNvSpPr>
          <p:nvPr/>
        </p:nvSpPr>
        <p:spPr>
          <a:xfrm>
            <a:off x="6055125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9" name="Folded Corner 58"/>
          <p:cNvSpPr>
            <a:spLocks noChangeAspect="1"/>
          </p:cNvSpPr>
          <p:nvPr/>
        </p:nvSpPr>
        <p:spPr>
          <a:xfrm>
            <a:off x="2481928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0" name="Folded Corner 59"/>
          <p:cNvSpPr>
            <a:spLocks noChangeAspect="1"/>
          </p:cNvSpPr>
          <p:nvPr/>
        </p:nvSpPr>
        <p:spPr>
          <a:xfrm>
            <a:off x="2992897" y="44404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1" name="Folded Corner 50"/>
          <p:cNvSpPr>
            <a:spLocks noChangeAspect="1"/>
          </p:cNvSpPr>
          <p:nvPr/>
        </p:nvSpPr>
        <p:spPr>
          <a:xfrm>
            <a:off x="3503866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2" name="Folded Corner 51"/>
          <p:cNvSpPr>
            <a:spLocks noChangeAspect="1"/>
          </p:cNvSpPr>
          <p:nvPr/>
        </p:nvSpPr>
        <p:spPr>
          <a:xfrm>
            <a:off x="4014835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0" name="Folded Corner 79"/>
          <p:cNvSpPr>
            <a:spLocks noChangeAspect="1"/>
          </p:cNvSpPr>
          <p:nvPr/>
        </p:nvSpPr>
        <p:spPr>
          <a:xfrm>
            <a:off x="4525804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1" name="Folded Corner 80"/>
          <p:cNvSpPr>
            <a:spLocks noChangeAspect="1"/>
          </p:cNvSpPr>
          <p:nvPr/>
        </p:nvSpPr>
        <p:spPr>
          <a:xfrm>
            <a:off x="5036773" y="44404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2" name="Folded Corner 71"/>
          <p:cNvSpPr>
            <a:spLocks noChangeAspect="1"/>
          </p:cNvSpPr>
          <p:nvPr/>
        </p:nvSpPr>
        <p:spPr>
          <a:xfrm>
            <a:off x="5547742" y="44404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3" name="Folded Corner 72"/>
          <p:cNvSpPr>
            <a:spLocks noChangeAspect="1"/>
          </p:cNvSpPr>
          <p:nvPr/>
        </p:nvSpPr>
        <p:spPr>
          <a:xfrm>
            <a:off x="6058713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1" name="Folded Corner 60"/>
          <p:cNvSpPr>
            <a:spLocks noChangeAspect="1"/>
          </p:cNvSpPr>
          <p:nvPr/>
        </p:nvSpPr>
        <p:spPr>
          <a:xfrm>
            <a:off x="2481928" y="4960505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2" name="Folded Corner 61"/>
          <p:cNvSpPr>
            <a:spLocks noChangeAspect="1"/>
          </p:cNvSpPr>
          <p:nvPr/>
        </p:nvSpPr>
        <p:spPr>
          <a:xfrm>
            <a:off x="2992897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3" name="Folded Corner 52"/>
          <p:cNvSpPr>
            <a:spLocks noChangeAspect="1"/>
          </p:cNvSpPr>
          <p:nvPr/>
        </p:nvSpPr>
        <p:spPr>
          <a:xfrm>
            <a:off x="3503866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4" name="Folded Corner 53"/>
          <p:cNvSpPr>
            <a:spLocks noChangeAspect="1"/>
          </p:cNvSpPr>
          <p:nvPr/>
        </p:nvSpPr>
        <p:spPr>
          <a:xfrm>
            <a:off x="4014835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2" name="Folded Corner 81"/>
          <p:cNvSpPr>
            <a:spLocks noChangeAspect="1"/>
          </p:cNvSpPr>
          <p:nvPr/>
        </p:nvSpPr>
        <p:spPr>
          <a:xfrm>
            <a:off x="4525804" y="4960505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3" name="Folded Corner 82"/>
          <p:cNvSpPr>
            <a:spLocks noChangeAspect="1"/>
          </p:cNvSpPr>
          <p:nvPr/>
        </p:nvSpPr>
        <p:spPr>
          <a:xfrm>
            <a:off x="5036773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4" name="Folded Corner 73"/>
          <p:cNvSpPr>
            <a:spLocks noChangeAspect="1"/>
          </p:cNvSpPr>
          <p:nvPr/>
        </p:nvSpPr>
        <p:spPr>
          <a:xfrm>
            <a:off x="5547742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5" name="Folded Corner 74"/>
          <p:cNvSpPr>
            <a:spLocks noChangeAspect="1"/>
          </p:cNvSpPr>
          <p:nvPr/>
        </p:nvSpPr>
        <p:spPr>
          <a:xfrm>
            <a:off x="6058713" y="496050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8392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>
            <a:spLocks noChangeAspect="1"/>
          </p:cNvSpPr>
          <p:nvPr/>
        </p:nvSpPr>
        <p:spPr>
          <a:xfrm>
            <a:off x="2471691" y="13664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SURGERY DEPT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" name="Folded Corner 4"/>
          <p:cNvSpPr>
            <a:spLocks noChangeAspect="1"/>
          </p:cNvSpPr>
          <p:nvPr/>
        </p:nvSpPr>
        <p:spPr>
          <a:xfrm>
            <a:off x="2982660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5" name="Folded Corner 14"/>
          <p:cNvSpPr>
            <a:spLocks noChangeAspect="1"/>
          </p:cNvSpPr>
          <p:nvPr/>
        </p:nvSpPr>
        <p:spPr>
          <a:xfrm>
            <a:off x="3493629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6" name="Folded Corner 15"/>
          <p:cNvSpPr>
            <a:spLocks noChangeAspect="1"/>
          </p:cNvSpPr>
          <p:nvPr/>
        </p:nvSpPr>
        <p:spPr>
          <a:xfrm>
            <a:off x="4004598" y="13664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5" name="Folded Corner 24"/>
          <p:cNvSpPr>
            <a:spLocks noChangeAspect="1"/>
          </p:cNvSpPr>
          <p:nvPr/>
        </p:nvSpPr>
        <p:spPr>
          <a:xfrm>
            <a:off x="4515567" y="13664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6" name="Folded Corner 25"/>
          <p:cNvSpPr>
            <a:spLocks noChangeAspect="1"/>
          </p:cNvSpPr>
          <p:nvPr/>
        </p:nvSpPr>
        <p:spPr>
          <a:xfrm>
            <a:off x="5026536" y="13664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5" name="Folded Corner 34"/>
          <p:cNvSpPr>
            <a:spLocks noChangeAspect="1"/>
          </p:cNvSpPr>
          <p:nvPr/>
        </p:nvSpPr>
        <p:spPr>
          <a:xfrm>
            <a:off x="5537505" y="13664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6" name="Folded Corner 35"/>
          <p:cNvSpPr>
            <a:spLocks noChangeAspect="1"/>
          </p:cNvSpPr>
          <p:nvPr/>
        </p:nvSpPr>
        <p:spPr>
          <a:xfrm>
            <a:off x="6048476" y="13664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" name="Folded Corner 5"/>
          <p:cNvSpPr>
            <a:spLocks noChangeAspect="1"/>
          </p:cNvSpPr>
          <p:nvPr/>
        </p:nvSpPr>
        <p:spPr>
          <a:xfrm>
            <a:off x="2471691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" name="Folded Corner 6"/>
          <p:cNvSpPr>
            <a:spLocks noChangeAspect="1"/>
          </p:cNvSpPr>
          <p:nvPr/>
        </p:nvSpPr>
        <p:spPr>
          <a:xfrm>
            <a:off x="2982660" y="18788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7" name="Folded Corner 16"/>
          <p:cNvSpPr>
            <a:spLocks noChangeAspect="1"/>
          </p:cNvSpPr>
          <p:nvPr/>
        </p:nvSpPr>
        <p:spPr>
          <a:xfrm>
            <a:off x="3493629" y="18788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PATIENT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8" name="Folded Corner 17"/>
          <p:cNvSpPr>
            <a:spLocks noChangeAspect="1"/>
          </p:cNvSpPr>
          <p:nvPr/>
        </p:nvSpPr>
        <p:spPr>
          <a:xfrm>
            <a:off x="4004598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7" name="Folded Corner 26"/>
          <p:cNvSpPr>
            <a:spLocks noChangeAspect="1"/>
          </p:cNvSpPr>
          <p:nvPr/>
        </p:nvSpPr>
        <p:spPr>
          <a:xfrm>
            <a:off x="4515567" y="18788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8" name="Folded Corner 27"/>
          <p:cNvSpPr>
            <a:spLocks noChangeAspect="1"/>
          </p:cNvSpPr>
          <p:nvPr/>
        </p:nvSpPr>
        <p:spPr>
          <a:xfrm>
            <a:off x="5026536" y="18788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7" name="Folded Corner 36"/>
          <p:cNvSpPr>
            <a:spLocks noChangeAspect="1"/>
          </p:cNvSpPr>
          <p:nvPr/>
        </p:nvSpPr>
        <p:spPr>
          <a:xfrm>
            <a:off x="5537505" y="18788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8" name="Folded Corner 37"/>
          <p:cNvSpPr>
            <a:spLocks noChangeAspect="1"/>
          </p:cNvSpPr>
          <p:nvPr/>
        </p:nvSpPr>
        <p:spPr>
          <a:xfrm>
            <a:off x="6048476" y="18788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0" name="Folded Corner 9"/>
          <p:cNvSpPr>
            <a:spLocks noChangeAspect="1"/>
          </p:cNvSpPr>
          <p:nvPr/>
        </p:nvSpPr>
        <p:spPr>
          <a:xfrm>
            <a:off x="2475279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1" name="Folded Corner 10"/>
          <p:cNvSpPr>
            <a:spLocks noChangeAspect="1"/>
          </p:cNvSpPr>
          <p:nvPr/>
        </p:nvSpPr>
        <p:spPr>
          <a:xfrm>
            <a:off x="2986248" y="23911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OPERATING ROOM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0" name="Folded Corner 19"/>
          <p:cNvSpPr>
            <a:spLocks noChangeAspect="1"/>
          </p:cNvSpPr>
          <p:nvPr/>
        </p:nvSpPr>
        <p:spPr>
          <a:xfrm>
            <a:off x="3497217" y="23911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1" name="Folded Corner 20"/>
          <p:cNvSpPr>
            <a:spLocks noChangeAspect="1"/>
          </p:cNvSpPr>
          <p:nvPr/>
        </p:nvSpPr>
        <p:spPr>
          <a:xfrm>
            <a:off x="4008186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0" name="Folded Corner 29"/>
          <p:cNvSpPr>
            <a:spLocks noChangeAspect="1"/>
          </p:cNvSpPr>
          <p:nvPr/>
        </p:nvSpPr>
        <p:spPr>
          <a:xfrm>
            <a:off x="4519155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1" name="Folded Corner 30"/>
          <p:cNvSpPr>
            <a:spLocks noChangeAspect="1"/>
          </p:cNvSpPr>
          <p:nvPr/>
        </p:nvSpPr>
        <p:spPr>
          <a:xfrm>
            <a:off x="5030124" y="23911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0" name="Folded Corner 39"/>
          <p:cNvSpPr>
            <a:spLocks noChangeAspect="1"/>
          </p:cNvSpPr>
          <p:nvPr/>
        </p:nvSpPr>
        <p:spPr>
          <a:xfrm>
            <a:off x="5541093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1" name="Folded Corner 40"/>
          <p:cNvSpPr>
            <a:spLocks noChangeAspect="1"/>
          </p:cNvSpPr>
          <p:nvPr/>
        </p:nvSpPr>
        <p:spPr>
          <a:xfrm>
            <a:off x="6052064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2" name="Folded Corner 11"/>
          <p:cNvSpPr>
            <a:spLocks noChangeAspect="1"/>
          </p:cNvSpPr>
          <p:nvPr/>
        </p:nvSpPr>
        <p:spPr>
          <a:xfrm>
            <a:off x="2475279" y="290346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2986248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2" name="Folded Corner 21"/>
          <p:cNvSpPr>
            <a:spLocks noChangeAspect="1"/>
          </p:cNvSpPr>
          <p:nvPr/>
        </p:nvSpPr>
        <p:spPr>
          <a:xfrm>
            <a:off x="3497217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3" name="Folded Corner 22"/>
          <p:cNvSpPr>
            <a:spLocks noChangeAspect="1"/>
          </p:cNvSpPr>
          <p:nvPr/>
        </p:nvSpPr>
        <p:spPr>
          <a:xfrm>
            <a:off x="4008186" y="290346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SURGEON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2" name="Folded Corner 31"/>
          <p:cNvSpPr>
            <a:spLocks noChangeAspect="1"/>
          </p:cNvSpPr>
          <p:nvPr/>
        </p:nvSpPr>
        <p:spPr>
          <a:xfrm>
            <a:off x="4519155" y="290346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3" name="Folded Corner 32"/>
          <p:cNvSpPr>
            <a:spLocks noChangeAspect="1"/>
          </p:cNvSpPr>
          <p:nvPr/>
        </p:nvSpPr>
        <p:spPr>
          <a:xfrm>
            <a:off x="5030124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2" name="Folded Corner 41"/>
          <p:cNvSpPr>
            <a:spLocks noChangeAspect="1"/>
          </p:cNvSpPr>
          <p:nvPr/>
        </p:nvSpPr>
        <p:spPr>
          <a:xfrm>
            <a:off x="5541093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3" name="Folded Corner 42"/>
          <p:cNvSpPr>
            <a:spLocks noChangeAspect="1"/>
          </p:cNvSpPr>
          <p:nvPr/>
        </p:nvSpPr>
        <p:spPr>
          <a:xfrm>
            <a:off x="6052064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3" name="Folded Corner 62"/>
          <p:cNvSpPr>
            <a:spLocks noChangeAspect="1"/>
          </p:cNvSpPr>
          <p:nvPr/>
        </p:nvSpPr>
        <p:spPr>
          <a:xfrm>
            <a:off x="2478340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4" name="Folded Corner 63"/>
          <p:cNvSpPr>
            <a:spLocks noChangeAspect="1"/>
          </p:cNvSpPr>
          <p:nvPr/>
        </p:nvSpPr>
        <p:spPr>
          <a:xfrm>
            <a:off x="2989309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5" name="Folded Corner 54"/>
          <p:cNvSpPr>
            <a:spLocks noChangeAspect="1"/>
          </p:cNvSpPr>
          <p:nvPr/>
        </p:nvSpPr>
        <p:spPr>
          <a:xfrm>
            <a:off x="3500278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6" name="Folded Corner 55"/>
          <p:cNvSpPr>
            <a:spLocks noChangeAspect="1"/>
          </p:cNvSpPr>
          <p:nvPr/>
        </p:nvSpPr>
        <p:spPr>
          <a:xfrm>
            <a:off x="4011247" y="34157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4" name="Folded Corner 83"/>
          <p:cNvSpPr>
            <a:spLocks noChangeAspect="1"/>
          </p:cNvSpPr>
          <p:nvPr/>
        </p:nvSpPr>
        <p:spPr>
          <a:xfrm>
            <a:off x="4522216" y="34157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RADIO-LOGIST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5" name="Folded Corner 84"/>
          <p:cNvSpPr>
            <a:spLocks noChangeAspect="1"/>
          </p:cNvSpPr>
          <p:nvPr/>
        </p:nvSpPr>
        <p:spPr>
          <a:xfrm>
            <a:off x="5033185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6" name="Folded Corner 75"/>
          <p:cNvSpPr>
            <a:spLocks noChangeAspect="1"/>
          </p:cNvSpPr>
          <p:nvPr/>
        </p:nvSpPr>
        <p:spPr>
          <a:xfrm>
            <a:off x="5544154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7" name="Folded Corner 76"/>
          <p:cNvSpPr>
            <a:spLocks noChangeAspect="1"/>
          </p:cNvSpPr>
          <p:nvPr/>
        </p:nvSpPr>
        <p:spPr>
          <a:xfrm>
            <a:off x="6055125" y="34157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5" name="Folded Corner 64"/>
          <p:cNvSpPr>
            <a:spLocks noChangeAspect="1"/>
          </p:cNvSpPr>
          <p:nvPr/>
        </p:nvSpPr>
        <p:spPr>
          <a:xfrm>
            <a:off x="2478340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6" name="Folded Corner 65"/>
          <p:cNvSpPr>
            <a:spLocks noChangeAspect="1"/>
          </p:cNvSpPr>
          <p:nvPr/>
        </p:nvSpPr>
        <p:spPr>
          <a:xfrm>
            <a:off x="2989309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7" name="Folded Corner 56"/>
          <p:cNvSpPr>
            <a:spLocks noChangeAspect="1"/>
          </p:cNvSpPr>
          <p:nvPr/>
        </p:nvSpPr>
        <p:spPr>
          <a:xfrm>
            <a:off x="3500278" y="39281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8" name="Folded Corner 57"/>
          <p:cNvSpPr>
            <a:spLocks noChangeAspect="1"/>
          </p:cNvSpPr>
          <p:nvPr/>
        </p:nvSpPr>
        <p:spPr>
          <a:xfrm>
            <a:off x="4011247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6" name="Folded Corner 85"/>
          <p:cNvSpPr>
            <a:spLocks noChangeAspect="1"/>
          </p:cNvSpPr>
          <p:nvPr/>
        </p:nvSpPr>
        <p:spPr>
          <a:xfrm>
            <a:off x="4522216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7" name="Folded Corner 86"/>
          <p:cNvSpPr>
            <a:spLocks noChangeAspect="1"/>
          </p:cNvSpPr>
          <p:nvPr/>
        </p:nvSpPr>
        <p:spPr>
          <a:xfrm>
            <a:off x="5033185" y="39281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8" name="Folded Corner 77"/>
          <p:cNvSpPr>
            <a:spLocks noChangeAspect="1"/>
          </p:cNvSpPr>
          <p:nvPr/>
        </p:nvSpPr>
        <p:spPr>
          <a:xfrm>
            <a:off x="5544154" y="39281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MRI SCAN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9" name="Folded Corner 78"/>
          <p:cNvSpPr>
            <a:spLocks noChangeAspect="1"/>
          </p:cNvSpPr>
          <p:nvPr/>
        </p:nvSpPr>
        <p:spPr>
          <a:xfrm>
            <a:off x="6055125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9" name="Folded Corner 58"/>
          <p:cNvSpPr>
            <a:spLocks noChangeAspect="1"/>
          </p:cNvSpPr>
          <p:nvPr/>
        </p:nvSpPr>
        <p:spPr>
          <a:xfrm>
            <a:off x="2481928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0" name="Folded Corner 59"/>
          <p:cNvSpPr>
            <a:spLocks noChangeAspect="1"/>
          </p:cNvSpPr>
          <p:nvPr/>
        </p:nvSpPr>
        <p:spPr>
          <a:xfrm>
            <a:off x="2992897" y="44404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1" name="Folded Corner 50"/>
          <p:cNvSpPr>
            <a:spLocks noChangeAspect="1"/>
          </p:cNvSpPr>
          <p:nvPr/>
        </p:nvSpPr>
        <p:spPr>
          <a:xfrm>
            <a:off x="3503866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2" name="Folded Corner 51"/>
          <p:cNvSpPr>
            <a:spLocks noChangeAspect="1"/>
          </p:cNvSpPr>
          <p:nvPr/>
        </p:nvSpPr>
        <p:spPr>
          <a:xfrm>
            <a:off x="4014835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0" name="Folded Corner 79"/>
          <p:cNvSpPr>
            <a:spLocks noChangeAspect="1"/>
          </p:cNvSpPr>
          <p:nvPr/>
        </p:nvSpPr>
        <p:spPr>
          <a:xfrm>
            <a:off x="4525804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1" name="Folded Corner 80"/>
          <p:cNvSpPr>
            <a:spLocks noChangeAspect="1"/>
          </p:cNvSpPr>
          <p:nvPr/>
        </p:nvSpPr>
        <p:spPr>
          <a:xfrm>
            <a:off x="5036773" y="44404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IMAGES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2" name="Folded Corner 71"/>
          <p:cNvSpPr>
            <a:spLocks noChangeAspect="1"/>
          </p:cNvSpPr>
          <p:nvPr/>
        </p:nvSpPr>
        <p:spPr>
          <a:xfrm>
            <a:off x="5547742" y="44404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3" name="Folded Corner 72"/>
          <p:cNvSpPr>
            <a:spLocks noChangeAspect="1"/>
          </p:cNvSpPr>
          <p:nvPr/>
        </p:nvSpPr>
        <p:spPr>
          <a:xfrm>
            <a:off x="6058713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1" name="Folded Corner 60"/>
          <p:cNvSpPr>
            <a:spLocks noChangeAspect="1"/>
          </p:cNvSpPr>
          <p:nvPr/>
        </p:nvSpPr>
        <p:spPr>
          <a:xfrm>
            <a:off x="2481928" y="4960505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2" name="Folded Corner 61"/>
          <p:cNvSpPr>
            <a:spLocks noChangeAspect="1"/>
          </p:cNvSpPr>
          <p:nvPr/>
        </p:nvSpPr>
        <p:spPr>
          <a:xfrm>
            <a:off x="2992897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3" name="Folded Corner 52"/>
          <p:cNvSpPr>
            <a:spLocks noChangeAspect="1"/>
          </p:cNvSpPr>
          <p:nvPr/>
        </p:nvSpPr>
        <p:spPr>
          <a:xfrm>
            <a:off x="3503866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4" name="Folded Corner 53"/>
          <p:cNvSpPr>
            <a:spLocks noChangeAspect="1"/>
          </p:cNvSpPr>
          <p:nvPr/>
        </p:nvSpPr>
        <p:spPr>
          <a:xfrm>
            <a:off x="4014835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2" name="Folded Corner 81"/>
          <p:cNvSpPr>
            <a:spLocks noChangeAspect="1"/>
          </p:cNvSpPr>
          <p:nvPr/>
        </p:nvSpPr>
        <p:spPr>
          <a:xfrm>
            <a:off x="4525804" y="4960505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3" name="Folded Corner 82"/>
          <p:cNvSpPr>
            <a:spLocks noChangeAspect="1"/>
          </p:cNvSpPr>
          <p:nvPr/>
        </p:nvSpPr>
        <p:spPr>
          <a:xfrm>
            <a:off x="5036773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4" name="Folded Corner 73"/>
          <p:cNvSpPr>
            <a:spLocks noChangeAspect="1"/>
          </p:cNvSpPr>
          <p:nvPr/>
        </p:nvSpPr>
        <p:spPr>
          <a:xfrm>
            <a:off x="5547742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5" name="Folded Corner 74"/>
          <p:cNvSpPr>
            <a:spLocks noChangeAspect="1"/>
          </p:cNvSpPr>
          <p:nvPr/>
        </p:nvSpPr>
        <p:spPr>
          <a:xfrm>
            <a:off x="6058713" y="496050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RADIO-LOGY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1793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>
            <a:spLocks noChangeAspect="1"/>
          </p:cNvSpPr>
          <p:nvPr/>
        </p:nvSpPr>
        <p:spPr>
          <a:xfrm>
            <a:off x="2471691" y="13664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AIRLINE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" name="Folded Corner 4"/>
          <p:cNvSpPr>
            <a:spLocks noChangeAspect="1"/>
          </p:cNvSpPr>
          <p:nvPr/>
        </p:nvSpPr>
        <p:spPr>
          <a:xfrm>
            <a:off x="2982660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5" name="Folded Corner 14"/>
          <p:cNvSpPr>
            <a:spLocks noChangeAspect="1"/>
          </p:cNvSpPr>
          <p:nvPr/>
        </p:nvSpPr>
        <p:spPr>
          <a:xfrm>
            <a:off x="3493629" y="13664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6" name="Folded Corner 15"/>
          <p:cNvSpPr>
            <a:spLocks noChangeAspect="1"/>
          </p:cNvSpPr>
          <p:nvPr/>
        </p:nvSpPr>
        <p:spPr>
          <a:xfrm>
            <a:off x="4004598" y="13664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5" name="Folded Corner 24"/>
          <p:cNvSpPr>
            <a:spLocks noChangeAspect="1"/>
          </p:cNvSpPr>
          <p:nvPr/>
        </p:nvSpPr>
        <p:spPr>
          <a:xfrm>
            <a:off x="4515567" y="13664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6" name="Folded Corner 25"/>
          <p:cNvSpPr>
            <a:spLocks noChangeAspect="1"/>
          </p:cNvSpPr>
          <p:nvPr/>
        </p:nvSpPr>
        <p:spPr>
          <a:xfrm>
            <a:off x="5026536" y="13664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5" name="Folded Corner 34"/>
          <p:cNvSpPr>
            <a:spLocks noChangeAspect="1"/>
          </p:cNvSpPr>
          <p:nvPr/>
        </p:nvSpPr>
        <p:spPr>
          <a:xfrm>
            <a:off x="5537505" y="13664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6" name="Folded Corner 35"/>
          <p:cNvSpPr>
            <a:spLocks noChangeAspect="1"/>
          </p:cNvSpPr>
          <p:nvPr/>
        </p:nvSpPr>
        <p:spPr>
          <a:xfrm>
            <a:off x="6048476" y="13664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" name="Folded Corner 5"/>
          <p:cNvSpPr>
            <a:spLocks noChangeAspect="1"/>
          </p:cNvSpPr>
          <p:nvPr/>
        </p:nvSpPr>
        <p:spPr>
          <a:xfrm>
            <a:off x="2471691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" name="Folded Corner 6"/>
          <p:cNvSpPr>
            <a:spLocks noChangeAspect="1"/>
          </p:cNvSpPr>
          <p:nvPr/>
        </p:nvSpPr>
        <p:spPr>
          <a:xfrm>
            <a:off x="2982660" y="18788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7" name="Folded Corner 16"/>
          <p:cNvSpPr>
            <a:spLocks noChangeAspect="1"/>
          </p:cNvSpPr>
          <p:nvPr/>
        </p:nvSpPr>
        <p:spPr>
          <a:xfrm>
            <a:off x="3493629" y="18788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FLIGHT 675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8" name="Folded Corner 17"/>
          <p:cNvSpPr>
            <a:spLocks noChangeAspect="1"/>
          </p:cNvSpPr>
          <p:nvPr/>
        </p:nvSpPr>
        <p:spPr>
          <a:xfrm>
            <a:off x="4004598" y="18788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7" name="Folded Corner 26"/>
          <p:cNvSpPr>
            <a:spLocks noChangeAspect="1"/>
          </p:cNvSpPr>
          <p:nvPr/>
        </p:nvSpPr>
        <p:spPr>
          <a:xfrm>
            <a:off x="4515567" y="18788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8" name="Folded Corner 27"/>
          <p:cNvSpPr>
            <a:spLocks noChangeAspect="1"/>
          </p:cNvSpPr>
          <p:nvPr/>
        </p:nvSpPr>
        <p:spPr>
          <a:xfrm>
            <a:off x="5026536" y="18788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7" name="Folded Corner 36"/>
          <p:cNvSpPr>
            <a:spLocks noChangeAspect="1"/>
          </p:cNvSpPr>
          <p:nvPr/>
        </p:nvSpPr>
        <p:spPr>
          <a:xfrm>
            <a:off x="5537505" y="18788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8" name="Folded Corner 37"/>
          <p:cNvSpPr>
            <a:spLocks noChangeAspect="1"/>
          </p:cNvSpPr>
          <p:nvPr/>
        </p:nvSpPr>
        <p:spPr>
          <a:xfrm>
            <a:off x="6048476" y="18788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0" name="Folded Corner 9"/>
          <p:cNvSpPr>
            <a:spLocks noChangeAspect="1"/>
          </p:cNvSpPr>
          <p:nvPr/>
        </p:nvSpPr>
        <p:spPr>
          <a:xfrm>
            <a:off x="2475279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1" name="Folded Corner 10"/>
          <p:cNvSpPr>
            <a:spLocks noChangeAspect="1"/>
          </p:cNvSpPr>
          <p:nvPr/>
        </p:nvSpPr>
        <p:spPr>
          <a:xfrm>
            <a:off x="2986248" y="23911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SEAT 11D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0" name="Folded Corner 19"/>
          <p:cNvSpPr>
            <a:spLocks noChangeAspect="1"/>
          </p:cNvSpPr>
          <p:nvPr/>
        </p:nvSpPr>
        <p:spPr>
          <a:xfrm>
            <a:off x="3497217" y="23911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1" name="Folded Corner 20"/>
          <p:cNvSpPr>
            <a:spLocks noChangeAspect="1"/>
          </p:cNvSpPr>
          <p:nvPr/>
        </p:nvSpPr>
        <p:spPr>
          <a:xfrm>
            <a:off x="4008186" y="23911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0" name="Folded Corner 29"/>
          <p:cNvSpPr>
            <a:spLocks noChangeAspect="1"/>
          </p:cNvSpPr>
          <p:nvPr/>
        </p:nvSpPr>
        <p:spPr>
          <a:xfrm>
            <a:off x="4519155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1" name="Folded Corner 30"/>
          <p:cNvSpPr>
            <a:spLocks noChangeAspect="1"/>
          </p:cNvSpPr>
          <p:nvPr/>
        </p:nvSpPr>
        <p:spPr>
          <a:xfrm>
            <a:off x="5030124" y="23911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0" name="Folded Corner 39"/>
          <p:cNvSpPr>
            <a:spLocks noChangeAspect="1"/>
          </p:cNvSpPr>
          <p:nvPr/>
        </p:nvSpPr>
        <p:spPr>
          <a:xfrm>
            <a:off x="5541093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1" name="Folded Corner 40"/>
          <p:cNvSpPr>
            <a:spLocks noChangeAspect="1"/>
          </p:cNvSpPr>
          <p:nvPr/>
        </p:nvSpPr>
        <p:spPr>
          <a:xfrm>
            <a:off x="6052064" y="23911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2" name="Folded Corner 11"/>
          <p:cNvSpPr>
            <a:spLocks noChangeAspect="1"/>
          </p:cNvSpPr>
          <p:nvPr/>
        </p:nvSpPr>
        <p:spPr>
          <a:xfrm>
            <a:off x="2475279" y="290346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2986248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2" name="Folded Corner 21"/>
          <p:cNvSpPr>
            <a:spLocks noChangeAspect="1"/>
          </p:cNvSpPr>
          <p:nvPr/>
        </p:nvSpPr>
        <p:spPr>
          <a:xfrm>
            <a:off x="3497217" y="290346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3" name="Folded Corner 22"/>
          <p:cNvSpPr>
            <a:spLocks noChangeAspect="1"/>
          </p:cNvSpPr>
          <p:nvPr/>
        </p:nvSpPr>
        <p:spPr>
          <a:xfrm>
            <a:off x="4008186" y="290346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PASS-ENGER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2" name="Folded Corner 31"/>
          <p:cNvSpPr>
            <a:spLocks noChangeAspect="1"/>
          </p:cNvSpPr>
          <p:nvPr/>
        </p:nvSpPr>
        <p:spPr>
          <a:xfrm>
            <a:off x="4519155" y="290346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3" name="Folded Corner 32"/>
          <p:cNvSpPr>
            <a:spLocks noChangeAspect="1"/>
          </p:cNvSpPr>
          <p:nvPr/>
        </p:nvSpPr>
        <p:spPr>
          <a:xfrm>
            <a:off x="5030124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2" name="Folded Corner 41"/>
          <p:cNvSpPr>
            <a:spLocks noChangeAspect="1"/>
          </p:cNvSpPr>
          <p:nvPr/>
        </p:nvSpPr>
        <p:spPr>
          <a:xfrm>
            <a:off x="5541093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43" name="Folded Corner 42"/>
          <p:cNvSpPr>
            <a:spLocks noChangeAspect="1"/>
          </p:cNvSpPr>
          <p:nvPr/>
        </p:nvSpPr>
        <p:spPr>
          <a:xfrm>
            <a:off x="6052064" y="290346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3" name="Folded Corner 62"/>
          <p:cNvSpPr>
            <a:spLocks noChangeAspect="1"/>
          </p:cNvSpPr>
          <p:nvPr/>
        </p:nvSpPr>
        <p:spPr>
          <a:xfrm>
            <a:off x="2478340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4" name="Folded Corner 63"/>
          <p:cNvSpPr>
            <a:spLocks noChangeAspect="1"/>
          </p:cNvSpPr>
          <p:nvPr/>
        </p:nvSpPr>
        <p:spPr>
          <a:xfrm>
            <a:off x="2989309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5" name="Folded Corner 54"/>
          <p:cNvSpPr>
            <a:spLocks noChangeAspect="1"/>
          </p:cNvSpPr>
          <p:nvPr/>
        </p:nvSpPr>
        <p:spPr>
          <a:xfrm>
            <a:off x="3500278" y="341578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6" name="Folded Corner 55"/>
          <p:cNvSpPr>
            <a:spLocks noChangeAspect="1"/>
          </p:cNvSpPr>
          <p:nvPr/>
        </p:nvSpPr>
        <p:spPr>
          <a:xfrm>
            <a:off x="4011247" y="341578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4" name="Folded Corner 83"/>
          <p:cNvSpPr>
            <a:spLocks noChangeAspect="1"/>
          </p:cNvSpPr>
          <p:nvPr/>
        </p:nvSpPr>
        <p:spPr>
          <a:xfrm>
            <a:off x="4522216" y="34157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IN-SEAT CONSOLE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5" name="Folded Corner 84"/>
          <p:cNvSpPr>
            <a:spLocks noChangeAspect="1"/>
          </p:cNvSpPr>
          <p:nvPr/>
        </p:nvSpPr>
        <p:spPr>
          <a:xfrm>
            <a:off x="5033185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6" name="Folded Corner 75"/>
          <p:cNvSpPr>
            <a:spLocks noChangeAspect="1"/>
          </p:cNvSpPr>
          <p:nvPr/>
        </p:nvSpPr>
        <p:spPr>
          <a:xfrm>
            <a:off x="5544154" y="341578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7" name="Folded Corner 76"/>
          <p:cNvSpPr>
            <a:spLocks noChangeAspect="1"/>
          </p:cNvSpPr>
          <p:nvPr/>
        </p:nvSpPr>
        <p:spPr>
          <a:xfrm>
            <a:off x="6055125" y="341578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5" name="Folded Corner 64"/>
          <p:cNvSpPr>
            <a:spLocks noChangeAspect="1"/>
          </p:cNvSpPr>
          <p:nvPr/>
        </p:nvSpPr>
        <p:spPr>
          <a:xfrm>
            <a:off x="2478340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6" name="Folded Corner 65"/>
          <p:cNvSpPr>
            <a:spLocks noChangeAspect="1"/>
          </p:cNvSpPr>
          <p:nvPr/>
        </p:nvSpPr>
        <p:spPr>
          <a:xfrm>
            <a:off x="2989309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7" name="Folded Corner 56"/>
          <p:cNvSpPr>
            <a:spLocks noChangeAspect="1"/>
          </p:cNvSpPr>
          <p:nvPr/>
        </p:nvSpPr>
        <p:spPr>
          <a:xfrm>
            <a:off x="3500278" y="3928113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8" name="Folded Corner 57"/>
          <p:cNvSpPr>
            <a:spLocks noChangeAspect="1"/>
          </p:cNvSpPr>
          <p:nvPr/>
        </p:nvSpPr>
        <p:spPr>
          <a:xfrm>
            <a:off x="4011247" y="3928113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6" name="Folded Corner 85"/>
          <p:cNvSpPr>
            <a:spLocks noChangeAspect="1"/>
          </p:cNvSpPr>
          <p:nvPr/>
        </p:nvSpPr>
        <p:spPr>
          <a:xfrm>
            <a:off x="4522216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7" name="Folded Corner 86"/>
          <p:cNvSpPr>
            <a:spLocks noChangeAspect="1"/>
          </p:cNvSpPr>
          <p:nvPr/>
        </p:nvSpPr>
        <p:spPr>
          <a:xfrm>
            <a:off x="5033185" y="3928113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8" name="Folded Corner 77"/>
          <p:cNvSpPr>
            <a:spLocks noChangeAspect="1"/>
          </p:cNvSpPr>
          <p:nvPr/>
        </p:nvSpPr>
        <p:spPr>
          <a:xfrm>
            <a:off x="5544154" y="39281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DATA LINK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9" name="Folded Corner 78"/>
          <p:cNvSpPr>
            <a:spLocks noChangeAspect="1"/>
          </p:cNvSpPr>
          <p:nvPr/>
        </p:nvSpPr>
        <p:spPr>
          <a:xfrm>
            <a:off x="6055125" y="3928113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9" name="Folded Corner 58"/>
          <p:cNvSpPr>
            <a:spLocks noChangeAspect="1"/>
          </p:cNvSpPr>
          <p:nvPr/>
        </p:nvSpPr>
        <p:spPr>
          <a:xfrm>
            <a:off x="2481928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0" name="Folded Corner 59"/>
          <p:cNvSpPr>
            <a:spLocks noChangeAspect="1"/>
          </p:cNvSpPr>
          <p:nvPr/>
        </p:nvSpPr>
        <p:spPr>
          <a:xfrm>
            <a:off x="2992897" y="4440438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1" name="Folded Corner 50"/>
          <p:cNvSpPr>
            <a:spLocks noChangeAspect="1"/>
          </p:cNvSpPr>
          <p:nvPr/>
        </p:nvSpPr>
        <p:spPr>
          <a:xfrm>
            <a:off x="3503866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2" name="Folded Corner 51"/>
          <p:cNvSpPr>
            <a:spLocks noChangeAspect="1"/>
          </p:cNvSpPr>
          <p:nvPr/>
        </p:nvSpPr>
        <p:spPr>
          <a:xfrm>
            <a:off x="4014835" y="4440438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0" name="Folded Corner 79"/>
          <p:cNvSpPr>
            <a:spLocks noChangeAspect="1"/>
          </p:cNvSpPr>
          <p:nvPr/>
        </p:nvSpPr>
        <p:spPr>
          <a:xfrm>
            <a:off x="4525804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1" name="Folded Corner 80"/>
          <p:cNvSpPr>
            <a:spLocks noChangeAspect="1"/>
          </p:cNvSpPr>
          <p:nvPr/>
        </p:nvSpPr>
        <p:spPr>
          <a:xfrm>
            <a:off x="5036773" y="44404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LIVE VIDEO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2" name="Folded Corner 71"/>
          <p:cNvSpPr>
            <a:spLocks noChangeAspect="1"/>
          </p:cNvSpPr>
          <p:nvPr/>
        </p:nvSpPr>
        <p:spPr>
          <a:xfrm>
            <a:off x="5547742" y="4440438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3" name="Folded Corner 72"/>
          <p:cNvSpPr>
            <a:spLocks noChangeAspect="1"/>
          </p:cNvSpPr>
          <p:nvPr/>
        </p:nvSpPr>
        <p:spPr>
          <a:xfrm>
            <a:off x="6058713" y="4440438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1" name="Folded Corner 60"/>
          <p:cNvSpPr>
            <a:spLocks noChangeAspect="1"/>
          </p:cNvSpPr>
          <p:nvPr/>
        </p:nvSpPr>
        <p:spPr>
          <a:xfrm>
            <a:off x="2481928" y="4960505"/>
            <a:ext cx="457200" cy="457200"/>
          </a:xfrm>
          <a:prstGeom prst="foldedCorner">
            <a:avLst/>
          </a:prstGeom>
          <a:solidFill>
            <a:srgbClr val="E1C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2" name="Folded Corner 61"/>
          <p:cNvSpPr>
            <a:spLocks noChangeAspect="1"/>
          </p:cNvSpPr>
          <p:nvPr/>
        </p:nvSpPr>
        <p:spPr>
          <a:xfrm>
            <a:off x="2992897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3" name="Folded Corner 52"/>
          <p:cNvSpPr>
            <a:spLocks noChangeAspect="1"/>
          </p:cNvSpPr>
          <p:nvPr/>
        </p:nvSpPr>
        <p:spPr>
          <a:xfrm>
            <a:off x="3503866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4" name="Folded Corner 53"/>
          <p:cNvSpPr>
            <a:spLocks noChangeAspect="1"/>
          </p:cNvSpPr>
          <p:nvPr/>
        </p:nvSpPr>
        <p:spPr>
          <a:xfrm>
            <a:off x="4014835" y="4960505"/>
            <a:ext cx="457200" cy="457200"/>
          </a:xfrm>
          <a:prstGeom prst="foldedCorner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2" name="Folded Corner 81"/>
          <p:cNvSpPr>
            <a:spLocks noChangeAspect="1"/>
          </p:cNvSpPr>
          <p:nvPr/>
        </p:nvSpPr>
        <p:spPr>
          <a:xfrm>
            <a:off x="4525804" y="4960505"/>
            <a:ext cx="457200" cy="457200"/>
          </a:xfrm>
          <a:prstGeom prst="foldedCorner">
            <a:avLst/>
          </a:prstGeom>
          <a:solidFill>
            <a:srgbClr val="FFFF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3" name="Folded Corner 82"/>
          <p:cNvSpPr>
            <a:spLocks noChangeAspect="1"/>
          </p:cNvSpPr>
          <p:nvPr/>
        </p:nvSpPr>
        <p:spPr>
          <a:xfrm>
            <a:off x="5036773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4" name="Folded Corner 73"/>
          <p:cNvSpPr>
            <a:spLocks noChangeAspect="1"/>
          </p:cNvSpPr>
          <p:nvPr/>
        </p:nvSpPr>
        <p:spPr>
          <a:xfrm>
            <a:off x="5547742" y="4960505"/>
            <a:ext cx="457200" cy="457200"/>
          </a:xfrm>
          <a:prstGeom prst="foldedCorner">
            <a:avLst/>
          </a:prstGeom>
          <a:solidFill>
            <a:srgbClr val="96D6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5" name="Folded Corner 74"/>
          <p:cNvSpPr>
            <a:spLocks noChangeAspect="1"/>
          </p:cNvSpPr>
          <p:nvPr/>
        </p:nvSpPr>
        <p:spPr>
          <a:xfrm>
            <a:off x="6058713" y="496050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Monaco"/>
                <a:cs typeface="Monaco"/>
              </a:rPr>
              <a:t>DIRECTV</a:t>
            </a:r>
            <a:endParaRPr lang="en-US" sz="8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6720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>
            <a:spLocks noChangeAspect="1"/>
          </p:cNvSpPr>
          <p:nvPr/>
        </p:nvSpPr>
        <p:spPr>
          <a:xfrm>
            <a:off x="2982660" y="13664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&lt;OX&gt;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5" name="Folded Corner 14"/>
          <p:cNvSpPr>
            <a:spLocks noChangeAspect="1"/>
          </p:cNvSpPr>
          <p:nvPr/>
        </p:nvSpPr>
        <p:spPr>
          <a:xfrm>
            <a:off x="3493629" y="13664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&lt;AO&gt;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6" name="Folded Corner 35"/>
          <p:cNvSpPr>
            <a:spLocks noChangeAspect="1"/>
          </p:cNvSpPr>
          <p:nvPr/>
        </p:nvSpPr>
        <p:spPr>
          <a:xfrm>
            <a:off x="6048476" y="13664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&lt;OE&gt;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" name="Folded Corner 5"/>
          <p:cNvSpPr>
            <a:spLocks noChangeAspect="1"/>
          </p:cNvSpPr>
          <p:nvPr/>
        </p:nvSpPr>
        <p:spPr>
          <a:xfrm>
            <a:off x="2471691" y="18788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&lt;OA&gt;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8" name="Folded Corner 17"/>
          <p:cNvSpPr>
            <a:spLocks noChangeAspect="1"/>
          </p:cNvSpPr>
          <p:nvPr/>
        </p:nvSpPr>
        <p:spPr>
          <a:xfrm>
            <a:off x="4004598" y="18788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&lt;AU&gt;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7" name="Folded Corner 36"/>
          <p:cNvSpPr>
            <a:spLocks noChangeAspect="1"/>
          </p:cNvSpPr>
          <p:nvPr/>
        </p:nvSpPr>
        <p:spPr>
          <a:xfrm>
            <a:off x="5537505" y="18788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&lt;AC&gt;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0" name="Folded Corner 9"/>
          <p:cNvSpPr>
            <a:spLocks noChangeAspect="1"/>
          </p:cNvSpPr>
          <p:nvPr/>
        </p:nvSpPr>
        <p:spPr>
          <a:xfrm>
            <a:off x="2475279" y="239113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&lt;XO&gt;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1" name="Folded Corner 20"/>
          <p:cNvSpPr>
            <a:spLocks noChangeAspect="1"/>
          </p:cNvSpPr>
          <p:nvPr/>
        </p:nvSpPr>
        <p:spPr>
          <a:xfrm>
            <a:off x="4008186" y="239113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&lt;UX&gt;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1" name="Folded Corner 30"/>
          <p:cNvSpPr>
            <a:spLocks noChangeAspect="1"/>
          </p:cNvSpPr>
          <p:nvPr/>
        </p:nvSpPr>
        <p:spPr>
          <a:xfrm>
            <a:off x="5030124" y="239113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&lt;XR&gt;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2986248" y="290346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&lt;XU&gt;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22" name="Folded Corner 21"/>
          <p:cNvSpPr>
            <a:spLocks noChangeAspect="1"/>
          </p:cNvSpPr>
          <p:nvPr/>
        </p:nvSpPr>
        <p:spPr>
          <a:xfrm>
            <a:off x="3497217" y="290346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&lt;UA&gt;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32" name="Folded Corner 31"/>
          <p:cNvSpPr>
            <a:spLocks noChangeAspect="1"/>
          </p:cNvSpPr>
          <p:nvPr/>
        </p:nvSpPr>
        <p:spPr>
          <a:xfrm>
            <a:off x="4519155" y="290346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&lt;UG&gt;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6" name="Folded Corner 55"/>
          <p:cNvSpPr>
            <a:spLocks noChangeAspect="1"/>
          </p:cNvSpPr>
          <p:nvPr/>
        </p:nvSpPr>
        <p:spPr>
          <a:xfrm>
            <a:off x="4011247" y="34157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&lt;GU&gt;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5" name="Folded Corner 84"/>
          <p:cNvSpPr>
            <a:spLocks noChangeAspect="1"/>
          </p:cNvSpPr>
          <p:nvPr/>
        </p:nvSpPr>
        <p:spPr>
          <a:xfrm>
            <a:off x="5033185" y="34157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&lt;GR&gt;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6" name="Folded Corner 75"/>
          <p:cNvSpPr>
            <a:spLocks noChangeAspect="1"/>
          </p:cNvSpPr>
          <p:nvPr/>
        </p:nvSpPr>
        <p:spPr>
          <a:xfrm>
            <a:off x="5544154" y="341578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&lt;CG&gt;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57" name="Folded Corner 56"/>
          <p:cNvSpPr>
            <a:spLocks noChangeAspect="1"/>
          </p:cNvSpPr>
          <p:nvPr/>
        </p:nvSpPr>
        <p:spPr>
          <a:xfrm>
            <a:off x="3500278" y="39281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&lt;CA&gt;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6" name="Folded Corner 85"/>
          <p:cNvSpPr>
            <a:spLocks noChangeAspect="1"/>
          </p:cNvSpPr>
          <p:nvPr/>
        </p:nvSpPr>
        <p:spPr>
          <a:xfrm>
            <a:off x="4522216" y="39281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&lt;GC&gt;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9" name="Folded Corner 78"/>
          <p:cNvSpPr>
            <a:spLocks noChangeAspect="1"/>
          </p:cNvSpPr>
          <p:nvPr/>
        </p:nvSpPr>
        <p:spPr>
          <a:xfrm>
            <a:off x="6055125" y="3928113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&lt;CE&gt;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0" name="Folded Corner 59"/>
          <p:cNvSpPr>
            <a:spLocks noChangeAspect="1"/>
          </p:cNvSpPr>
          <p:nvPr/>
        </p:nvSpPr>
        <p:spPr>
          <a:xfrm>
            <a:off x="2992897" y="444043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&lt;RX&gt;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0" name="Folded Corner 79"/>
          <p:cNvSpPr>
            <a:spLocks noChangeAspect="1"/>
          </p:cNvSpPr>
          <p:nvPr/>
        </p:nvSpPr>
        <p:spPr>
          <a:xfrm>
            <a:off x="4525804" y="444043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&lt;RG&gt;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3" name="Folded Corner 72"/>
          <p:cNvSpPr>
            <a:spLocks noChangeAspect="1"/>
          </p:cNvSpPr>
          <p:nvPr/>
        </p:nvSpPr>
        <p:spPr>
          <a:xfrm>
            <a:off x="6058713" y="4440438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&lt;ER&gt;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1" name="Folded Corner 60"/>
          <p:cNvSpPr>
            <a:spLocks noChangeAspect="1"/>
          </p:cNvSpPr>
          <p:nvPr/>
        </p:nvSpPr>
        <p:spPr>
          <a:xfrm>
            <a:off x="2481928" y="4960505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&lt;EO&gt;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3" name="Folded Corner 82"/>
          <p:cNvSpPr>
            <a:spLocks noChangeAspect="1"/>
          </p:cNvSpPr>
          <p:nvPr/>
        </p:nvSpPr>
        <p:spPr>
          <a:xfrm>
            <a:off x="5036773" y="4960505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&lt;RE&gt;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4" name="Folded Corner 73"/>
          <p:cNvSpPr>
            <a:spLocks noChangeAspect="1"/>
          </p:cNvSpPr>
          <p:nvPr/>
        </p:nvSpPr>
        <p:spPr>
          <a:xfrm>
            <a:off x="5547742" y="4960505"/>
            <a:ext cx="457200" cy="457200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&lt;EC&gt;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7" name="Folded Corner 66"/>
          <p:cNvSpPr>
            <a:spLocks noChangeAspect="1"/>
          </p:cNvSpPr>
          <p:nvPr/>
        </p:nvSpPr>
        <p:spPr>
          <a:xfrm>
            <a:off x="2471691" y="13664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O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8" name="Folded Corner 67"/>
          <p:cNvSpPr>
            <a:spLocks noChangeAspect="1"/>
          </p:cNvSpPr>
          <p:nvPr/>
        </p:nvSpPr>
        <p:spPr>
          <a:xfrm>
            <a:off x="3493629" y="18788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A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69" name="Folded Corner 68"/>
          <p:cNvSpPr>
            <a:spLocks noChangeAspect="1"/>
          </p:cNvSpPr>
          <p:nvPr/>
        </p:nvSpPr>
        <p:spPr>
          <a:xfrm>
            <a:off x="2986248" y="23911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X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0" name="Folded Corner 69"/>
          <p:cNvSpPr>
            <a:spLocks noChangeAspect="1"/>
          </p:cNvSpPr>
          <p:nvPr/>
        </p:nvSpPr>
        <p:spPr>
          <a:xfrm>
            <a:off x="4008186" y="290346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U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1" name="Folded Corner 70"/>
          <p:cNvSpPr>
            <a:spLocks noChangeAspect="1"/>
          </p:cNvSpPr>
          <p:nvPr/>
        </p:nvSpPr>
        <p:spPr>
          <a:xfrm>
            <a:off x="4522216" y="341578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G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5" name="Folded Corner 74"/>
          <p:cNvSpPr>
            <a:spLocks noChangeAspect="1"/>
          </p:cNvSpPr>
          <p:nvPr/>
        </p:nvSpPr>
        <p:spPr>
          <a:xfrm>
            <a:off x="5544154" y="3928113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C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78" name="Folded Corner 77"/>
          <p:cNvSpPr>
            <a:spLocks noChangeAspect="1"/>
          </p:cNvSpPr>
          <p:nvPr/>
        </p:nvSpPr>
        <p:spPr>
          <a:xfrm>
            <a:off x="5036773" y="4440438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R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  <p:sp>
        <p:nvSpPr>
          <p:cNvPr id="81" name="Folded Corner 80"/>
          <p:cNvSpPr>
            <a:spLocks noChangeAspect="1"/>
          </p:cNvSpPr>
          <p:nvPr/>
        </p:nvSpPr>
        <p:spPr>
          <a:xfrm>
            <a:off x="6058713" y="4960505"/>
            <a:ext cx="457200" cy="457200"/>
          </a:xfrm>
          <a:prstGeom prst="foldedCorner">
            <a:avLst/>
          </a:prstGeom>
          <a:solidFill>
            <a:srgbClr val="9FD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onaco"/>
                <a:cs typeface="Monaco"/>
              </a:rPr>
              <a:t>E</a:t>
            </a:r>
            <a:endParaRPr lang="en-US" sz="1200" b="1" dirty="0">
              <a:solidFill>
                <a:schemeClr val="tx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4340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319</Words>
  <Application>Microsoft Macintosh PowerPoint</Application>
  <PresentationFormat>On-screen Show (4:3)</PresentationFormat>
  <Paragraphs>201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design#code LLC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Majid Iqbal</dc:creator>
  <cp:keywords/>
  <dc:description/>
  <cp:lastModifiedBy>Majid Iqbal</cp:lastModifiedBy>
  <cp:revision>170</cp:revision>
  <dcterms:created xsi:type="dcterms:W3CDTF">2013-07-01T21:09:30Z</dcterms:created>
  <dcterms:modified xsi:type="dcterms:W3CDTF">2013-07-02T18:47:27Z</dcterms:modified>
  <cp:category/>
</cp:coreProperties>
</file>