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0CA"/>
    <a:srgbClr val="97D0DD"/>
    <a:srgbClr val="A8D7E2"/>
    <a:srgbClr val="BADFE8"/>
    <a:srgbClr val="D32D28"/>
    <a:srgbClr val="00B0CA"/>
    <a:srgbClr val="2FE6FF"/>
    <a:srgbClr val="C0C0C0"/>
    <a:srgbClr val="79EFFF"/>
    <a:srgbClr val="DA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stil 2 - aks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stil 2 - aks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stil 2 - aks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emastil 2 - aks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Mørk stil 1 - aks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4889" autoAdjust="0"/>
  </p:normalViewPr>
  <p:slideViewPr>
    <p:cSldViewPr>
      <p:cViewPr varScale="1">
        <p:scale>
          <a:sx n="119" d="100"/>
          <a:sy n="119" d="100"/>
        </p:scale>
        <p:origin x="9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C6A191-484C-47D1-BAD8-0634C6740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7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3543" y="404664"/>
            <a:ext cx="10773351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767095" y="4581128"/>
            <a:ext cx="10657184" cy="103381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699247" y="2614791"/>
            <a:ext cx="10757647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sp>
        <p:nvSpPr>
          <p:cNvPr id="27" name="Text Box 12"/>
          <p:cNvSpPr txBox="1"/>
          <p:nvPr userDrawn="1"/>
        </p:nvSpPr>
        <p:spPr>
          <a:xfrm>
            <a:off x="755262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1" y="5957095"/>
            <a:ext cx="2424113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68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176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8184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344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61632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91776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31488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416768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406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911424" y="1729552"/>
            <a:ext cx="10369152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Tittel 1"/>
          <p:cNvSpPr txBox="1">
            <a:spLocks/>
          </p:cNvSpPr>
          <p:nvPr userDrawn="1"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48831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831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518226"/>
            <a:ext cx="6192011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911425" y="1518227"/>
            <a:ext cx="4936927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4" name="Tittel 1"/>
          <p:cNvSpPr txBox="1">
            <a:spLocks/>
          </p:cNvSpPr>
          <p:nvPr userDrawn="1"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48831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484785"/>
            <a:ext cx="6192011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768000" y="1484785"/>
            <a:ext cx="5080351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5999989" y="3692352"/>
            <a:ext cx="6192011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7" name="Tittel 1"/>
          <p:cNvSpPr txBox="1">
            <a:spLocks/>
          </p:cNvSpPr>
          <p:nvPr userDrawn="1"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31972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9614" y="1425754"/>
            <a:ext cx="4011084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51851" y="1425755"/>
            <a:ext cx="6815667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14" y="2284707"/>
            <a:ext cx="4011084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158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1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2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8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648"/>
            <a:ext cx="103632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363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Box 12"/>
          <p:cNvSpPr txBox="1"/>
          <p:nvPr/>
        </p:nvSpPr>
        <p:spPr>
          <a:xfrm>
            <a:off x="911425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11" name="Picture 9"/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9" y="6346574"/>
            <a:ext cx="1403613" cy="460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26" r:id="rId3"/>
    <p:sldLayoutId id="2147483723" r:id="rId4"/>
    <p:sldLayoutId id="2147483720" r:id="rId5"/>
    <p:sldLayoutId id="2147483725" r:id="rId6"/>
    <p:sldLayoutId id="2147483721" r:id="rId7"/>
    <p:sldLayoutId id="2147483724" r:id="rId8"/>
    <p:sldLayoutId id="2147483722" r:id="rId9"/>
    <p:sldLayoutId id="2147483707" r:id="rId10"/>
    <p:sldLayoutId id="2147483711" r:id="rId11"/>
    <p:sldLayoutId id="2147483709" r:id="rId12"/>
    <p:sldLayoutId id="2147483710" r:id="rId13"/>
    <p:sldLayoutId id="2147483714" r:id="rId14"/>
    <p:sldLayoutId id="2147483715" r:id="rId15"/>
    <p:sldLayoutId id="2147483716" r:id="rId16"/>
    <p:sldLayoutId id="2147483699" r:id="rId17"/>
    <p:sldLayoutId id="2147483700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e@dips.n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Arena </a:t>
            </a:r>
            <a:r>
              <a:rPr lang="nb-NO" dirty="0" err="1" smtClean="0"/>
              <a:t>Logistics</a:t>
            </a:r>
            <a:r>
              <a:rPr lang="nb-NO" dirty="0" smtClean="0"/>
              <a:t> </a:t>
            </a:r>
            <a:r>
              <a:rPr lang="nb-NO" dirty="0"/>
              <a:t>D</a:t>
            </a:r>
            <a:r>
              <a:rPr lang="nb-NO" dirty="0" smtClean="0"/>
              <a:t>ashboard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dirty="0" smtClean="0"/>
              <a:t>Anca Heyd, </a:t>
            </a:r>
            <a:r>
              <a:rPr lang="nb-NO" dirty="0" smtClean="0">
                <a:hlinkClick r:id="rId2"/>
              </a:rPr>
              <a:t>ahe@dips.no</a:t>
            </a:r>
            <a:r>
              <a:rPr lang="nb-NO" dirty="0" smtClean="0"/>
              <a:t>, </a:t>
            </a:r>
            <a:r>
              <a:rPr lang="nb-NO" dirty="0" err="1" smtClean="0"/>
              <a:t>mob</a:t>
            </a:r>
            <a:r>
              <a:rPr lang="nb-NO" dirty="0" smtClean="0"/>
              <a:t>.: +47 47263241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dirty="0" smtClean="0"/>
              <a:t>Skjermdump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85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219743" cy="68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89"/>
            <a:ext cx="11280576" cy="68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97"/>
            <a:ext cx="11208568" cy="68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1225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M Mal DIPS presentasjon 16-9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M Mal DIPS-forum presentasjon" id="{A4875A4B-FF44-4F5A-B495-944A4DAFE89F}" vid="{714331A1-04F3-4BF5-8473-96C02FFB4C4B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66090D09009A4CA4D29B32F214D2BC" ma:contentTypeVersion="8" ma:contentTypeDescription="Opprett et nytt dokument." ma:contentTypeScope="" ma:versionID="b0de6f1835a244062467385ca03b001c">
  <xsd:schema xmlns:xsd="http://www.w3.org/2001/XMLSchema" xmlns:xs="http://www.w3.org/2001/XMLSchema" xmlns:p="http://schemas.microsoft.com/office/2006/metadata/properties" xmlns:ns1="http://schemas.microsoft.com/sharepoint/v3" xmlns:ns2="5be8b63c-ef0b-43ff-89ad-88dc71e0e3da" xmlns:ns3="ea56fa8f-d108-4950-8bad-a7a7ae3604fa" targetNamespace="http://schemas.microsoft.com/office/2006/metadata/properties" ma:root="true" ma:fieldsID="a34e529577f218a182374a7446685a7f" ns1:_="" ns2:_="" ns3:_="">
    <xsd:import namespace="http://schemas.microsoft.com/sharepoint/v3"/>
    <xsd:import namespace="5be8b63c-ef0b-43ff-89ad-88dc71e0e3da"/>
    <xsd:import namespace="ea56fa8f-d108-4950-8bad-a7a7ae3604fa"/>
    <xsd:element name="properties">
      <xsd:complexType>
        <xsd:sequence>
          <xsd:element name="documentManagement">
            <xsd:complexType>
              <xsd:all>
                <xsd:element ref="ns1:V3Comments" minOccurs="0"/>
                <xsd:element ref="ns2:Dokumenteier"/>
                <xsd:element ref="ns2:Kategori" minOccurs="0"/>
                <xsd:element ref="ns2:Prosess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3Comments" ma:index="8" nillable="true" ma:displayName="Kommentar for tilføying" ma:internalName="V3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8b63c-ef0b-43ff-89ad-88dc71e0e3da" elementFormDefault="qualified">
    <xsd:import namespace="http://schemas.microsoft.com/office/2006/documentManagement/types"/>
    <xsd:import namespace="http://schemas.microsoft.com/office/infopath/2007/PartnerControls"/>
    <xsd:element name="Dokumenteier" ma:index="11" ma:displayName="Dokumenteier" ma:format="Dropdown" ma:internalName="Dokumenteier">
      <xsd:simpleType>
        <xsd:restriction base="dms:Choice">
          <xsd:enumeration value="Bengt Olsen"/>
          <xsd:enumeration value="Dag Morten Rasmussen"/>
          <xsd:enumeration value="Gunn Pettersen"/>
          <xsd:enumeration value="Ingrid Egelandsaa"/>
          <xsd:enumeration value="Tone Jespersen"/>
          <xsd:enumeration value="Tor Arne Viksjø"/>
        </xsd:restriction>
      </xsd:simpleType>
    </xsd:element>
    <xsd:element name="Kategori" ma:index="12" nillable="true" ma:displayName="Kategori" ma:format="Dropdown" ma:internalName="Kategori">
      <xsd:simpleType>
        <xsd:restriction base="dms:Choice">
          <xsd:enumeration value="Mal"/>
          <xsd:enumeration value="Prosedyre"/>
          <xsd:enumeration value="Referert"/>
          <xsd:enumeration value="Styrende"/>
          <xsd:enumeration value="Veileder"/>
        </xsd:restriction>
      </xsd:simpleType>
    </xsd:element>
    <xsd:element name="Prosess" ma:index="14" ma:displayName="Prosess" ma:format="Dropdown" ma:internalName="Prosess">
      <xsd:simpleType>
        <xsd:restriction base="dms:Choice">
          <xsd:enumeration value="Administrasjon"/>
          <xsd:enumeration value="Personal"/>
          <xsd:enumeration value="Økonomi"/>
          <xsd:enumeration value="Interndrif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6fa8f-d108-4950-8bad-a7a7ae3604fa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16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ea56fa8f-d108-4950-8bad-a7a7ae3604fa">U6NE4QTQHA5Z-228-484</_dlc_DocId>
    <_dlc_DocIdUrl xmlns="ea56fa8f-d108-4950-8bad-a7a7ae3604fa">
      <Url>http://insite/kids/_layouts/DocIdRedir.aspx?ID=U6NE4QTQHA5Z-228-484</Url>
      <Description>U6NE4QTQHA5Z-228-484</Description>
    </_dlc_DocIdUrl>
    <Dokumenteier xmlns="5be8b63c-ef0b-43ff-89ad-88dc71e0e3da">Tor Arne Viksjø</Dokumenteier>
    <Kategori xmlns="5be8b63c-ef0b-43ff-89ad-88dc71e0e3da">Mal</Kategori>
    <V3Comments xmlns="http://schemas.microsoft.com/sharepoint/v3" xsi:nil="true"/>
    <Prosess xmlns="5be8b63c-ef0b-43ff-89ad-88dc71e0e3da">Administrasjon</Proses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7B3DB9-65A1-42B7-B5F4-AA300BBBCA3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36460AA-8A00-4962-B9A8-A915EB9B0EA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5D316EF-9596-41BD-9B14-04D89621F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e8b63c-ef0b-43ff-89ad-88dc71e0e3da"/>
    <ds:schemaRef ds:uri="ea56fa8f-d108-4950-8bad-a7a7ae360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089AE61-BDD6-438A-B806-DB873426E1E3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ea56fa8f-d108-4950-8bad-a7a7ae3604f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be8b63c-ef0b-43ff-89ad-88dc71e0e3da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CA1DE9B2-BB40-4400-AC44-B89163E09A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ADM Mal DIPS Presentasjon 16_9</Template>
  <TotalTime>19</TotalTime>
  <Words>14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Times New Roman</vt:lpstr>
      <vt:lpstr>URWGroteskTWid</vt:lpstr>
      <vt:lpstr>Wingdings</vt:lpstr>
      <vt:lpstr>ADM Mal DIPS presentasjon 16-9</vt:lpstr>
      <vt:lpstr>Arena Logistics Dashboard</vt:lpstr>
      <vt:lpstr>PowerPoint-presentasjon</vt:lpstr>
      <vt:lpstr>PowerPoint-presentasjon</vt:lpstr>
      <vt:lpstr>PowerPoint-presentasjon</vt:lpstr>
      <vt:lpstr>PowerPoint-presentasjon</vt:lpstr>
    </vt:vector>
  </TitlesOfParts>
  <Company>DIPS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Logistics dashboard</dc:title>
  <dc:creator>Anca Heyd</dc:creator>
  <cp:lastModifiedBy>Anca Heyd</cp:lastModifiedBy>
  <cp:revision>7</cp:revision>
  <dcterms:created xsi:type="dcterms:W3CDTF">2018-09-28T13:33:21Z</dcterms:created>
  <dcterms:modified xsi:type="dcterms:W3CDTF">2018-09-28T13:53:07Z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Dokument</vt:lpwstr>
  </property>
  <property fmtid="{D5CDD505-2E9C-101B-9397-08002B2CF9AE}" pid="3" name="ContentTypeId">
    <vt:lpwstr>0x0101004066090D09009A4CA4D29B32F214D2BC</vt:lpwstr>
  </property>
  <property fmtid="{D5CDD505-2E9C-101B-9397-08002B2CF9AE}" pid="4" name="Prosess">
    <vt:lpwstr>Administrasjon</vt:lpwstr>
  </property>
  <property fmtid="{D5CDD505-2E9C-101B-9397-08002B2CF9AE}" pid="5" name="_dlc_DocIdItemGuid">
    <vt:lpwstr>68206af9-c8d4-4b66-b8f8-91b65bc1a183</vt:lpwstr>
  </property>
</Properties>
</file>