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Arena </a:t>
            </a:r>
            <a:r>
              <a:rPr lang="nb-NO" dirty="0" err="1" smtClean="0"/>
              <a:t>logistics</a:t>
            </a:r>
            <a:r>
              <a:rPr lang="nb-NO" dirty="0" smtClean="0"/>
              <a:t> </a:t>
            </a:r>
            <a:r>
              <a:rPr lang="nb-NO" dirty="0" err="1" smtClean="0"/>
              <a:t>dashboard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Hva, Hvordan og Når?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277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Arena </a:t>
            </a:r>
            <a:r>
              <a:rPr lang="nb-NO" dirty="0" err="1" smtClean="0"/>
              <a:t>Logistics</a:t>
            </a:r>
            <a:r>
              <a:rPr lang="nb-NO" dirty="0" smtClean="0"/>
              <a:t> Dashboard er en oppgavespesifikk flis med </a:t>
            </a:r>
            <a:r>
              <a:rPr lang="nb-NO" dirty="0" err="1" smtClean="0"/>
              <a:t>widgets</a:t>
            </a:r>
            <a:r>
              <a:rPr lang="nb-NO" dirty="0" smtClean="0"/>
              <a:t> fra pasientliste og pasientadministrasjon, inkludert PLO, dokument, og to grafiske elementer</a:t>
            </a:r>
          </a:p>
          <a:p>
            <a:r>
              <a:rPr lang="nb-NO" dirty="0" smtClean="0"/>
              <a:t>Flisen har en egen arkfane som inneholder to nettlesere</a:t>
            </a:r>
          </a:p>
          <a:p>
            <a:r>
              <a:rPr lang="nb-NO" dirty="0" smtClean="0"/>
              <a:t>Flisen og listen skal distribueres som en konfigurert pakke</a:t>
            </a:r>
          </a:p>
          <a:p>
            <a:r>
              <a:rPr lang="nb-NO" dirty="0" smtClean="0"/>
              <a:t>Lokalt mulig å tilpasse i forhold til </a:t>
            </a:r>
            <a:r>
              <a:rPr lang="nb-NO" dirty="0" err="1" smtClean="0"/>
              <a:t>widgets</a:t>
            </a:r>
            <a:r>
              <a:rPr lang="nb-NO" dirty="0" smtClean="0"/>
              <a:t> og kolonner, men dette er ikke en del </a:t>
            </a:r>
            <a:r>
              <a:rPr lang="nb-NO" smtClean="0"/>
              <a:t>av leveransen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241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Flisen skal være ren konfigurasjon og etter avtale skal den </a:t>
            </a:r>
            <a:r>
              <a:rPr lang="nb-NO" b="1" i="1" u="sng" dirty="0" smtClean="0"/>
              <a:t>ikke</a:t>
            </a:r>
            <a:r>
              <a:rPr lang="nb-NO" dirty="0" smtClean="0"/>
              <a:t> kreve utvikling</a:t>
            </a:r>
          </a:p>
          <a:p>
            <a:r>
              <a:rPr lang="nb-NO" dirty="0" smtClean="0"/>
              <a:t>Helse Nord skal pilotere løsningen og utvikles sammen med dem, men vi skal utvikle et ferdig utkast</a:t>
            </a:r>
          </a:p>
          <a:p>
            <a:r>
              <a:rPr lang="nb-NO" dirty="0" smtClean="0"/>
              <a:t>Morten H. og Anca har allerede presentert et utkast som ble godt tatt imot</a:t>
            </a:r>
          </a:p>
          <a:p>
            <a:r>
              <a:rPr lang="nb-NO" dirty="0" smtClean="0"/>
              <a:t>Løsningen utvikles nå på 18.1 demomiljø basert på den presentasjonen</a:t>
            </a:r>
          </a:p>
          <a:p>
            <a:r>
              <a:rPr lang="nb-NO" dirty="0" smtClean="0"/>
              <a:t>Lars Morgan skal ferdigstille løsningen</a:t>
            </a:r>
          </a:p>
          <a:p>
            <a:r>
              <a:rPr lang="nb-NO" dirty="0" smtClean="0"/>
              <a:t>Team </a:t>
            </a:r>
            <a:r>
              <a:rPr lang="nb-NO" dirty="0" err="1" smtClean="0"/>
              <a:t>Swosh</a:t>
            </a:r>
            <a:r>
              <a:rPr lang="nb-NO" dirty="0" smtClean="0"/>
              <a:t> skal lage pakke og dokumentere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1983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Når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Første arbeidsmøte førstkommende onsdag</a:t>
            </a:r>
          </a:p>
          <a:p>
            <a:r>
              <a:rPr lang="nb-NO" dirty="0" smtClean="0"/>
              <a:t>Flere interessenter er invitert enn vi egentlig ønsket</a:t>
            </a:r>
          </a:p>
          <a:p>
            <a:r>
              <a:rPr lang="nb-NO" dirty="0" smtClean="0"/>
              <a:t>Kan virke som HN ønsker å være med å «utvikle» løsningen</a:t>
            </a:r>
          </a:p>
          <a:p>
            <a:r>
              <a:rPr lang="nb-NO" dirty="0" smtClean="0"/>
              <a:t>Ferdig før sommeren (19.1 leveransen)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13480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30</TotalTime>
  <Words>173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Arena logistics dashboard</vt:lpstr>
      <vt:lpstr>Hva?</vt:lpstr>
      <vt:lpstr>Hvordan</vt:lpstr>
      <vt:lpstr>Når</vt:lpstr>
    </vt:vector>
  </TitlesOfParts>
  <Company>DIPS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 logistics dashboard</dc:title>
  <dc:creator>Lars Morgan Karlsen</dc:creator>
  <cp:lastModifiedBy>Lars Morgan Karlsen</cp:lastModifiedBy>
  <cp:revision>4</cp:revision>
  <dcterms:created xsi:type="dcterms:W3CDTF">2019-02-24T16:25:34Z</dcterms:created>
  <dcterms:modified xsi:type="dcterms:W3CDTF">2019-02-24T16:56:31Z</dcterms:modified>
</cp:coreProperties>
</file>