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D6A-DE48-44D0-8AE6-EF5ADCD910CC}" type="datetimeFigureOut">
              <a:rPr lang="nb-NO" smtClean="0"/>
              <a:t>12.11.2014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845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D6A-DE48-44D0-8AE6-EF5ADCD910CC}" type="datetimeFigureOut">
              <a:rPr lang="nb-NO" smtClean="0"/>
              <a:t>12.11.2014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556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D6A-DE48-44D0-8AE6-EF5ADCD910CC}" type="datetimeFigureOut">
              <a:rPr lang="nb-NO" smtClean="0"/>
              <a:t>12.11.2014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357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D6A-DE48-44D0-8AE6-EF5ADCD910CC}" type="datetimeFigureOut">
              <a:rPr lang="nb-NO" smtClean="0"/>
              <a:t>12.11.2014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238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D6A-DE48-44D0-8AE6-EF5ADCD910CC}" type="datetimeFigureOut">
              <a:rPr lang="nb-NO" smtClean="0"/>
              <a:t>12.11.2014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617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D6A-DE48-44D0-8AE6-EF5ADCD910CC}" type="datetimeFigureOut">
              <a:rPr lang="nb-NO" smtClean="0"/>
              <a:t>12.11.2014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798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D6A-DE48-44D0-8AE6-EF5ADCD910CC}" type="datetimeFigureOut">
              <a:rPr lang="nb-NO" smtClean="0"/>
              <a:t>12.11.2014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969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D6A-DE48-44D0-8AE6-EF5ADCD910CC}" type="datetimeFigureOut">
              <a:rPr lang="nb-NO" smtClean="0"/>
              <a:t>12.11.2014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5847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D6A-DE48-44D0-8AE6-EF5ADCD910CC}" type="datetimeFigureOut">
              <a:rPr lang="nb-NO" smtClean="0"/>
              <a:t>12.11.2014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04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D6A-DE48-44D0-8AE6-EF5ADCD910CC}" type="datetimeFigureOut">
              <a:rPr lang="nb-NO" smtClean="0"/>
              <a:t>12.11.2014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383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D6A-DE48-44D0-8AE6-EF5ADCD910CC}" type="datetimeFigureOut">
              <a:rPr lang="nb-NO" smtClean="0"/>
              <a:t>12.11.2014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791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52D6A-DE48-44D0-8AE6-EF5ADCD910CC}" type="datetimeFigureOut">
              <a:rPr lang="nb-NO" smtClean="0"/>
              <a:t>12.11.2014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754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Brukertest </a:t>
            </a:r>
            <a:r>
              <a:rPr lang="nb-NO" smtClean="0"/>
              <a:t>Innkomstjournal BUP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Oppgaver og testskript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513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Forklaring på oppgaver og skjema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Oppgavearkene med blå markering er tenkt som </a:t>
            </a:r>
            <a:r>
              <a:rPr lang="nb-NO" dirty="0" err="1" smtClean="0"/>
              <a:t>skriveark</a:t>
            </a:r>
            <a:r>
              <a:rPr lang="nb-NO" dirty="0" smtClean="0"/>
              <a:t> for observatøren, her er målene markert og man setter en ring rundt oppnådd JA, TJA eller NEI. </a:t>
            </a:r>
          </a:p>
          <a:p>
            <a:r>
              <a:rPr lang="nb-NO" dirty="0" smtClean="0"/>
              <a:t>TJA er tenkt brukt der brukeren trenger mindre puff i rett retning.</a:t>
            </a:r>
          </a:p>
          <a:p>
            <a:r>
              <a:rPr lang="nb-NO" dirty="0" smtClean="0"/>
              <a:t>De hvite arkene skal vises for brukeren (testeren).</a:t>
            </a:r>
          </a:p>
          <a:p>
            <a:endParaRPr lang="nb-NO" dirty="0"/>
          </a:p>
          <a:p>
            <a:r>
              <a:rPr lang="nb-NO" dirty="0" smtClean="0"/>
              <a:t>Etter avsluttet test skriver man ned forslag og innspill fra testeren sammen med sine egne observasjoner i notatdelen, dette samles på oppsummeringsmøtet.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4474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 1: </a:t>
            </a:r>
            <a:r>
              <a:rPr lang="nb-NO" dirty="0" smtClean="0"/>
              <a:t>Arne Aktiv</a:t>
            </a:r>
            <a:endParaRPr lang="nb-NO" dirty="0"/>
          </a:p>
        </p:txBody>
      </p:sp>
      <p:graphicFrame>
        <p:nvGraphicFramePr>
          <p:cNvPr id="4" name="Plassholder for inn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943359"/>
              </p:ext>
            </p:extLst>
          </p:nvPr>
        </p:nvGraphicFramePr>
        <p:xfrm>
          <a:off x="0" y="1690689"/>
          <a:ext cx="12191999" cy="58679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7837"/>
                <a:gridCol w="6639721"/>
                <a:gridCol w="4064441"/>
              </a:tblGrid>
              <a:tr h="11188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Kontekstinformasjon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</a:rPr>
                        <a:t>Vi forutsetter at bruker</a:t>
                      </a:r>
                      <a:r>
                        <a:rPr lang="nb-NO" sz="1100" baseline="0" dirty="0" smtClean="0">
                          <a:effectLst/>
                        </a:rPr>
                        <a:t> er pålogget journalsystemet DIPS Arena og har tilgang til pasient og funksjon nødvendig for å ta opp en innkomstjournal.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b-NO" sz="1100" baseline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nb-NO" sz="11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Pasienten </a:t>
                      </a:r>
                      <a:r>
                        <a:rPr lang="nb-NO" sz="11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heter Arne Aktiv og </a:t>
                      </a:r>
                      <a:r>
                        <a:rPr lang="nb-NO" sz="11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 en 9 år gammel gutt. Pasienten ble henvist ved PPT. Han kommer sammen med begge foreldrene til deg som poliklinisk behandler til </a:t>
                      </a:r>
                      <a:r>
                        <a:rPr lang="nb-NO" sz="1100" b="1" kern="1200" baseline="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inntaksamtalen</a:t>
                      </a:r>
                      <a:r>
                        <a:rPr lang="nb-NO" sz="11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nb-NO" sz="11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BUP Henvisningsskjema er det krysset av Mistanke om hyperkinetisk atferdsforstyrrelse og Mistanke om trasslidelse. I forhold til barnets miljø er det krysset av Belastninger i familien.</a:t>
                      </a:r>
                    </a:p>
                    <a:p>
                      <a:r>
                        <a:rPr lang="nb-NO" sz="11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Foreldrene er nylig skilt.</a:t>
                      </a:r>
                      <a:endParaRPr lang="nb-NO" sz="1100" b="1" kern="1200" baseline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 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29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Oppgaven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</a:rPr>
                        <a:t>Registrer innkomstjournal på pasient xx</a:t>
                      </a:r>
                      <a:endParaRPr lang="nb-NO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 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29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Steg 1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</a:rPr>
                        <a:t>Søk frem og aktiverer</a:t>
                      </a:r>
                      <a:r>
                        <a:rPr lang="nb-NO" sz="1100" baseline="0" dirty="0" smtClean="0">
                          <a:effectLst/>
                        </a:rPr>
                        <a:t> korrekt pasient</a:t>
                      </a:r>
                      <a:endParaRPr lang="nb-NO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JA     TJA     NEI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60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Steg 2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</a:rPr>
                        <a:t>Bruk Aktuell</a:t>
                      </a:r>
                      <a:r>
                        <a:rPr lang="nb-NO" sz="1100" baseline="0" dirty="0" smtClean="0">
                          <a:effectLst/>
                        </a:rPr>
                        <a:t> kontakt til å orientere seg om og redigere persistente dokumenter</a:t>
                      </a:r>
                      <a:endParaRPr lang="nb-NO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JA     TJA     NEI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29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Steg 3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Oppretter nytt</a:t>
                      </a:r>
                      <a:r>
                        <a:rPr lang="nb-NO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innkomstjournal dokument og fyller ut informasjon som angitt i oppgaven.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 smtClean="0">
                          <a:effectLst/>
                        </a:rPr>
                        <a:t>JA     TJA     NEI</a:t>
                      </a:r>
                      <a:endParaRPr lang="nb-NO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29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Steg 4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Lagre og lukk, hent frem igjen</a:t>
                      </a:r>
                      <a:r>
                        <a:rPr lang="nb-NO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registreringen i dokumentoversikten.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 smtClean="0">
                          <a:effectLst/>
                        </a:rPr>
                        <a:t>JA     TJA     NEI</a:t>
                      </a:r>
                      <a:endParaRPr lang="nb-NO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b-NO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437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Notater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  <a:endParaRPr lang="nb-NO" sz="11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nb-NO" sz="11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nb-NO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48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1: Innkomst på </a:t>
            </a:r>
            <a:r>
              <a:rPr lang="nb-NO" dirty="0" smtClean="0"/>
              <a:t>Arne Aktiv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/>
              <a:t>Pasienten </a:t>
            </a:r>
            <a:r>
              <a:rPr lang="nb-NO" dirty="0" smtClean="0"/>
              <a:t>heter </a:t>
            </a:r>
            <a:r>
              <a:rPr lang="nb-NO" dirty="0" smtClean="0"/>
              <a:t>Arne Aktiv </a:t>
            </a:r>
            <a:r>
              <a:rPr lang="nb-NO" dirty="0" smtClean="0"/>
              <a:t>og </a:t>
            </a:r>
            <a:r>
              <a:rPr lang="nb-NO" dirty="0"/>
              <a:t>er en 9 år gammel gutt. Pasienten ble henvist ved PPT. Han kommer sammen med begge foreldrene til deg som poliklinisk behandler til </a:t>
            </a:r>
            <a:r>
              <a:rPr lang="nb-NO" dirty="0" smtClean="0"/>
              <a:t>inntakssamtalen.</a:t>
            </a:r>
            <a:endParaRPr lang="nb-NO" dirty="0"/>
          </a:p>
          <a:p>
            <a:r>
              <a:rPr lang="nb-NO" dirty="0"/>
              <a:t>I BUP Henvisningsskjema er det krysset av Mistanke om hyperkinetisk atferdsforstyrrelse og Mistanke om trasslidelse. I forhold til barnets miljø er det krysset av Belastninger i familien.</a:t>
            </a:r>
          </a:p>
          <a:p>
            <a:r>
              <a:rPr lang="nb-NO" dirty="0"/>
              <a:t>Foreldrene er nylig skilt.</a:t>
            </a:r>
          </a:p>
          <a:p>
            <a:pPr marL="514350" indent="-514350">
              <a:buFont typeface="+mj-lt"/>
              <a:buAutoNum type="arabicPeriod"/>
            </a:pPr>
            <a:endParaRPr lang="nb-NO" dirty="0"/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Søk frem pasient og sjekk aktuell kontakt for </a:t>
            </a:r>
            <a:r>
              <a:rPr lang="nb-NO" dirty="0" smtClean="0"/>
              <a:t>(persistente) </a:t>
            </a:r>
            <a:r>
              <a:rPr lang="nb-NO" dirty="0"/>
              <a:t>opplysninger, rediger ved behov, fyll deretter ut innkomstjournal </a:t>
            </a:r>
            <a:r>
              <a:rPr lang="nb-NO" dirty="0" smtClean="0"/>
              <a:t>som </a:t>
            </a:r>
            <a:r>
              <a:rPr lang="nb-NO" dirty="0"/>
              <a:t>angitt.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 smtClean="0"/>
              <a:t>Skriv </a:t>
            </a:r>
            <a:r>
              <a:rPr lang="nb-NO" dirty="0"/>
              <a:t>inn </a:t>
            </a:r>
            <a:r>
              <a:rPr lang="nb-NO" dirty="0" smtClean="0"/>
              <a:t>Anamnese (aktuell): </a:t>
            </a:r>
            <a:r>
              <a:rPr lang="nb-NO" dirty="0"/>
              <a:t>Urolig barn, mye konflikter med både søsken, foreldre og på skolen. (Anamnese er noe annet i BUP enn i somatikk, hos oss er det aktuell. Anamnese begynner hos oss med graviditet og utviklingen frem til dagens dato)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Det kommer ikke frem opplysninger om vold, suicidalitet og </a:t>
            </a:r>
            <a:r>
              <a:rPr lang="nb-NO" dirty="0" smtClean="0"/>
              <a:t>psykose</a:t>
            </a:r>
            <a:endParaRPr lang="nb-NO" dirty="0"/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Pasienten beskriver mobbing på skolen.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Registrer tidligere sykdommer: astma, atopisk eksem</a:t>
            </a:r>
            <a:r>
              <a:rPr lang="nb-NO" dirty="0" smtClean="0"/>
              <a:t>. </a:t>
            </a:r>
            <a:endParaRPr lang="nb-NO" dirty="0"/>
          </a:p>
          <a:p>
            <a:pPr marL="514350" lvl="0" indent="-514350">
              <a:buFont typeface="+mj-lt"/>
              <a:buAutoNum type="arabicPeriod"/>
            </a:pPr>
            <a:r>
              <a:rPr lang="nb-NO" dirty="0" smtClean="0"/>
              <a:t>Sosialt</a:t>
            </a:r>
            <a:r>
              <a:rPr lang="nb-NO" dirty="0"/>
              <a:t>: bor sammen med mor, har delt omsorg med samværsordning hos far hver annet helg., går på Lillebø skole.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Samarbeidende instanser</a:t>
            </a:r>
            <a:r>
              <a:rPr lang="nb-NO" dirty="0" smtClean="0"/>
              <a:t>, PPT</a:t>
            </a:r>
            <a:r>
              <a:rPr lang="nb-NO" dirty="0"/>
              <a:t>, helsesøster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Skriv et lite resyme og lag en plan for tiltak</a:t>
            </a:r>
            <a:r>
              <a:rPr lang="nb-NO" dirty="0" smtClean="0"/>
              <a:t>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0922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 </a:t>
            </a:r>
            <a:r>
              <a:rPr lang="nb-NO" dirty="0" smtClean="0"/>
              <a:t>2: </a:t>
            </a:r>
            <a:r>
              <a:rPr lang="nb-NO" dirty="0" smtClean="0"/>
              <a:t>AUDIT – BUP Scoringsverktøy</a:t>
            </a:r>
            <a:endParaRPr lang="nb-NO" dirty="0"/>
          </a:p>
        </p:txBody>
      </p:sp>
      <p:graphicFrame>
        <p:nvGraphicFramePr>
          <p:cNvPr id="4" name="Plassholder for inn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52211"/>
              </p:ext>
            </p:extLst>
          </p:nvPr>
        </p:nvGraphicFramePr>
        <p:xfrm>
          <a:off x="0" y="1690689"/>
          <a:ext cx="12191999" cy="51673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7837"/>
                <a:gridCol w="6639721"/>
                <a:gridCol w="4064441"/>
              </a:tblGrid>
              <a:tr h="11188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Kontekstinformasjon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</a:rPr>
                        <a:t>Vi forutsetter at bruker</a:t>
                      </a:r>
                      <a:r>
                        <a:rPr lang="nb-NO" sz="1100" baseline="0" dirty="0" smtClean="0">
                          <a:effectLst/>
                        </a:rPr>
                        <a:t> er pålogget journalsystemet DIPS Arena og har tilgang til pasient og funksjon nødvendig for å ta opp en innkomstjournal.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b-NO" sz="1100" baseline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nb-NO" sz="11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Pasienten er tilfeldig valgt fra en pasientliste, oppgaven går ut på å finne et AUDIT registreringsskjema og registrere dette.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 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29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Oppgaven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</a:rPr>
                        <a:t>AUDIT</a:t>
                      </a:r>
                      <a:r>
                        <a:rPr lang="nb-NO" sz="1100" baseline="0" dirty="0" smtClean="0">
                          <a:effectLst/>
                        </a:rPr>
                        <a:t> registrering</a:t>
                      </a:r>
                      <a:endParaRPr lang="nb-NO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29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Steg 1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</a:rPr>
                        <a:t>Søk frem og aktiverer</a:t>
                      </a:r>
                      <a:r>
                        <a:rPr lang="nb-NO" sz="1100" baseline="0" dirty="0" smtClean="0">
                          <a:effectLst/>
                        </a:rPr>
                        <a:t> en tilfeldig pasient</a:t>
                      </a:r>
                      <a:endParaRPr lang="nb-NO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JA     TJA     NEI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60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Steg 2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</a:rPr>
                        <a:t>Bruker snarvei,</a:t>
                      </a:r>
                      <a:r>
                        <a:rPr lang="nb-NO" sz="1100" baseline="0" dirty="0" smtClean="0">
                          <a:effectLst/>
                        </a:rPr>
                        <a:t> hurtigtast eller arbeidsflata for å finne frem et </a:t>
                      </a:r>
                      <a:r>
                        <a:rPr lang="nb-NO" sz="1100" baseline="0" dirty="0" err="1" smtClean="0">
                          <a:effectLst/>
                        </a:rPr>
                        <a:t>audit</a:t>
                      </a:r>
                      <a:r>
                        <a:rPr lang="nb-NO" sz="1100" baseline="0" dirty="0" smtClean="0">
                          <a:effectLst/>
                        </a:rPr>
                        <a:t> skjema</a:t>
                      </a:r>
                      <a:endParaRPr lang="nb-NO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JA     TJA     NEI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29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Steg 3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Oppretter nytt</a:t>
                      </a:r>
                      <a:r>
                        <a:rPr lang="nb-NO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AUDIT dokument og fyller ut informasjon som angitt i </a:t>
                      </a:r>
                      <a:r>
                        <a:rPr lang="nb-NO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oppgaven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Lagre og lukk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 smtClean="0">
                          <a:effectLst/>
                        </a:rPr>
                        <a:t>JA     TJA     NEI</a:t>
                      </a:r>
                      <a:endParaRPr lang="nb-NO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437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Notater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  <a:endParaRPr lang="nb-NO" sz="11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nb-NO" sz="11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nb-NO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37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2: AUDIT (Engelsk versjon)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nb-NO" sz="2700" dirty="0"/>
          </a:p>
          <a:p>
            <a:r>
              <a:rPr lang="nb-NO" sz="2700" dirty="0"/>
              <a:t>Pasienten er tilfeldig </a:t>
            </a:r>
            <a:r>
              <a:rPr lang="nb-NO" sz="2700" dirty="0" smtClean="0"/>
              <a:t>valgt, </a:t>
            </a:r>
            <a:r>
              <a:rPr lang="nb-NO" sz="2700" dirty="0"/>
              <a:t>oppgaven går ut på å finne et AUDIT registreringsskjema og registrere dette.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Frequency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consumption</a:t>
            </a:r>
            <a:r>
              <a:rPr lang="nb-NO" dirty="0" smtClean="0"/>
              <a:t> – </a:t>
            </a:r>
            <a:r>
              <a:rPr lang="nb-NO" dirty="0" err="1" smtClean="0"/>
              <a:t>Monthly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Typical</a:t>
            </a:r>
            <a:r>
              <a:rPr lang="nb-NO" dirty="0" smtClean="0"/>
              <a:t> </a:t>
            </a:r>
            <a:r>
              <a:rPr lang="nb-NO" dirty="0" err="1" smtClean="0"/>
              <a:t>consumption</a:t>
            </a:r>
            <a:r>
              <a:rPr lang="nb-NO" dirty="0" smtClean="0"/>
              <a:t> – 3 or 4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Binge </a:t>
            </a:r>
            <a:r>
              <a:rPr lang="nb-NO" dirty="0" err="1" smtClean="0"/>
              <a:t>drinking</a:t>
            </a:r>
            <a:r>
              <a:rPr lang="nb-NO" dirty="0" smtClean="0"/>
              <a:t> – Never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Inability</a:t>
            </a:r>
            <a:r>
              <a:rPr lang="nb-NO" dirty="0" smtClean="0"/>
              <a:t> to stop – Never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Failed</a:t>
            </a:r>
            <a:r>
              <a:rPr lang="nb-NO" dirty="0" smtClean="0"/>
              <a:t> </a:t>
            </a:r>
            <a:r>
              <a:rPr lang="nb-NO" dirty="0" err="1" smtClean="0"/>
              <a:t>epectations</a:t>
            </a:r>
            <a:r>
              <a:rPr lang="nb-NO" dirty="0" smtClean="0"/>
              <a:t> – </a:t>
            </a:r>
            <a:r>
              <a:rPr lang="nb-NO" dirty="0" err="1" smtClean="0"/>
              <a:t>Weekly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Morning</a:t>
            </a:r>
            <a:r>
              <a:rPr lang="nb-NO" dirty="0" smtClean="0"/>
              <a:t> </a:t>
            </a:r>
            <a:r>
              <a:rPr lang="nb-NO" dirty="0" err="1" smtClean="0"/>
              <a:t>drinking</a:t>
            </a:r>
            <a:r>
              <a:rPr lang="nb-NO" dirty="0" smtClean="0"/>
              <a:t> – Never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Guilt</a:t>
            </a:r>
            <a:r>
              <a:rPr lang="nb-NO" dirty="0" smtClean="0"/>
              <a:t>/</a:t>
            </a:r>
            <a:r>
              <a:rPr lang="nb-NO" dirty="0" err="1" smtClean="0"/>
              <a:t>Remorse</a:t>
            </a:r>
            <a:r>
              <a:rPr lang="nb-NO" dirty="0" smtClean="0"/>
              <a:t> – </a:t>
            </a:r>
            <a:r>
              <a:rPr lang="nb-NO" dirty="0" err="1" smtClean="0"/>
              <a:t>Monthly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Loss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memory</a:t>
            </a:r>
            <a:r>
              <a:rPr lang="nb-NO" dirty="0" smtClean="0"/>
              <a:t> – Never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Injuries – No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External</a:t>
            </a:r>
            <a:r>
              <a:rPr lang="nb-NO" dirty="0" smtClean="0"/>
              <a:t> </a:t>
            </a:r>
            <a:r>
              <a:rPr lang="nb-NO" dirty="0" err="1" smtClean="0"/>
              <a:t>concern</a:t>
            </a:r>
            <a:r>
              <a:rPr lang="nb-NO" dirty="0" smtClean="0"/>
              <a:t> – </a:t>
            </a:r>
            <a:r>
              <a:rPr lang="nb-NO" dirty="0" err="1" smtClean="0"/>
              <a:t>yes</a:t>
            </a:r>
            <a:r>
              <a:rPr lang="nb-NO" dirty="0" smtClean="0"/>
              <a:t>, during </a:t>
            </a:r>
            <a:r>
              <a:rPr lang="nb-NO" dirty="0" err="1" smtClean="0"/>
              <a:t>the</a:t>
            </a:r>
            <a:r>
              <a:rPr lang="nb-NO" dirty="0" smtClean="0"/>
              <a:t> last </a:t>
            </a:r>
            <a:r>
              <a:rPr lang="nb-NO" dirty="0" err="1" smtClean="0"/>
              <a:t>year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AUDIT Total Score - 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AUDIT-C Total Score –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Comment</a:t>
            </a:r>
            <a:r>
              <a:rPr lang="nb-NO" dirty="0" smtClean="0"/>
              <a:t> – Legg inn litt tekst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9521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 3</a:t>
            </a:r>
            <a:r>
              <a:rPr lang="nb-NO" dirty="0" smtClean="0"/>
              <a:t>: </a:t>
            </a:r>
            <a:r>
              <a:rPr lang="nb-NO" dirty="0"/>
              <a:t>Innkomst på </a:t>
            </a:r>
            <a:r>
              <a:rPr lang="nb-NO" dirty="0" smtClean="0"/>
              <a:t>Trine Trist</a:t>
            </a:r>
            <a:endParaRPr lang="nb-NO" dirty="0"/>
          </a:p>
        </p:txBody>
      </p:sp>
      <p:graphicFrame>
        <p:nvGraphicFramePr>
          <p:cNvPr id="4" name="Plassholder for inn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448422"/>
              </p:ext>
            </p:extLst>
          </p:nvPr>
        </p:nvGraphicFramePr>
        <p:xfrm>
          <a:off x="0" y="1690689"/>
          <a:ext cx="12191999" cy="51673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7837"/>
                <a:gridCol w="6639721"/>
                <a:gridCol w="4064441"/>
              </a:tblGrid>
              <a:tr h="11188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Kontekstinformasjon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</a:rPr>
                        <a:t>Vi forutsetter at bruker</a:t>
                      </a:r>
                      <a:r>
                        <a:rPr lang="nb-NO" sz="1100" baseline="0" dirty="0" smtClean="0">
                          <a:effectLst/>
                        </a:rPr>
                        <a:t> er pålogget journalsystemet DIPS Arena og har tilgang til pasient og funksjon nødvendig for å ta opp en innkomstjournal.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b-NO" sz="1100" baseline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nb-NO" sz="11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Pasienten heter  </a:t>
                      </a:r>
                      <a:r>
                        <a:rPr lang="nb-NO" sz="11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Trine Trist og </a:t>
                      </a:r>
                      <a:r>
                        <a:rPr lang="nb-NO" sz="11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innlegges akutt </a:t>
                      </a:r>
                      <a:r>
                        <a:rPr lang="nb-NO" sz="11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på grunn av nedstemthet over lang tid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 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29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Oppgaven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</a:rPr>
                        <a:t>Registrer innkomstjournal på </a:t>
                      </a:r>
                      <a:r>
                        <a:rPr lang="nb-NO" sz="1100" dirty="0" smtClean="0">
                          <a:effectLst/>
                        </a:rPr>
                        <a:t>pasient</a:t>
                      </a:r>
                      <a:r>
                        <a:rPr lang="nb-NO" sz="1100" baseline="0" dirty="0" smtClean="0">
                          <a:effectLst/>
                        </a:rPr>
                        <a:t> Trine Trist</a:t>
                      </a:r>
                      <a:endParaRPr lang="nb-NO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 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29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Steg 1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</a:rPr>
                        <a:t>Søk frem og aktiverer</a:t>
                      </a:r>
                      <a:r>
                        <a:rPr lang="nb-NO" sz="1100" baseline="0" dirty="0" smtClean="0">
                          <a:effectLst/>
                        </a:rPr>
                        <a:t> korrekt pasient</a:t>
                      </a:r>
                      <a:endParaRPr lang="nb-NO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JA     TJA     NEI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60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Steg 2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</a:rPr>
                        <a:t>Bruk Aktuell</a:t>
                      </a:r>
                      <a:r>
                        <a:rPr lang="nb-NO" sz="1100" baseline="0" dirty="0" smtClean="0">
                          <a:effectLst/>
                        </a:rPr>
                        <a:t> kontakt til å orientere seg om og redigere persistente dokumenter</a:t>
                      </a:r>
                      <a:endParaRPr lang="nb-NO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JA     TJA     NEI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29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Steg 3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Oppretter nytt</a:t>
                      </a:r>
                      <a:r>
                        <a:rPr lang="nb-NO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innkomstjournal dokument og fyller ut informasjon som angitt i oppgaven.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 smtClean="0">
                          <a:effectLst/>
                        </a:rPr>
                        <a:t>JA     TJA     NEI</a:t>
                      </a:r>
                      <a:endParaRPr lang="nb-NO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437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Notater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  <a:endParaRPr lang="nb-NO" sz="11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nb-NO" sz="11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nb-NO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827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Oppgave </a:t>
            </a:r>
            <a:r>
              <a:rPr lang="nb-NO" smtClean="0"/>
              <a:t>3: </a:t>
            </a:r>
            <a:r>
              <a:rPr lang="nb-NO" dirty="0" smtClean="0"/>
              <a:t>Innkomst på </a:t>
            </a:r>
            <a:r>
              <a:rPr lang="nb-NO" dirty="0" smtClean="0"/>
              <a:t>Trine Trist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b-NO" sz="2900" dirty="0"/>
              <a:t>Pasienten heter </a:t>
            </a:r>
            <a:r>
              <a:rPr lang="nb-NO" sz="2900" dirty="0" smtClean="0"/>
              <a:t>Trine Trist</a:t>
            </a:r>
            <a:r>
              <a:rPr lang="nb-NO" sz="2900" dirty="0" smtClean="0"/>
              <a:t> </a:t>
            </a:r>
            <a:r>
              <a:rPr lang="nb-NO" sz="2900" dirty="0"/>
              <a:t>og innlegges akutt med mistanke </a:t>
            </a:r>
            <a:r>
              <a:rPr lang="nb-NO" sz="2900" dirty="0" smtClean="0"/>
              <a:t>depresjon </a:t>
            </a:r>
            <a:r>
              <a:rPr lang="nb-NO" sz="2900" dirty="0" err="1" smtClean="0"/>
              <a:t>pga</a:t>
            </a:r>
            <a:r>
              <a:rPr lang="nb-NO" sz="2900" dirty="0" smtClean="0"/>
              <a:t> nedstemthet.</a:t>
            </a:r>
            <a:endParaRPr lang="nb-NO" sz="2900" dirty="0"/>
          </a:p>
          <a:p>
            <a:endParaRPr lang="nb-NO" sz="2900" dirty="0"/>
          </a:p>
          <a:p>
            <a:pPr marL="514350" indent="-514350">
              <a:buFont typeface="+mj-lt"/>
              <a:buAutoNum type="arabicPeriod"/>
            </a:pPr>
            <a:r>
              <a:rPr lang="nb-NO" sz="2900" dirty="0"/>
              <a:t>Søk frem pasient og sjekk aktuell kontakt for persistente opplysninger, rediger ved behov, fyll deretter ut innkomstjournal som angitt under</a:t>
            </a:r>
            <a:r>
              <a:rPr lang="nb-NO" sz="2900" dirty="0" smtClean="0"/>
              <a:t>.</a:t>
            </a:r>
            <a:endParaRPr lang="nb-NO" dirty="0"/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Legg inn henvisningsårsak: </a:t>
            </a:r>
            <a:r>
              <a:rPr lang="nb-NO" dirty="0" smtClean="0"/>
              <a:t>Lavt stemningsleie</a:t>
            </a:r>
            <a:endParaRPr lang="nb-NO" dirty="0"/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Skriv i anamnesen: </a:t>
            </a:r>
            <a:r>
              <a:rPr lang="nb-NO" dirty="0" smtClean="0"/>
              <a:t>Vedvarende trist uten større lyspunkter.</a:t>
            </a:r>
            <a:endParaRPr lang="nb-NO" dirty="0"/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Registrer tidligere sykdommer: </a:t>
            </a:r>
            <a:r>
              <a:rPr lang="nb-NO" dirty="0" smtClean="0"/>
              <a:t>Blindtarmoperert 2013</a:t>
            </a:r>
            <a:endParaRPr lang="nb-NO" dirty="0"/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Hereditet: en </a:t>
            </a:r>
            <a:r>
              <a:rPr lang="nb-NO" dirty="0" smtClean="0"/>
              <a:t>far med depresjon, mor har kjent bipolar lidelse.</a:t>
            </a:r>
            <a:endParaRPr lang="nb-NO" dirty="0"/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Sosialt: </a:t>
            </a:r>
            <a:r>
              <a:rPr lang="nb-NO" dirty="0" smtClean="0"/>
              <a:t>går på barneskolen, bor hjemme hos foreldre</a:t>
            </a:r>
            <a:endParaRPr lang="nb-NO" dirty="0"/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Status presens: </a:t>
            </a:r>
            <a:r>
              <a:rPr lang="nb-NO" dirty="0" smtClean="0"/>
              <a:t>Skriv inn noe som virker fornuftig.</a:t>
            </a:r>
            <a:endParaRPr lang="nb-NO" dirty="0"/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Skriv et lite resyme og lag en plan for </a:t>
            </a:r>
            <a:r>
              <a:rPr lang="nb-NO" dirty="0" smtClean="0"/>
              <a:t>tiltak</a:t>
            </a:r>
            <a:endParaRPr lang="nb-NO" dirty="0"/>
          </a:p>
          <a:p>
            <a:pPr marL="514350" lvl="0" indent="-514350">
              <a:buFont typeface="+mj-lt"/>
              <a:buAutoNum type="arabicPeriod"/>
            </a:pPr>
            <a:r>
              <a:rPr lang="nb-NO" dirty="0" smtClean="0"/>
              <a:t>Gjør en rusanamnese i persistent, det viser seg at pasienten bruker alkohol ukentlig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 smtClean="0"/>
              <a:t>Gjør en AUDIT registrering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67563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885</Words>
  <Application>Microsoft Office PowerPoint</Application>
  <PresentationFormat>Widescreen</PresentationFormat>
  <Paragraphs>143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Office-tema</vt:lpstr>
      <vt:lpstr>Brukertest Innkomstjournal BUP</vt:lpstr>
      <vt:lpstr>Forklaring på oppgaver og skjema</vt:lpstr>
      <vt:lpstr>Oppgave 1: Arne Aktiv</vt:lpstr>
      <vt:lpstr>Oppgave 1: Innkomst på Arne Aktiv</vt:lpstr>
      <vt:lpstr>Oppgave 2: AUDIT – BUP Scoringsverktøy</vt:lpstr>
      <vt:lpstr>Oppgave 2: AUDIT (Engelsk versjon)</vt:lpstr>
      <vt:lpstr>Oppgave 3: Innkomst på Trine Trist</vt:lpstr>
      <vt:lpstr>Oppgave 3: Innkomst på Trine Trist</vt:lpstr>
    </vt:vector>
  </TitlesOfParts>
  <Company>DIPS 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Brukertest Innkomstjournal Somatikk</dc:title>
  <dc:creator>Lars Morgan Karlsen</dc:creator>
  <cp:lastModifiedBy>Lars Morgan Karlsen</cp:lastModifiedBy>
  <cp:revision>15</cp:revision>
  <dcterms:created xsi:type="dcterms:W3CDTF">2014-11-09T18:59:28Z</dcterms:created>
  <dcterms:modified xsi:type="dcterms:W3CDTF">2014-11-12T09:03:52Z</dcterms:modified>
</cp:coreProperties>
</file>