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1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845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5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5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23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1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79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84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83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9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754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Brukertest Innkomstjournal Somatikk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Oppgaver og testskript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13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1: Innkomst på Alfa, Alfa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sz="2900" dirty="0" smtClean="0">
                <a:solidFill>
                  <a:schemeClr val="dk1"/>
                </a:solidFill>
              </a:rPr>
              <a:t>Pasienten </a:t>
            </a:r>
            <a:r>
              <a:rPr lang="nb-NO" sz="2900" dirty="0">
                <a:solidFill>
                  <a:schemeClr val="dk1"/>
                </a:solidFill>
              </a:rPr>
              <a:t>heter Alfa, Alfa og er en Elektiv innleggelse for en planlagt operasjon, hofteprotese høyre side</a:t>
            </a:r>
            <a:r>
              <a:rPr lang="nb-NO" sz="2900" dirty="0" smtClean="0">
                <a:solidFill>
                  <a:schemeClr val="dk1"/>
                </a:solidFill>
              </a:rPr>
              <a:t>.</a:t>
            </a:r>
          </a:p>
          <a:p>
            <a:endParaRPr lang="nb-NO" sz="2900" dirty="0">
              <a:solidFill>
                <a:schemeClr val="dk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nb-NO" sz="2900" dirty="0" smtClean="0">
                <a:solidFill>
                  <a:schemeClr val="dk1"/>
                </a:solidFill>
              </a:rPr>
              <a:t>Søk </a:t>
            </a:r>
            <a:r>
              <a:rPr lang="nb-NO" sz="2900" dirty="0">
                <a:solidFill>
                  <a:schemeClr val="dk1"/>
                </a:solidFill>
              </a:rPr>
              <a:t>frem pasient og sjekk aktuell kontakt for persistente opplysninger, rediger ved behov, fyll deretter ut innkomstjournal som angitt under</a:t>
            </a:r>
            <a:r>
              <a:rPr lang="nb-NO" dirty="0" smtClean="0">
                <a:solidFill>
                  <a:schemeClr val="dk1"/>
                </a:solidFill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 smtClean="0">
                <a:solidFill>
                  <a:schemeClr val="dk1"/>
                </a:solidFill>
              </a:rPr>
              <a:t>Legg </a:t>
            </a:r>
            <a:r>
              <a:rPr lang="nb-NO" dirty="0">
                <a:solidFill>
                  <a:schemeClr val="dk1"/>
                </a:solidFill>
              </a:rPr>
              <a:t>inn henvisningsårsak: hofteartrose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Skriv i anamnesen: har hatt vondt de siste 5 år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Registrer tidligere sykdommer: hjerteinfarkt </a:t>
            </a:r>
            <a:r>
              <a:rPr lang="nb-NO" dirty="0" smtClean="0">
                <a:solidFill>
                  <a:schemeClr val="dk1"/>
                </a:solidFill>
              </a:rPr>
              <a:t>2012</a:t>
            </a:r>
            <a:endParaRPr lang="nb-NO" dirty="0">
              <a:solidFill>
                <a:schemeClr val="dk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Allergier: ingen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Sosialt: bor alene, ingen hjemmesykepleier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Status presens: Du finner en bilyd over hjerte, ellers normale funn. Du utfører ikke </a:t>
            </a:r>
            <a:r>
              <a:rPr lang="nb-NO" dirty="0" err="1">
                <a:solidFill>
                  <a:schemeClr val="dk1"/>
                </a:solidFill>
              </a:rPr>
              <a:t>rectal</a:t>
            </a:r>
            <a:r>
              <a:rPr lang="nb-NO" dirty="0">
                <a:solidFill>
                  <a:schemeClr val="dk1"/>
                </a:solidFill>
              </a:rPr>
              <a:t> undersøkelse.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Skriv et lite resyme og lag en plan for tiltak: blodprøver, EKG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82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2: Innkomst på Bravo, Bravo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sz="2900" dirty="0"/>
              <a:t>Pasienten heter Bravo, Bravo og er en akuttinnleggelse med mistanke om pneumoni</a:t>
            </a:r>
          </a:p>
          <a:p>
            <a:endParaRPr lang="nb-NO" sz="2900" dirty="0"/>
          </a:p>
          <a:p>
            <a:pPr marL="514350" indent="-514350">
              <a:buFont typeface="+mj-lt"/>
              <a:buAutoNum type="arabicPeriod"/>
            </a:pPr>
            <a:r>
              <a:rPr lang="nb-NO" sz="2900" dirty="0"/>
              <a:t>Søk frem pasient og sjekk aktuell kontakt for persistente opplysninger, rediger ved behov, fyll deretter ut innkomstjournal som angitt under.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Legg inn henvisningsårsak: mistanke om lungebetennelse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i anamnesen: hoster i en uke, feber, slapp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Registrer tidligere sykdommer: KOLS 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Røykeanamnese: har røykt i 30 år </a:t>
            </a:r>
            <a:r>
              <a:rPr lang="nb-NO" dirty="0" err="1"/>
              <a:t>ca</a:t>
            </a:r>
            <a:r>
              <a:rPr lang="nb-NO" dirty="0"/>
              <a:t> 15 sigaretter daglig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Allergier: nøtter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Sosialt: bor med ektefelle, 2 voksne barn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Status presens: Du finner knatrelyder over høyre lunge og dempning, ellers normale funn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inn arbeidsdiagnose pneumoni og bidiagnose KOLS &lt; gjøres i medisinsk registrering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et lite resyme og lag en plan for tiltak: </a:t>
            </a:r>
            <a:r>
              <a:rPr lang="nb-NO" dirty="0" err="1"/>
              <a:t>rtg</a:t>
            </a:r>
            <a:r>
              <a:rPr lang="nb-NO" dirty="0"/>
              <a:t> </a:t>
            </a:r>
            <a:r>
              <a:rPr lang="nb-NO" dirty="0" err="1"/>
              <a:t>thorax</a:t>
            </a:r>
            <a:r>
              <a:rPr lang="nb-NO" dirty="0"/>
              <a:t>, blodprøver, </a:t>
            </a:r>
            <a:r>
              <a:rPr lang="nb-NO" dirty="0" err="1"/>
              <a:t>lungefysio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377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</a:t>
            </a:r>
            <a:r>
              <a:rPr lang="nb-NO" dirty="0" smtClean="0"/>
              <a:t>3: </a:t>
            </a:r>
            <a:r>
              <a:rPr lang="nb-NO" dirty="0" smtClean="0"/>
              <a:t>Innkomst på Charlie, Charlie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sz="2900" dirty="0"/>
              <a:t>Pasienten heter  Charlie, Charlie og innlegges akutt med mistanke om håndleddsbrudd etter fall</a:t>
            </a:r>
          </a:p>
          <a:p>
            <a:endParaRPr lang="nb-NO" sz="2900" dirty="0"/>
          </a:p>
          <a:p>
            <a:pPr marL="514350" indent="-514350">
              <a:buFont typeface="+mj-lt"/>
              <a:buAutoNum type="arabicPeriod"/>
            </a:pPr>
            <a:r>
              <a:rPr lang="nb-NO" sz="2900" dirty="0"/>
              <a:t>Søk frem pasient og sjekk aktuell kontakt for persistente opplysninger, rediger ved behov, fyll deretter ut innkomstjournal som angitt under</a:t>
            </a:r>
            <a:r>
              <a:rPr lang="nb-NO" sz="2900" dirty="0" smtClean="0"/>
              <a:t>.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Legg inn henvisningsårsak: smerter i ve håndledd etter fall, mistanke om brudd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i anamnesen: falt i dag morges, støttet seg med begge hender og har vondt i ve håndledd nå, kan ikke bevege hånden, hoven.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Registrer tidligere sykdommer: nyresvikt ved kjent </a:t>
            </a:r>
            <a:r>
              <a:rPr lang="nb-NO" dirty="0" err="1"/>
              <a:t>Fabry</a:t>
            </a:r>
            <a:r>
              <a:rPr lang="nb-NO" dirty="0"/>
              <a:t> sykdom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Hereditet: en bror med </a:t>
            </a:r>
            <a:r>
              <a:rPr lang="nb-NO" dirty="0" err="1"/>
              <a:t>Fabry</a:t>
            </a:r>
            <a:r>
              <a:rPr lang="nb-NO" dirty="0"/>
              <a:t>, bestefar og en onkel med kjent </a:t>
            </a:r>
            <a:r>
              <a:rPr lang="nb-NO" dirty="0" err="1"/>
              <a:t>Fabry</a:t>
            </a:r>
            <a:r>
              <a:rPr lang="nb-NO" dirty="0"/>
              <a:t> sykdom.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Sosialt: går på siste år gymnas, bor hos foreldre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Status presens: Du finner et smertefullt ve håndledd (status </a:t>
            </a:r>
            <a:r>
              <a:rPr lang="nb-NO" dirty="0" err="1"/>
              <a:t>localis</a:t>
            </a:r>
            <a:r>
              <a:rPr lang="nb-NO" dirty="0"/>
              <a:t>?)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et lite resyme og lag en plan for tiltak: </a:t>
            </a:r>
            <a:r>
              <a:rPr lang="nb-NO" dirty="0" err="1"/>
              <a:t>rtg</a:t>
            </a:r>
            <a:r>
              <a:rPr lang="nb-NO" dirty="0"/>
              <a:t> ve håndledd, blodprøver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25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Brukertest Innkomstjournal Somatikk</vt:lpstr>
      <vt:lpstr>Oppgave 1: Innkomst på Alfa, Alfa</vt:lpstr>
      <vt:lpstr>Oppgave 2: Innkomst på Bravo, Bravo</vt:lpstr>
      <vt:lpstr>Oppgave 3: Innkomst på Charlie, Charlie</vt:lpstr>
    </vt:vector>
  </TitlesOfParts>
  <Company>DIPS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Brukertest Innkomstjournal Somatikk</dc:title>
  <dc:creator>Lars Morgan Karlsen</dc:creator>
  <cp:lastModifiedBy>Lars Morgan Karlsen</cp:lastModifiedBy>
  <cp:revision>6</cp:revision>
  <dcterms:created xsi:type="dcterms:W3CDTF">2014-11-09T18:59:28Z</dcterms:created>
  <dcterms:modified xsi:type="dcterms:W3CDTF">2014-11-12T10:59:22Z</dcterms:modified>
</cp:coreProperties>
</file>