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58" r:id="rId5"/>
    <p:sldId id="265" r:id="rId6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ddels stil 2 - uthev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3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 smtClean="0"/>
              <a:t>Klikk for å redigere undertittelstil i malen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52D6A-DE48-44D0-8AE6-EF5ADCD910CC}" type="datetimeFigureOut">
              <a:rPr lang="nb-NO" smtClean="0"/>
              <a:t>12.11.2014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A96FB-C96E-45FB-AFF6-F149C55D164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338453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52D6A-DE48-44D0-8AE6-EF5ADCD910CC}" type="datetimeFigureOut">
              <a:rPr lang="nb-NO" smtClean="0"/>
              <a:t>12.11.2014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A96FB-C96E-45FB-AFF6-F149C55D164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285562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52D6A-DE48-44D0-8AE6-EF5ADCD910CC}" type="datetimeFigureOut">
              <a:rPr lang="nb-NO" smtClean="0"/>
              <a:t>12.11.2014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A96FB-C96E-45FB-AFF6-F149C55D164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93572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52D6A-DE48-44D0-8AE6-EF5ADCD910CC}" type="datetimeFigureOut">
              <a:rPr lang="nb-NO" smtClean="0"/>
              <a:t>12.11.2014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A96FB-C96E-45FB-AFF6-F149C55D164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62380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52D6A-DE48-44D0-8AE6-EF5ADCD910CC}" type="datetimeFigureOut">
              <a:rPr lang="nb-NO" smtClean="0"/>
              <a:t>12.11.2014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A96FB-C96E-45FB-AFF6-F149C55D164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16170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52D6A-DE48-44D0-8AE6-EF5ADCD910CC}" type="datetimeFigureOut">
              <a:rPr lang="nb-NO" smtClean="0"/>
              <a:t>12.11.2014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A96FB-C96E-45FB-AFF6-F149C55D164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467983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5" name="Plassholder f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6" name="Plassholder for inn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7" name="Plassholder for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52D6A-DE48-44D0-8AE6-EF5ADCD910CC}" type="datetimeFigureOut">
              <a:rPr lang="nb-NO" smtClean="0"/>
              <a:t>12.11.2014</a:t>
            </a:fld>
            <a:endParaRPr lang="nb-NO"/>
          </a:p>
        </p:txBody>
      </p:sp>
      <p:sp>
        <p:nvSpPr>
          <p:cNvPr id="8" name="Plassholder for bunn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Plassholder for lysbil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A96FB-C96E-45FB-AFF6-F149C55D164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089691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52D6A-DE48-44D0-8AE6-EF5ADCD910CC}" type="datetimeFigureOut">
              <a:rPr lang="nb-NO" smtClean="0"/>
              <a:t>12.11.2014</a:t>
            </a:fld>
            <a:endParaRPr lang="nb-NO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A96FB-C96E-45FB-AFF6-F149C55D164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58470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52D6A-DE48-44D0-8AE6-EF5ADCD910CC}" type="datetimeFigureOut">
              <a:rPr lang="nb-NO" smtClean="0"/>
              <a:t>12.11.2014</a:t>
            </a:fld>
            <a:endParaRPr lang="nb-NO"/>
          </a:p>
        </p:txBody>
      </p:sp>
      <p:sp>
        <p:nvSpPr>
          <p:cNvPr id="3" name="Plassholder for bunn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A96FB-C96E-45FB-AFF6-F149C55D164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36041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52D6A-DE48-44D0-8AE6-EF5ADCD910CC}" type="datetimeFigureOut">
              <a:rPr lang="nb-NO" smtClean="0"/>
              <a:t>12.11.2014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A96FB-C96E-45FB-AFF6-F149C55D164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13831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bil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52D6A-DE48-44D0-8AE6-EF5ADCD910CC}" type="datetimeFigureOut">
              <a:rPr lang="nb-NO" smtClean="0"/>
              <a:t>12.11.2014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A96FB-C96E-45FB-AFF6-F149C55D164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387914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952D6A-DE48-44D0-8AE6-EF5ADCD910CC}" type="datetimeFigureOut">
              <a:rPr lang="nb-NO" smtClean="0"/>
              <a:t>12.11.2014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1A96FB-C96E-45FB-AFF6-F149C55D164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167546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 smtClean="0"/>
              <a:t>Brukertest Trygg pleie fall</a:t>
            </a:r>
            <a:br>
              <a:rPr lang="nb-NO" dirty="0" smtClean="0"/>
            </a:br>
            <a:endParaRPr lang="nb-NO" dirty="0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b-NO" dirty="0" smtClean="0"/>
              <a:t>Oppgaver og testskript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85134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Oppgave </a:t>
            </a:r>
            <a:r>
              <a:rPr lang="nb-NO" dirty="0" smtClean="0"/>
              <a:t>1: Frode Fall</a:t>
            </a:r>
            <a:endParaRPr lang="nb-NO" dirty="0"/>
          </a:p>
        </p:txBody>
      </p:sp>
      <p:graphicFrame>
        <p:nvGraphicFramePr>
          <p:cNvPr id="4" name="Plassholder for innhold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75811619"/>
              </p:ext>
            </p:extLst>
          </p:nvPr>
        </p:nvGraphicFramePr>
        <p:xfrm>
          <a:off x="838200" y="1977041"/>
          <a:ext cx="10515600" cy="453621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504438"/>
                <a:gridCol w="3505581"/>
                <a:gridCol w="3505581"/>
              </a:tblGrid>
              <a:tr h="12375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b-NO" sz="1100" dirty="0">
                          <a:effectLst/>
                        </a:rPr>
                        <a:t>Kontekstinformasjon</a:t>
                      </a:r>
                      <a:endParaRPr lang="nb-N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b-NO" sz="1100" dirty="0" smtClean="0">
                          <a:effectLst/>
                        </a:rPr>
                        <a:t>Frode</a:t>
                      </a:r>
                      <a:r>
                        <a:rPr lang="nb-NO" sz="1100" baseline="0" dirty="0" smtClean="0">
                          <a:effectLst/>
                        </a:rPr>
                        <a:t> Fall er en 50 år gammel mann med alvorlige tardive dyskinesier med affeksjon av armer, han har også en protese etter en over kne amputasjon for 5 år siden. Han  er svært mistenkelig ovenfor helsepersonell og har noe redusert </a:t>
                      </a:r>
                      <a:r>
                        <a:rPr lang="nb-NO" sz="1100" baseline="0" dirty="0" err="1" smtClean="0">
                          <a:effectLst/>
                        </a:rPr>
                        <a:t>compliance</a:t>
                      </a:r>
                      <a:r>
                        <a:rPr lang="nb-NO" sz="1100" baseline="0" dirty="0" smtClean="0">
                          <a:effectLst/>
                        </a:rPr>
                        <a:t> samtidig som han er urolig og stadig vil opp på kveldstid for å besøke toalett.</a:t>
                      </a:r>
                      <a:endParaRPr lang="nb-NO" sz="11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b-NO" sz="1100" dirty="0">
                          <a:effectLst/>
                        </a:rPr>
                        <a:t> </a:t>
                      </a:r>
                      <a:endParaRPr lang="nb-N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b-NO" sz="1100">
                          <a:effectLst/>
                        </a:rPr>
                        <a:t> </a:t>
                      </a:r>
                      <a:endParaRPr lang="nb-N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125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b-NO" sz="1100">
                          <a:effectLst/>
                        </a:rPr>
                        <a:t>Oppgaven</a:t>
                      </a:r>
                      <a:endParaRPr lang="nb-N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b-NO" sz="1100" dirty="0" smtClean="0">
                          <a:effectLst/>
                        </a:rPr>
                        <a:t>Opprette et fallregistreringsskjema på Frode</a:t>
                      </a:r>
                      <a:r>
                        <a:rPr lang="nb-NO" sz="1100" baseline="0" dirty="0" smtClean="0">
                          <a:effectLst/>
                        </a:rPr>
                        <a:t> Fall</a:t>
                      </a:r>
                      <a:endParaRPr lang="nb-NO" sz="1100" dirty="0" smtClean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b-NO" sz="1100" dirty="0">
                          <a:effectLst/>
                        </a:rPr>
                        <a:t> </a:t>
                      </a:r>
                      <a:endParaRPr lang="nb-N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b-NO" sz="1100">
                          <a:effectLst/>
                        </a:rPr>
                        <a:t> </a:t>
                      </a:r>
                      <a:endParaRPr lang="nb-N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7292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b-NO" sz="1100">
                          <a:effectLst/>
                        </a:rPr>
                        <a:t>Steg 1</a:t>
                      </a:r>
                      <a:endParaRPr lang="nb-N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t"/>
                      <a:endParaRPr lang="nb-NO" sz="1100" dirty="0" smtClean="0"/>
                    </a:p>
                    <a:p>
                      <a:pPr fontAlgn="t"/>
                      <a:r>
                        <a:rPr lang="nb-NO" sz="1100" dirty="0" smtClean="0"/>
                        <a:t>Finner pasienten fra pasientliste eller pasientsøk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b-NO" sz="1100" dirty="0">
                          <a:effectLst/>
                        </a:rPr>
                        <a:t> </a:t>
                      </a:r>
                      <a:endParaRPr lang="nb-N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b-NO" sz="1100">
                          <a:effectLst/>
                        </a:rPr>
                        <a:t>JA     TJA     NEI</a:t>
                      </a:r>
                      <a:endParaRPr lang="nb-N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125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b-NO" sz="1100">
                          <a:effectLst/>
                        </a:rPr>
                        <a:t>Steg 2</a:t>
                      </a:r>
                      <a:endParaRPr lang="nb-N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b-NO" sz="1100" dirty="0" smtClean="0">
                          <a:effectLst/>
                        </a:rPr>
                        <a:t>Finne skjema for fallrisikovurdering</a:t>
                      </a:r>
                      <a:endParaRPr lang="nb-NO" sz="11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b-NO" sz="1100" dirty="0">
                          <a:effectLst/>
                        </a:rPr>
                        <a:t> </a:t>
                      </a:r>
                      <a:endParaRPr lang="nb-N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b-NO" sz="1100" dirty="0">
                          <a:effectLst/>
                        </a:rPr>
                        <a:t>JA     TJA     NEI</a:t>
                      </a:r>
                      <a:endParaRPr lang="nb-N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125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b-NO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Steg 3</a:t>
                      </a:r>
                      <a:endParaRPr lang="nb-N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b-NO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Opprette</a:t>
                      </a:r>
                      <a:r>
                        <a:rPr lang="nb-NO" sz="110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registrering som angitt i oppgaveteksten</a:t>
                      </a:r>
                      <a:endParaRPr lang="nb-N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sz="1100" dirty="0" smtClean="0">
                          <a:effectLst/>
                        </a:rPr>
                        <a:t>JA     TJA     NEI</a:t>
                      </a:r>
                      <a:endParaRPr lang="nb-NO" sz="11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nb-N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44374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b-NO" sz="1100" dirty="0">
                          <a:effectLst/>
                        </a:rPr>
                        <a:t>Notater</a:t>
                      </a:r>
                      <a:endParaRPr lang="nb-N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b-NO" sz="1100" dirty="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b-NO" sz="1100" dirty="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b-NO" sz="1100" dirty="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b-NO" sz="1100" dirty="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b-NO" sz="1100" dirty="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b-NO" sz="1100" dirty="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b-NO" sz="1100" dirty="0">
                          <a:effectLst/>
                        </a:rPr>
                        <a:t> </a:t>
                      </a:r>
                      <a:endParaRPr lang="nb-N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6266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Oppgave </a:t>
            </a:r>
            <a:r>
              <a:rPr lang="nb-NO" dirty="0" smtClean="0"/>
              <a:t>1: Frode Fall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nb-NO" dirty="0"/>
              <a:t>Frode Fall er en 50 år gammel mann med alvorlige tardive dyskinesier med affeksjon av armer, han har også en protese etter en over kne amputasjon for 5 år siden. Han  er svært mistenkelig ovenfor helsepersonell og har noe redusert </a:t>
            </a:r>
            <a:r>
              <a:rPr lang="nb-NO" dirty="0" err="1"/>
              <a:t>compliance</a:t>
            </a:r>
            <a:r>
              <a:rPr lang="nb-NO" dirty="0"/>
              <a:t> samtidig som han er urolig og stadig vil opp på kveldstid for å besøke toalett</a:t>
            </a:r>
            <a:r>
              <a:rPr lang="nb-NO" dirty="0" smtClean="0"/>
              <a:t>. Han har godt syn.</a:t>
            </a:r>
            <a:endParaRPr lang="nb-NO" dirty="0"/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endParaRPr lang="nb-NO" dirty="0"/>
          </a:p>
          <a:p>
            <a:pPr marL="514350" indent="-514350">
              <a:buFont typeface="+mj-lt"/>
              <a:buAutoNum type="arabicPeriod"/>
            </a:pPr>
            <a:r>
              <a:rPr lang="nb-NO" dirty="0"/>
              <a:t>Utfør en innledende screening</a:t>
            </a:r>
          </a:p>
          <a:p>
            <a:pPr marL="514350" indent="-514350">
              <a:buFont typeface="+mj-lt"/>
              <a:buAutoNum type="arabicPeriod"/>
            </a:pPr>
            <a:r>
              <a:rPr lang="nb-NO" dirty="0"/>
              <a:t>Du skal gå videre til </a:t>
            </a:r>
            <a:r>
              <a:rPr lang="nb-NO" dirty="0" err="1"/>
              <a:t>hovedscreening</a:t>
            </a:r>
            <a:r>
              <a:rPr lang="nb-NO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nb-NO" dirty="0" smtClean="0"/>
              <a:t>Utfør sjekkliste for  forebyggende tiltak og huskeliste for pasientrom (her kan du bruke fantasi)</a:t>
            </a:r>
            <a:endParaRPr lang="nb-NO" dirty="0"/>
          </a:p>
          <a:p>
            <a:pPr marL="514350" indent="-514350">
              <a:buFont typeface="+mj-lt"/>
              <a:buAutoNum type="arabicPeriod"/>
            </a:pPr>
            <a:r>
              <a:rPr lang="nb-NO" dirty="0"/>
              <a:t>Godkjenn og lukk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745821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Oppgave </a:t>
            </a:r>
            <a:r>
              <a:rPr lang="nb-NO" dirty="0" smtClean="0"/>
              <a:t>2: Frida Fall</a:t>
            </a:r>
            <a:endParaRPr lang="nb-NO" dirty="0"/>
          </a:p>
        </p:txBody>
      </p:sp>
      <p:graphicFrame>
        <p:nvGraphicFramePr>
          <p:cNvPr id="4" name="Plassholder for innhold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2419024"/>
              </p:ext>
            </p:extLst>
          </p:nvPr>
        </p:nvGraphicFramePr>
        <p:xfrm>
          <a:off x="838200" y="1977040"/>
          <a:ext cx="10515600" cy="444310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504438"/>
                <a:gridCol w="3505581"/>
                <a:gridCol w="3505581"/>
              </a:tblGrid>
              <a:tr h="138177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b-NO" sz="1100" dirty="0">
                          <a:effectLst/>
                        </a:rPr>
                        <a:t>Kontekstinformasjon</a:t>
                      </a:r>
                      <a:endParaRPr lang="nb-N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b-NO" sz="1100" dirty="0" smtClean="0">
                          <a:effectLst/>
                        </a:rPr>
                        <a:t>Frida Fall er en 69 år gammel dame som er</a:t>
                      </a:r>
                      <a:r>
                        <a:rPr lang="nb-NO" sz="1100" baseline="0" dirty="0" smtClean="0">
                          <a:effectLst/>
                        </a:rPr>
                        <a:t> innlagt på grunn av lungebetennelse, i den anledning skled hun på badet og brakk lårhalsen, hun fikk utført en </a:t>
                      </a:r>
                      <a:r>
                        <a:rPr lang="nb-NO" sz="1100" baseline="0" dirty="0" err="1" smtClean="0">
                          <a:effectLst/>
                        </a:rPr>
                        <a:t>olmed</a:t>
                      </a:r>
                      <a:r>
                        <a:rPr lang="nb-NO" sz="1100" baseline="0" dirty="0" smtClean="0">
                          <a:effectLst/>
                        </a:rPr>
                        <a:t> etter kort tid og er nå relativt imobilisert i sengeleie.</a:t>
                      </a:r>
                      <a:endParaRPr lang="nb-NO" sz="11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b-NO" sz="1100" dirty="0">
                          <a:effectLst/>
                        </a:rPr>
                        <a:t> </a:t>
                      </a:r>
                      <a:endParaRPr lang="nb-N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b-NO" sz="1100">
                          <a:effectLst/>
                        </a:rPr>
                        <a:t> </a:t>
                      </a:r>
                      <a:endParaRPr lang="nb-N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6059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b-NO" sz="1100">
                          <a:effectLst/>
                        </a:rPr>
                        <a:t>Oppgaven</a:t>
                      </a:r>
                      <a:endParaRPr lang="nb-N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b-NO" sz="1100" dirty="0" smtClean="0">
                          <a:effectLst/>
                        </a:rPr>
                        <a:t>Opprette et fallregistreringsskjema på </a:t>
                      </a:r>
                      <a:r>
                        <a:rPr lang="nb-NO" sz="1100" dirty="0" smtClean="0">
                          <a:effectLst/>
                        </a:rPr>
                        <a:t>Frida </a:t>
                      </a:r>
                      <a:r>
                        <a:rPr lang="nb-NO" sz="1100" baseline="0" dirty="0" smtClean="0">
                          <a:effectLst/>
                        </a:rPr>
                        <a:t>Fall</a:t>
                      </a:r>
                      <a:endParaRPr lang="nb-NO" sz="1100" dirty="0" smtClean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b-NO" sz="1100" dirty="0">
                          <a:effectLst/>
                        </a:rPr>
                        <a:t> </a:t>
                      </a:r>
                      <a:endParaRPr lang="nb-N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b-NO" sz="1100">
                          <a:effectLst/>
                        </a:rPr>
                        <a:t> </a:t>
                      </a:r>
                      <a:endParaRPr lang="nb-N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6059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b-NO" sz="1100">
                          <a:effectLst/>
                        </a:rPr>
                        <a:t>Steg 1</a:t>
                      </a:r>
                      <a:endParaRPr lang="nb-N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t"/>
                      <a:endParaRPr lang="nb-NO" sz="1100" dirty="0" smtClean="0"/>
                    </a:p>
                    <a:p>
                      <a:pPr fontAlgn="t"/>
                      <a:r>
                        <a:rPr lang="nb-NO" sz="1100" dirty="0" smtClean="0"/>
                        <a:t>Finner pasienten fra pasientliste eller pasientsøk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b-NO" sz="1100" dirty="0">
                          <a:effectLst/>
                        </a:rPr>
                        <a:t> </a:t>
                      </a:r>
                      <a:endParaRPr lang="nb-N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b-NO" sz="1100">
                          <a:effectLst/>
                        </a:rPr>
                        <a:t>JA     TJA     NEI</a:t>
                      </a:r>
                      <a:endParaRPr lang="nb-N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6059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b-NO" sz="1100">
                          <a:effectLst/>
                        </a:rPr>
                        <a:t>Steg 2</a:t>
                      </a:r>
                      <a:endParaRPr lang="nb-N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b-NO" sz="1100" dirty="0" smtClean="0">
                          <a:effectLst/>
                        </a:rPr>
                        <a:t>Finne skjema for fallrisikovurdering</a:t>
                      </a:r>
                      <a:endParaRPr lang="nb-NO" sz="11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b-NO" sz="1100" dirty="0">
                          <a:effectLst/>
                        </a:rPr>
                        <a:t> </a:t>
                      </a:r>
                      <a:endParaRPr lang="nb-N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b-NO" sz="1100" dirty="0">
                          <a:effectLst/>
                        </a:rPr>
                        <a:t>JA     TJA     NEI</a:t>
                      </a:r>
                      <a:endParaRPr lang="nb-N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61207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b-NO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Steg 3</a:t>
                      </a:r>
                      <a:endParaRPr lang="nb-N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b-NO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Opprette</a:t>
                      </a:r>
                      <a:r>
                        <a:rPr lang="nb-NO" sz="110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registrering som angitt i oppgaveteksten</a:t>
                      </a:r>
                      <a:endParaRPr lang="nb-N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sz="1100" dirty="0" smtClean="0">
                          <a:effectLst/>
                        </a:rPr>
                        <a:t>JA     TJA     NEI</a:t>
                      </a:r>
                      <a:endParaRPr lang="nb-NO" sz="11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094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Oppgave </a:t>
            </a:r>
            <a:r>
              <a:rPr lang="nb-NO" dirty="0" smtClean="0"/>
              <a:t>2: Frida Fall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lnSpc>
                <a:spcPct val="115000"/>
              </a:lnSpc>
              <a:buNone/>
            </a:pPr>
            <a:r>
              <a:rPr lang="nb-NO" dirty="0"/>
              <a:t>Frida Fall er en 69 år gammel dame som er innlagt på grunn av lungebetennelse, i den anledning skled hun på badet og brakk </a:t>
            </a:r>
            <a:r>
              <a:rPr lang="nb-NO" dirty="0" smtClean="0"/>
              <a:t>lårhalsen for 2 måneder siden, </a:t>
            </a:r>
            <a:r>
              <a:rPr lang="nb-NO" dirty="0"/>
              <a:t>hun fikk </a:t>
            </a:r>
            <a:r>
              <a:rPr lang="nb-NO" dirty="0" smtClean="0"/>
              <a:t>satt inn </a:t>
            </a:r>
            <a:r>
              <a:rPr lang="nb-NO" dirty="0" err="1" smtClean="0"/>
              <a:t>collumskruer</a:t>
            </a:r>
            <a:r>
              <a:rPr lang="nb-NO" dirty="0" smtClean="0"/>
              <a:t> etter </a:t>
            </a:r>
            <a:r>
              <a:rPr lang="nb-NO" dirty="0"/>
              <a:t>kort tid og er nå relativt imobilisert i sengeleie</a:t>
            </a:r>
            <a:r>
              <a:rPr lang="nb-NO" dirty="0" smtClean="0"/>
              <a:t>. Hun har grå </a:t>
            </a:r>
            <a:r>
              <a:rPr lang="nb-NO" dirty="0" err="1" smtClean="0"/>
              <a:t>stær</a:t>
            </a:r>
            <a:r>
              <a:rPr lang="nb-NO" dirty="0" smtClean="0"/>
              <a:t> på venstre øye. På grunn av langvarig sengeleie var hun lenge </a:t>
            </a:r>
            <a:r>
              <a:rPr lang="nb-NO" dirty="0" err="1" smtClean="0"/>
              <a:t>kateterisert</a:t>
            </a:r>
            <a:r>
              <a:rPr lang="nb-NO" dirty="0" smtClean="0"/>
              <a:t>, det er nå seponert, men har fått atoni som </a:t>
            </a:r>
            <a:r>
              <a:rPr lang="nb-NO" dirty="0" err="1" smtClean="0"/>
              <a:t>sequele</a:t>
            </a:r>
            <a:r>
              <a:rPr lang="nb-NO" dirty="0" smtClean="0"/>
              <a:t> og må hyppig late vannet, til dette trenger hun hjelp for å komme til toalettet. </a:t>
            </a:r>
            <a:r>
              <a:rPr lang="nb-NO" smtClean="0"/>
              <a:t>Ellers </a:t>
            </a:r>
            <a:r>
              <a:rPr lang="nb-NO" dirty="0" smtClean="0"/>
              <a:t>fremstår hun som klar </a:t>
            </a:r>
            <a:r>
              <a:rPr lang="nb-NO" smtClean="0"/>
              <a:t>og orientert.</a:t>
            </a:r>
            <a:endParaRPr lang="nb-NO" dirty="0"/>
          </a:p>
          <a:p>
            <a:pPr marL="514350" indent="-514350">
              <a:buFont typeface="+mj-lt"/>
              <a:buAutoNum type="arabicPeriod"/>
            </a:pPr>
            <a:endParaRPr lang="nb-NO" dirty="0" smtClean="0"/>
          </a:p>
          <a:p>
            <a:pPr marL="514350" indent="-514350">
              <a:buFont typeface="+mj-lt"/>
              <a:buAutoNum type="arabicPeriod"/>
            </a:pPr>
            <a:r>
              <a:rPr lang="nb-NO" dirty="0"/>
              <a:t>Utfør en innledende screening</a:t>
            </a:r>
          </a:p>
          <a:p>
            <a:pPr marL="514350" indent="-514350">
              <a:buFont typeface="+mj-lt"/>
              <a:buAutoNum type="arabicPeriod"/>
            </a:pPr>
            <a:r>
              <a:rPr lang="nb-NO" dirty="0"/>
              <a:t>Du skal gå videre til </a:t>
            </a:r>
            <a:r>
              <a:rPr lang="nb-NO" dirty="0" err="1"/>
              <a:t>hovedscreening</a:t>
            </a:r>
            <a:r>
              <a:rPr lang="nb-NO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nb-NO" dirty="0"/>
              <a:t>Utfør sjekkliste for  forebyggende tiltak og huskeliste for pasientrom (her kan du bruke fantasi)</a:t>
            </a:r>
          </a:p>
          <a:p>
            <a:pPr marL="514350" indent="-514350">
              <a:buFont typeface="+mj-lt"/>
              <a:buAutoNum type="arabicPeriod"/>
            </a:pPr>
            <a:r>
              <a:rPr lang="nb-NO" dirty="0"/>
              <a:t>Godkjenn og lukk</a:t>
            </a:r>
          </a:p>
          <a:p>
            <a:pPr marL="0" indent="0">
              <a:buNone/>
            </a:pPr>
            <a:endParaRPr lang="nb-NO" dirty="0"/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2337754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433</Words>
  <Application>Microsoft Office PowerPoint</Application>
  <PresentationFormat>Widescreen</PresentationFormat>
  <Paragraphs>66</Paragraphs>
  <Slides>5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4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Office-tema</vt:lpstr>
      <vt:lpstr>Brukertest Trygg pleie fall </vt:lpstr>
      <vt:lpstr>Oppgave 1: Frode Fall</vt:lpstr>
      <vt:lpstr>Oppgave 1: Frode Fall</vt:lpstr>
      <vt:lpstr>Oppgave 2: Frida Fall</vt:lpstr>
      <vt:lpstr>Oppgave 2: Frida Fall</vt:lpstr>
    </vt:vector>
  </TitlesOfParts>
  <Company>DIPS ASA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Brukertest Innkomstjournal Somatikk</dc:title>
  <dc:creator>Lars Morgan Karlsen</dc:creator>
  <cp:lastModifiedBy>Lars Morgan Karlsen</cp:lastModifiedBy>
  <cp:revision>8</cp:revision>
  <dcterms:created xsi:type="dcterms:W3CDTF">2014-11-09T18:59:28Z</dcterms:created>
  <dcterms:modified xsi:type="dcterms:W3CDTF">2014-11-12T19:56:14Z</dcterms:modified>
</cp:coreProperties>
</file>