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376B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3" d="100"/>
          <a:sy n="143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929F6-0992-BF4A-A78B-FBFF499CC9BE}" type="datetimeFigureOut">
              <a:t>4/5/12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41A9F-5EA1-7447-B9E7-044B613C7666}" type="slidenum"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3B485-5BE3-F042-AFE4-E9D1A44955FB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4/5/12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4/5/12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4/5/12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4/5/12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4/5/12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4/5/12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4/5/12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4/5/12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4/5/12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4/5/12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E7-7118-224B-8072-51371D20FA38}" type="datetimeFigureOut">
              <a:t>4/5/12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F58E7-7118-224B-8072-51371D20FA38}" type="datetimeFigureOut">
              <a:t>4/5/12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E8CBB-54EF-CA4D-B5A1-EDA36059B03A}" type="slidenum"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pPr algn="l"/>
            <a:r>
              <a:rPr lang="nb-NO"/>
              <a:t>Hvem testet vi med?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6798" y="6234514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>
                <a:latin typeface="+mj-lt"/>
              </a:rPr>
              <a:t>dataferdighet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8166189" y="3603234"/>
            <a:ext cx="475682" cy="597584"/>
            <a:chOff x="7112668" y="5257800"/>
            <a:chExt cx="475682" cy="59758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77" name="Oval 76"/>
            <p:cNvSpPr/>
            <p:nvPr/>
          </p:nvSpPr>
          <p:spPr>
            <a:xfrm>
              <a:off x="7189249" y="5257800"/>
              <a:ext cx="322520" cy="290041"/>
            </a:xfrm>
            <a:prstGeom prst="ellips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rtlCol="0" anchor="ctr" anchorCtr="0"/>
            <a:lstStyle/>
            <a:p>
              <a:pPr algn="ctr"/>
              <a:r>
                <a:rPr lang="nb-NO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  <p:sp>
          <p:nvSpPr>
            <p:cNvPr id="78" name="Moon 77"/>
            <p:cNvSpPr/>
            <p:nvPr/>
          </p:nvSpPr>
          <p:spPr>
            <a:xfrm rot="5400000">
              <a:off x="7205488" y="5472523"/>
              <a:ext cx="290041" cy="475682"/>
            </a:xfrm>
            <a:prstGeom prst="moon">
              <a:avLst>
                <a:gd name="adj" fmla="val 81531"/>
              </a:avLst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+mj-lt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739846" y="3649167"/>
            <a:ext cx="1426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400">
                <a:latin typeface="+mj-lt"/>
              </a:rPr>
              <a:t>mann 43</a:t>
            </a:r>
          </a:p>
          <a:p>
            <a:pPr algn="r"/>
            <a:r>
              <a:rPr lang="nb-NO" sz="1400">
                <a:latin typeface="+mj-lt"/>
              </a:rPr>
              <a:t>selvstendig, bygg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041672" y="2880008"/>
            <a:ext cx="1133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400">
                <a:latin typeface="+mj-lt"/>
              </a:rPr>
              <a:t>kvinne 26</a:t>
            </a:r>
          </a:p>
          <a:p>
            <a:pPr algn="r"/>
            <a:r>
              <a:rPr lang="nb-NO" sz="1400">
                <a:latin typeface="+mj-lt"/>
              </a:rPr>
              <a:t>jurist/megler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166189" y="2834075"/>
            <a:ext cx="475682" cy="597584"/>
            <a:chOff x="7112666" y="4379247"/>
            <a:chExt cx="475682" cy="597584"/>
          </a:xfrm>
          <a:solidFill>
            <a:srgbClr val="D376B9"/>
          </a:solidFill>
        </p:grpSpPr>
        <p:sp>
          <p:nvSpPr>
            <p:cNvPr id="82" name="Oval 81"/>
            <p:cNvSpPr/>
            <p:nvPr/>
          </p:nvSpPr>
          <p:spPr>
            <a:xfrm>
              <a:off x="7189247" y="4379247"/>
              <a:ext cx="322520" cy="290041"/>
            </a:xfrm>
            <a:prstGeom prst="ellipse">
              <a:avLst/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72000" rtlCol="0" anchor="ctr" anchorCtr="0"/>
            <a:lstStyle/>
            <a:p>
              <a:pPr algn="ctr"/>
              <a:r>
                <a:rPr lang="nb-NO">
                  <a:latin typeface="+mj-lt"/>
                </a:rPr>
                <a:t>3</a:t>
              </a:r>
            </a:p>
          </p:txBody>
        </p:sp>
        <p:sp>
          <p:nvSpPr>
            <p:cNvPr id="83" name="Moon 82"/>
            <p:cNvSpPr/>
            <p:nvPr/>
          </p:nvSpPr>
          <p:spPr>
            <a:xfrm rot="5400000">
              <a:off x="7205486" y="4593970"/>
              <a:ext cx="290041" cy="475682"/>
            </a:xfrm>
            <a:prstGeom prst="moon">
              <a:avLst>
                <a:gd name="adj" fmla="val 81531"/>
              </a:avLst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>
                <a:latin typeface="+mj-lt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 rot="16200000">
            <a:off x="-18331" y="4137121"/>
            <a:ext cx="2037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>
                <a:latin typeface="+mj-lt"/>
              </a:rPr>
              <a:t>domenekunnskap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869488" y="1981200"/>
            <a:ext cx="7167666" cy="4514924"/>
            <a:chOff x="869488" y="1981200"/>
            <a:chExt cx="7167666" cy="4514924"/>
          </a:xfrm>
        </p:grpSpPr>
        <p:sp>
          <p:nvSpPr>
            <p:cNvPr id="71" name="TextBox 70"/>
            <p:cNvSpPr txBox="1"/>
            <p:nvPr/>
          </p:nvSpPr>
          <p:spPr>
            <a:xfrm>
              <a:off x="1445996" y="6234514"/>
              <a:ext cx="369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>
                  <a:latin typeface="+mj-lt"/>
                </a:rPr>
                <a:t>lav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8907" y="6234514"/>
              <a:ext cx="408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>
                  <a:latin typeface="+mj-lt"/>
                </a:rPr>
                <a:t>høy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796169" y="2054519"/>
              <a:ext cx="408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>
                  <a:latin typeface="+mj-lt"/>
                </a:rPr>
                <a:t>høy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815559" y="5772259"/>
              <a:ext cx="369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100">
                  <a:latin typeface="+mj-lt"/>
                </a:rPr>
                <a:t>lav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374318" y="2014478"/>
              <a:ext cx="6662836" cy="4139850"/>
              <a:chOff x="1374318" y="2014478"/>
              <a:chExt cx="6662836" cy="4139850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1374318" y="2014478"/>
                <a:ext cx="6662836" cy="4139850"/>
              </a:xfrm>
              <a:custGeom>
                <a:avLst/>
                <a:gdLst>
                  <a:gd name="connsiteX0" fmla="*/ 33867 w 6815667"/>
                  <a:gd name="connsiteY0" fmla="*/ 0 h 3564467"/>
                  <a:gd name="connsiteX1" fmla="*/ 0 w 6815667"/>
                  <a:gd name="connsiteY1" fmla="*/ 3564467 h 3564467"/>
                  <a:gd name="connsiteX2" fmla="*/ 6815667 w 6815667"/>
                  <a:gd name="connsiteY2" fmla="*/ 3556000 h 35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15667" h="3564467">
                    <a:moveTo>
                      <a:pt x="33867" y="0"/>
                    </a:moveTo>
                    <a:lnTo>
                      <a:pt x="0" y="3564467"/>
                    </a:lnTo>
                    <a:lnTo>
                      <a:pt x="6815667" y="3556000"/>
                    </a:lnTo>
                  </a:path>
                </a:pathLst>
              </a:cu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1445996" y="2057400"/>
                <a:ext cx="6591158" cy="4073320"/>
                <a:chOff x="1445996" y="2057400"/>
                <a:chExt cx="6591158" cy="407332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445996" y="3930392"/>
                  <a:ext cx="6591158" cy="158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5400000">
                  <a:off x="2820355" y="4093266"/>
                  <a:ext cx="4073320" cy="158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6" name="Group 45"/>
          <p:cNvGrpSpPr/>
          <p:nvPr/>
        </p:nvGrpSpPr>
        <p:grpSpPr>
          <a:xfrm>
            <a:off x="7131040" y="1634050"/>
            <a:ext cx="475682" cy="597584"/>
            <a:chOff x="7112668" y="5257800"/>
            <a:chExt cx="475682" cy="59758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Oval 46"/>
            <p:cNvSpPr/>
            <p:nvPr/>
          </p:nvSpPr>
          <p:spPr>
            <a:xfrm>
              <a:off x="7189249" y="5257800"/>
              <a:ext cx="322520" cy="290041"/>
            </a:xfrm>
            <a:prstGeom prst="ellipse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72000" rtlCol="0" anchor="ctr" anchorCtr="0"/>
            <a:lstStyle/>
            <a:p>
              <a:pPr algn="ctr"/>
              <a:r>
                <a:rPr lang="nb-NO">
                  <a:solidFill>
                    <a:schemeClr val="tx1"/>
                  </a:solidFill>
                  <a:latin typeface="+mj-lt"/>
                </a:rPr>
                <a:t>2</a:t>
              </a:r>
            </a:p>
          </p:txBody>
        </p:sp>
        <p:sp>
          <p:nvSpPr>
            <p:cNvPr id="53" name="Moon 52"/>
            <p:cNvSpPr/>
            <p:nvPr/>
          </p:nvSpPr>
          <p:spPr>
            <a:xfrm rot="5400000">
              <a:off x="7205488" y="5472523"/>
              <a:ext cx="290041" cy="475682"/>
            </a:xfrm>
            <a:prstGeom prst="moon">
              <a:avLst>
                <a:gd name="adj" fmla="val 81531"/>
              </a:avLst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+mj-lt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630303" y="1679983"/>
            <a:ext cx="1426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>
                <a:latin typeface="+mj-lt"/>
              </a:rPr>
              <a:t>mann 43</a:t>
            </a:r>
          </a:p>
          <a:p>
            <a:r>
              <a:rPr lang="nb-NO" sz="1400">
                <a:latin typeface="+mj-lt"/>
              </a:rPr>
              <a:t>selvstendig, bygg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75070" y="960855"/>
            <a:ext cx="1133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>
                <a:latin typeface="+mj-lt"/>
              </a:rPr>
              <a:t>kvinne 26</a:t>
            </a:r>
          </a:p>
          <a:p>
            <a:r>
              <a:rPr lang="nb-NO" sz="1400">
                <a:latin typeface="+mj-lt"/>
              </a:rPr>
              <a:t>jurist/megler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099388" y="932424"/>
            <a:ext cx="475682" cy="597584"/>
            <a:chOff x="7112666" y="4379247"/>
            <a:chExt cx="475682" cy="597584"/>
          </a:xfrm>
          <a:solidFill>
            <a:srgbClr val="D376B9"/>
          </a:solidFill>
        </p:grpSpPr>
        <p:sp>
          <p:nvSpPr>
            <p:cNvPr id="60" name="Oval 59"/>
            <p:cNvSpPr/>
            <p:nvPr/>
          </p:nvSpPr>
          <p:spPr>
            <a:xfrm>
              <a:off x="7189247" y="4379247"/>
              <a:ext cx="322520" cy="290041"/>
            </a:xfrm>
            <a:prstGeom prst="ellipse">
              <a:avLst/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72000" rtlCol="0" anchor="ctr" anchorCtr="0"/>
            <a:lstStyle/>
            <a:p>
              <a:pPr algn="ctr"/>
              <a:r>
                <a:rPr lang="nb-NO">
                  <a:latin typeface="+mj-lt"/>
                </a:rPr>
                <a:t>1</a:t>
              </a:r>
            </a:p>
          </p:txBody>
        </p:sp>
        <p:sp>
          <p:nvSpPr>
            <p:cNvPr id="61" name="Moon 60"/>
            <p:cNvSpPr/>
            <p:nvPr/>
          </p:nvSpPr>
          <p:spPr>
            <a:xfrm rot="5400000">
              <a:off x="7205486" y="4593970"/>
              <a:ext cx="290041" cy="475682"/>
            </a:xfrm>
            <a:prstGeom prst="moon">
              <a:avLst>
                <a:gd name="adj" fmla="val 81531"/>
              </a:avLst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>
                <a:latin typeface="+mj-lt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425322" y="5213614"/>
            <a:ext cx="1133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>
                <a:latin typeface="+mj-lt"/>
              </a:rPr>
              <a:t>kvinne 26</a:t>
            </a:r>
          </a:p>
          <a:p>
            <a:r>
              <a:rPr lang="nb-NO" sz="1400">
                <a:latin typeface="+mj-lt"/>
              </a:rPr>
              <a:t>jurist/megler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592471" y="4653592"/>
            <a:ext cx="475682" cy="597584"/>
            <a:chOff x="7112666" y="4379247"/>
            <a:chExt cx="475682" cy="597584"/>
          </a:xfrm>
          <a:solidFill>
            <a:srgbClr val="D376B9"/>
          </a:solidFill>
        </p:grpSpPr>
        <p:sp>
          <p:nvSpPr>
            <p:cNvPr id="76" name="Oval 75"/>
            <p:cNvSpPr/>
            <p:nvPr/>
          </p:nvSpPr>
          <p:spPr>
            <a:xfrm>
              <a:off x="7189247" y="4379247"/>
              <a:ext cx="322520" cy="290041"/>
            </a:xfrm>
            <a:prstGeom prst="ellipse">
              <a:avLst/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72000" rtlCol="0" anchor="ctr" anchorCtr="0"/>
            <a:lstStyle/>
            <a:p>
              <a:pPr algn="ctr"/>
              <a:r>
                <a:rPr lang="nb-NO">
                  <a:latin typeface="+mj-lt"/>
                </a:rPr>
                <a:t>5</a:t>
              </a:r>
            </a:p>
          </p:txBody>
        </p:sp>
        <p:sp>
          <p:nvSpPr>
            <p:cNvPr id="80" name="Moon 79"/>
            <p:cNvSpPr/>
            <p:nvPr/>
          </p:nvSpPr>
          <p:spPr>
            <a:xfrm rot="5400000">
              <a:off x="7205486" y="4593970"/>
              <a:ext cx="290041" cy="475682"/>
            </a:xfrm>
            <a:prstGeom prst="moon">
              <a:avLst>
                <a:gd name="adj" fmla="val 81531"/>
              </a:avLst>
            </a:prstGeom>
            <a:grpFill/>
            <a:ln>
              <a:solidFill>
                <a:srgbClr val="D376B9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</Words>
  <Application>Microsoft Macintosh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Hvem testet vi med?</vt:lpstr>
    </vt:vector>
  </TitlesOfParts>
  <Company>Skatteetatens IT- og servicepartner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Hvem testet vi med?</dc:title>
  <dc:creator>Laura Arlov</dc:creator>
  <cp:lastModifiedBy>Laura Arlov</cp:lastModifiedBy>
  <cp:revision>1</cp:revision>
  <dcterms:created xsi:type="dcterms:W3CDTF">2012-04-05T11:04:31Z</dcterms:created>
  <dcterms:modified xsi:type="dcterms:W3CDTF">2012-04-05T11:14:01Z</dcterms:modified>
</cp:coreProperties>
</file>