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s/comment1.xml" ContentType="application/vnd.openxmlformats-officedocument.presentationml.comment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9" r:id="rId5"/>
    <p:sldId id="264" r:id="rId6"/>
    <p:sldId id="260" r:id="rId7"/>
    <p:sldId id="266" r:id="rId8"/>
    <p:sldId id="265" r:id="rId9"/>
    <p:sldId id="263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Laura Arlov" initials="LAR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34551" autoAdjust="0"/>
    <p:restoredTop sz="86456" autoAdjust="0"/>
  </p:normalViewPr>
  <p:slideViewPr>
    <p:cSldViewPr snapToObjects="1">
      <p:cViewPr varScale="1">
        <p:scale>
          <a:sx n="132" d="100"/>
          <a:sy n="132" d="100"/>
        </p:scale>
        <p:origin x="-13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1-07-19T09:37:10.310" idx="1">
    <p:pos x="2646" y="328"/>
    <p:text>Disse opplysningen kommer fra brukskvalitets leveransen mål- og rammenotatet.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b-NO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FA72B00-67C3-C342-9EC1-B072EAE03532}" type="datetimeFigureOut">
              <a:rPr/>
              <a:pPr/>
              <a:t>7/19/11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Testplan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måned og år for testen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6002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>
                <a:solidFill>
                  <a:schemeClr val="bg1"/>
                </a:solidFill>
              </a:rPr>
              <a:t>Løsningen som skal testes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8474" y="484188"/>
            <a:ext cx="7556500" cy="1116012"/>
          </a:xfrm>
        </p:spPr>
        <p:txBody>
          <a:bodyPr/>
          <a:lstStyle/>
          <a:p>
            <a:r>
              <a:rPr lang="nb-NO"/>
              <a:t>Tidsskjema for ettermiddagstester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8474" y="2209800"/>
          <a:ext cx="7807324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526"/>
                <a:gridCol w="1524000"/>
                <a:gridCol w="1752600"/>
                <a:gridCol w="1600198"/>
              </a:tblGrid>
              <a:tr h="28956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3 brukere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4 brukere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5 - 6  brukere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siste sjekk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14:00-14:30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14:00-14:30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benytt planen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bruker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14:30-</a:t>
                      </a:r>
                      <a:r>
                        <a:rPr lang="nb-NO" baseline="0"/>
                        <a:t> 15:30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14:30-</a:t>
                      </a:r>
                      <a:r>
                        <a:rPr lang="nb-NO" baseline="0"/>
                        <a:t> 15:30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for</a:t>
                      </a:r>
                      <a:r>
                        <a:rPr lang="nb-NO" baseline="0"/>
                        <a:t> 3 brukere</a:t>
                      </a:r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oppsummering, 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15:30 - 16:00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15:30 - 16:00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2</a:t>
                      </a:r>
                      <a:r>
                        <a:rPr lang="nb-NO" baseline="0"/>
                        <a:t> dager på rad</a:t>
                      </a:r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bruker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16:00 - 17:00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16:00 - 17:00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oppsummering,</a:t>
                      </a:r>
                      <a:r>
                        <a:rPr lang="nb-NO" baseline="0"/>
                        <a:t> pause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17:00 - 17:30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17:00 - 17:30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bruker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17:30 - 18:30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17:30 - 18:30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oppsummering, 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18:30 - 19:00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18:30 - 19:00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bruker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19:00 - 20:00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oppsummering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20:00</a:t>
                      </a:r>
                      <a:r>
                        <a:rPr lang="nb-NO" baseline="0"/>
                        <a:t> - 20:30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beslutningsmøte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2. dag</a:t>
                      </a:r>
                      <a:r>
                        <a:rPr lang="nb-NO" baseline="0"/>
                        <a:t> morgen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2. dag morgen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3.</a:t>
                      </a:r>
                      <a:r>
                        <a:rPr lang="nb-NO" baseline="0"/>
                        <a:t> dag morgen</a:t>
                      </a:r>
                      <a:endParaRPr lang="nb-NO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lurer vi på?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b-NO"/>
              <a:t>Kan  ______________________</a:t>
            </a:r>
          </a:p>
          <a:p>
            <a:pPr>
              <a:buNone/>
            </a:pPr>
            <a:endParaRPr lang="nb-NO"/>
          </a:p>
          <a:p>
            <a:pPr>
              <a:buNone/>
            </a:pPr>
            <a:r>
              <a:rPr lang="nb-NO"/>
              <a:t>utføre dette ___________________________________</a:t>
            </a:r>
          </a:p>
          <a:p>
            <a:pPr>
              <a:buNone/>
            </a:pPr>
            <a:endParaRPr lang="nb-NO"/>
          </a:p>
          <a:p>
            <a:pPr>
              <a:buNone/>
            </a:pPr>
            <a:r>
              <a:rPr lang="nb-NO"/>
              <a:t>med vårt design, uten hjelp?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2362200"/>
            <a:ext cx="19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i="1"/>
              <a:t>(fyll inn hvilke type brukere)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3505200"/>
            <a:ext cx="2628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i="1"/>
              <a:t>(fyll inn ett eller flere mål for brukerne)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Hva skal vi teste på (løsningen)?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1"/>
            <a:ext cx="7556313" cy="2590800"/>
          </a:xfrm>
        </p:spPr>
        <p:txBody>
          <a:bodyPr/>
          <a:lstStyle/>
          <a:p>
            <a:r>
              <a:rPr lang="nb-NO"/>
              <a:t>Skisser, wireframes, dokumenter, live system, konkurrentene?</a:t>
            </a:r>
          </a:p>
          <a:p>
            <a:r>
              <a:rPr lang="nb-NO"/>
              <a:t>Behøver vi legge inn testdata eller testbrukere?</a:t>
            </a:r>
          </a:p>
          <a:p>
            <a:r>
              <a:rPr lang="nb-NO"/>
              <a:t>Produsere dokumenter eller skisser?</a:t>
            </a:r>
          </a:p>
          <a:p>
            <a:r>
              <a:rPr lang="nb-NO"/>
              <a:t>Hvem skal gjøre dette?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Hvem skal vi teste med?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/>
              <a:t>Antall testbrukere?         2        3       4       5 </a:t>
            </a:r>
          </a:p>
          <a:p>
            <a:r>
              <a:rPr lang="nb-NO"/>
              <a:t>Hvordan skal de være </a:t>
            </a:r>
            <a:r>
              <a:rPr lang="nb-NO" b="1" i="1"/>
              <a:t>ulike</a:t>
            </a:r>
            <a:r>
              <a:rPr lang="nb-NO"/>
              <a:t>?</a:t>
            </a:r>
          </a:p>
          <a:p>
            <a:pPr lvl="1"/>
            <a:r>
              <a:rPr lang="nb-NO"/>
              <a:t>datakunnskap eller X akse</a:t>
            </a:r>
          </a:p>
          <a:p>
            <a:pPr lvl="1"/>
            <a:r>
              <a:rPr lang="nb-NO"/>
              <a:t>domenekunnskap eller </a:t>
            </a:r>
            <a:r>
              <a:rPr lang="nb-NO"/>
              <a:t>Y akse</a:t>
            </a:r>
          </a:p>
          <a:p>
            <a:r>
              <a:rPr lang="nb-NO"/>
              <a:t>Hvilke gruppe</a:t>
            </a:r>
            <a:r>
              <a:rPr lang="en-US"/>
              <a:t>(r) skal vi sørge for å ha med?</a:t>
            </a:r>
          </a:p>
          <a:p>
            <a:r>
              <a:rPr lang="nb-NO"/>
              <a:t>Hvordan skal vi få tak i dem?</a:t>
            </a:r>
          </a:p>
          <a:p>
            <a:r>
              <a:rPr lang="nb-NO"/>
              <a:t>Skal de få Twist, gavekort eller noe annet?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Andre deltagere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Hvem kan vi bruke som pilottester?</a:t>
            </a:r>
          </a:p>
          <a:p>
            <a:r>
              <a:rPr lang="nb-NO"/>
              <a:t>Hvem bør inviteres å observere, og foreslå og prioritere ”fixes”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Hvilke oppgaver skal vi gi?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/>
              <a:t>Er det mulig å la brukere lage en egen oppgave først?</a:t>
            </a:r>
          </a:p>
          <a:p>
            <a:r>
              <a:rPr lang="nb-NO"/>
              <a:t>Oppgave 1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r>
              <a:rPr lang="nb-NO"/>
              <a:t>Oppgave 2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pPr lvl="1"/>
            <a:endParaRPr lang="nb-NO"/>
          </a:p>
          <a:p>
            <a:pPr lvl="1"/>
            <a:endParaRPr lang="nb-NO"/>
          </a:p>
          <a:p>
            <a:pPr lvl="1"/>
            <a:endParaRPr lang="nb-NO"/>
          </a:p>
          <a:p>
            <a:pPr lvl="1"/>
            <a:endParaRPr lang="nb-NO"/>
          </a:p>
          <a:p>
            <a:pPr lvl="1"/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/>
              <a:t>Oppgave 3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r>
              <a:rPr lang="nb-NO"/>
              <a:t>Oppgave 4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r>
              <a:rPr lang="nb-NO"/>
              <a:t>Oppgave 5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endParaRPr lang="nb-N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Kommunisere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8474" y="1981200"/>
            <a:ext cx="8645526" cy="4144963"/>
          </a:xfrm>
        </p:spPr>
        <p:txBody>
          <a:bodyPr/>
          <a:lstStyle/>
          <a:p>
            <a:r>
              <a:rPr lang="nb-NO"/>
              <a:t>Hva slags dokumenta</a:t>
            </a:r>
            <a:r>
              <a:rPr lang="en-US"/>
              <a:t>sj</a:t>
            </a:r>
            <a:r>
              <a:rPr lang="nb-NO"/>
              <a:t>on behøver vi for testen?</a:t>
            </a:r>
          </a:p>
          <a:p>
            <a:r>
              <a:rPr lang="nb-NO"/>
              <a:t>Hvem bør testen  kommuniseres til?</a:t>
            </a:r>
          </a:p>
          <a:p>
            <a:r>
              <a:rPr lang="nb-NO"/>
              <a:t>Kan vi bruke denne testen i noe PR sammenheng?</a:t>
            </a:r>
          </a:p>
          <a:p>
            <a:r>
              <a:rPr lang="nb-NO"/>
              <a:t>S</a:t>
            </a:r>
            <a:r>
              <a:rPr lang="en-US"/>
              <a:t>k</a:t>
            </a:r>
            <a:r>
              <a:rPr lang="nb-NO"/>
              <a:t>al vi ta still bilder fra brukertesten? (husk å be om lov til å bruke)</a:t>
            </a:r>
          </a:p>
          <a:p>
            <a:r>
              <a:rPr lang="nb-NO"/>
              <a:t>Skal vi ta opp video fra denne testen? (husk samtykkeskjema + kopi til bruker)</a:t>
            </a:r>
            <a:endParaRPr lang="nb-N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79388"/>
            <a:ext cx="7556500" cy="1116012"/>
          </a:xfrm>
        </p:spPr>
        <p:txBody>
          <a:bodyPr/>
          <a:lstStyle/>
          <a:p>
            <a:r>
              <a:rPr lang="nb-NO"/>
              <a:t>To-do liste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609600" y="1295400"/>
          <a:ext cx="8112126" cy="4988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681897"/>
                <a:gridCol w="1554256"/>
                <a:gridCol w="875973"/>
              </a:tblGrid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Oppgave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Når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Hvem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bestille</a:t>
                      </a:r>
                      <a:r>
                        <a:rPr lang="nb-NO" baseline="0"/>
                        <a:t> rom til brukertest og beslutningsmøte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ASAP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lage</a:t>
                      </a:r>
                      <a:r>
                        <a:rPr lang="nb-NO" baseline="0"/>
                        <a:t> test</a:t>
                      </a:r>
                      <a:r>
                        <a:rPr lang="nb-NO"/>
                        <a:t>plan og testoppgaver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2-3 uker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finne og avtale med testbrukere, send bekreftelse på SMS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2 uker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forberede dokumenter,</a:t>
                      </a:r>
                      <a:r>
                        <a:rPr lang="nb-NO" baseline="0"/>
                        <a:t> </a:t>
                      </a:r>
                      <a:r>
                        <a:rPr lang="nb-NO"/>
                        <a:t>skisser, prototype, og/eller testdata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1-2 uker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skaffe b</a:t>
                      </a:r>
                      <a:r>
                        <a:rPr lang="en-US"/>
                        <a:t>elø</a:t>
                      </a:r>
                      <a:r>
                        <a:rPr lang="nb-NO"/>
                        <a:t>nning</a:t>
                      </a:r>
                      <a:r>
                        <a:rPr lang="nb-NO" baseline="0"/>
                        <a:t> til brukere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 uke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prøve ut</a:t>
                      </a:r>
                      <a:r>
                        <a:rPr lang="nb-NO" baseline="0"/>
                        <a:t> og rette opp oppgaver, ”løsning” og testdata (pilot),</a:t>
                      </a:r>
                      <a:r>
                        <a:rPr lang="nb-NO"/>
                        <a:t> invitere</a:t>
                      </a:r>
                      <a:r>
                        <a:rPr lang="nb-NO" baseline="0"/>
                        <a:t> og lære opp observatørene</a:t>
                      </a:r>
                      <a:r>
                        <a:rPr lang="nb-NO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 uke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kopiere</a:t>
                      </a:r>
                      <a:r>
                        <a:rPr lang="nb-NO" baseline="0"/>
                        <a:t> oppgaver; teste utstyret; ordne mat og drikke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2 dager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sende SMS påminnelse til brukere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dagen</a:t>
                      </a:r>
                      <a:r>
                        <a:rPr lang="nb-NO" baseline="0"/>
                        <a:t> før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ta i mot</a:t>
                      </a:r>
                      <a:r>
                        <a:rPr lang="nb-NO" baseline="0"/>
                        <a:t> brukere, gjennmføre test, </a:t>
                      </a:r>
                      <a:r>
                        <a:rPr lang="nb-NO"/>
                        <a:t>lede oppsummering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test dagen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produserer og kommuniserer presentasjon</a:t>
                      </a:r>
                      <a:r>
                        <a:rPr lang="nb-NO" baseline="0"/>
                        <a:t> og</a:t>
                      </a:r>
                      <a:br>
                        <a:rPr lang="nb-NO" baseline="0"/>
                      </a:br>
                      <a:r>
                        <a:rPr lang="nb-NO" baseline="0"/>
                        <a:t>/eller rapport fra testen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uken 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sender</a:t>
                      </a:r>
                      <a:r>
                        <a:rPr lang="nb-NO" baseline="0"/>
                        <a:t> takk for evt. interne brukere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uken 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84188"/>
            <a:ext cx="7556500" cy="1116012"/>
          </a:xfrm>
        </p:spPr>
        <p:txBody>
          <a:bodyPr/>
          <a:lstStyle/>
          <a:p>
            <a:r>
              <a:rPr lang="nb-NO"/>
              <a:t>Tidsskjema for tester på dagtid</a:t>
            </a:r>
            <a:endParaRPr lang="nb-NO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676399"/>
          <a:ext cx="7807324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526"/>
                <a:gridCol w="1524000"/>
                <a:gridCol w="1752600"/>
                <a:gridCol w="1600198"/>
              </a:tblGrid>
              <a:tr h="28956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3 brukere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4 brukere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5 brukere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siste sjekk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8:00 - 8:30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8:00 - 8:30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8:00 - 8:30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bruker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8:30 - 9:30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8:30 - 9:30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8:30 - 9:30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oppsummering, 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9:30-10:00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9:30-10:00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9:30-10:00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bruker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10:00 - 11:00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10:00 - 11:00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10:00 - 11:00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oppsummering,</a:t>
                      </a:r>
                      <a:r>
                        <a:rPr lang="nb-NO" baseline="0"/>
                        <a:t> lunsj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11:00</a:t>
                      </a:r>
                      <a:r>
                        <a:rPr lang="nb-NO" baseline="0"/>
                        <a:t> - 11:30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11:00</a:t>
                      </a:r>
                      <a:r>
                        <a:rPr lang="nb-NO" baseline="0"/>
                        <a:t> - 11:30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11:00</a:t>
                      </a:r>
                      <a:r>
                        <a:rPr lang="nb-NO" baseline="0"/>
                        <a:t> - 11:30</a:t>
                      </a:r>
                      <a:endParaRPr lang="nb-N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bruker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11:30 - 12:30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11:30 - 12:30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11:30 - 12:30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oppsummering, 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12:30 - 13:00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12:30 - 13:00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12:30 - 13:00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bruker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13:00 - 14:00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13:00 - 14:00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oppsummering, 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14:00 - 14:30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14:00 - 14:30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bruker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14:30 - 15:30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oppsummering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15:30 - 16:00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beslutningsmøte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13:00 - 15:00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14:30 - 16:30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neste dag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lmost new tax">
  <a:themeElements>
    <a:clrScheme name="Custom 4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7FAEC3"/>
      </a:accent3>
      <a:accent4>
        <a:srgbClr val="999966"/>
      </a:accent4>
      <a:accent5>
        <a:srgbClr val="F7901E"/>
      </a:accent5>
      <a:accent6>
        <a:srgbClr val="29623C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almost new tax.thmx</Template>
  <TotalTime>243</TotalTime>
  <Words>842</Words>
  <Application>Microsoft Macintosh PowerPoint</Application>
  <PresentationFormat>On-screen Show (4:3)</PresentationFormat>
  <Paragraphs>161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almost new tax</vt:lpstr>
      <vt:lpstr>Testplan</vt:lpstr>
      <vt:lpstr>Hva lurer vi på?</vt:lpstr>
      <vt:lpstr>Hva skal vi teste på (løsningen)?</vt:lpstr>
      <vt:lpstr>Hvem skal vi teste med?</vt:lpstr>
      <vt:lpstr>Andre deltagere</vt:lpstr>
      <vt:lpstr>Hvilke oppgaver skal vi gi?</vt:lpstr>
      <vt:lpstr>Kommunisere</vt:lpstr>
      <vt:lpstr>To-do liste</vt:lpstr>
      <vt:lpstr>Tidsskjema for tester på dagtid</vt:lpstr>
      <vt:lpstr>Tidsskjema for ettermiddagstester</vt:lpstr>
    </vt:vector>
  </TitlesOfParts>
  <Company>Skatteetatens IT- og servicepartner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Testplan</dc:title>
  <dc:creator>Laura Arlov</dc:creator>
  <cp:lastModifiedBy>Laura Arlov</cp:lastModifiedBy>
  <cp:revision>16</cp:revision>
  <dcterms:created xsi:type="dcterms:W3CDTF">2012-04-02T10:13:15Z</dcterms:created>
  <dcterms:modified xsi:type="dcterms:W3CDTF">2012-04-02T13:39:35Z</dcterms:modified>
</cp:coreProperties>
</file>