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9" d="100"/>
          <a:sy n="99" d="100"/>
        </p:scale>
        <p:origin x="-3336" y="-11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7B2F-3588-4941-92DB-0F33D58A6ADA}" type="datetimeFigureOut">
              <a:t>4/5/12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2CA0-CB8A-2848-A301-BEB7E53AA04A}" type="slidenum"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7B2F-3588-4941-92DB-0F33D58A6ADA}" type="datetimeFigureOut">
              <a:t>4/5/12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2CA0-CB8A-2848-A301-BEB7E53AA04A}" type="slidenum"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7B2F-3588-4941-92DB-0F33D58A6ADA}" type="datetimeFigureOut">
              <a:t>4/5/12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2CA0-CB8A-2848-A301-BEB7E53AA04A}" type="slidenum"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7B2F-3588-4941-92DB-0F33D58A6ADA}" type="datetimeFigureOut">
              <a:t>4/5/12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2CA0-CB8A-2848-A301-BEB7E53AA04A}" type="slidenum"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7B2F-3588-4941-92DB-0F33D58A6ADA}" type="datetimeFigureOut">
              <a:t>4/5/12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2CA0-CB8A-2848-A301-BEB7E53AA04A}" type="slidenum"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7B2F-3588-4941-92DB-0F33D58A6ADA}" type="datetimeFigureOut">
              <a:t>4/5/12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2CA0-CB8A-2848-A301-BEB7E53AA04A}" type="slidenum"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7B2F-3588-4941-92DB-0F33D58A6ADA}" type="datetimeFigureOut">
              <a:t>4/5/12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2CA0-CB8A-2848-A301-BEB7E53AA04A}" type="slidenum"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7B2F-3588-4941-92DB-0F33D58A6ADA}" type="datetimeFigureOut">
              <a:t>4/5/12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2CA0-CB8A-2848-A301-BEB7E53AA04A}" type="slidenum"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7B2F-3588-4941-92DB-0F33D58A6ADA}" type="datetimeFigureOut">
              <a:t>4/5/12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2CA0-CB8A-2848-A301-BEB7E53AA04A}" type="slidenum"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7B2F-3588-4941-92DB-0F33D58A6ADA}" type="datetimeFigureOut">
              <a:t>4/5/12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2CA0-CB8A-2848-A301-BEB7E53AA04A}" type="slidenum"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7B2F-3588-4941-92DB-0F33D58A6ADA}" type="datetimeFigureOut">
              <a:t>4/5/12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2CA0-CB8A-2848-A301-BEB7E53AA04A}" type="slidenum"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47B2F-3588-4941-92DB-0F33D58A6ADA}" type="datetimeFigureOut">
              <a:t>4/5/12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D2CA0-CB8A-2848-A301-BEB7E53AA04A}" type="slidenum"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4801"/>
            <a:ext cx="5829300" cy="1371600"/>
          </a:xfrm>
        </p:spPr>
        <p:txBody>
          <a:bodyPr/>
          <a:lstStyle/>
          <a:p>
            <a:r>
              <a:rPr lang="nb-NO" b="1"/>
              <a:t>500 kroner for 1 time?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8250" y="1676401"/>
            <a:ext cx="472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/>
              <a:t>Du må eie en bolig  </a:t>
            </a:r>
          </a:p>
          <a:p>
            <a:r>
              <a:rPr lang="nb-NO" sz="1600"/>
              <a:t>(alle typer hus, leilighet,  hytte, eller borettslagsleilighet)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8250" y="2932957"/>
            <a:ext cx="3549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/>
              <a:t>Du må bruke nettbank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8250" y="3657601"/>
            <a:ext cx="510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/>
              <a:t>Du må kunne komme til Bødø Hovedbibliotek på dagtid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7250" y="4902875"/>
            <a:ext cx="5105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Instituttet for Informatikk søker vanlige mennesker  som vil prøve ut energiattestskjema for bolig og forklare om de forstår det.</a:t>
            </a:r>
          </a:p>
          <a:p>
            <a:endParaRPr lang="nb-NO"/>
          </a:p>
          <a:p>
            <a:r>
              <a:rPr lang="nb-NO"/>
              <a:t>Testen foregår mandag 18 juni. Deltagere får en Visa gavekort på 500 korner som takk for innsatsen</a:t>
            </a:r>
          </a:p>
          <a:p>
            <a:endParaRPr lang="nb-NO"/>
          </a:p>
        </p:txBody>
      </p:sp>
      <p:sp>
        <p:nvSpPr>
          <p:cNvPr id="8" name="TextBox 7"/>
          <p:cNvSpPr txBox="1"/>
          <p:nvPr/>
        </p:nvSpPr>
        <p:spPr>
          <a:xfrm>
            <a:off x="857250" y="7060526"/>
            <a:ext cx="510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/>
              <a:t>Ring for avtale hvis du vil delta!</a:t>
            </a:r>
          </a:p>
          <a:p>
            <a:r>
              <a:rPr lang="nb-NO" sz="2800"/>
              <a:t>    -   dag olav  73 14 52 19  - 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591235" y="866923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brukertest </a:t>
            </a:r>
          </a:p>
          <a:p>
            <a:r>
              <a:rPr lang="nb-NO"/>
              <a:t>73 14 52 19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444043" y="866923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brukertest </a:t>
            </a:r>
          </a:p>
          <a:p>
            <a:r>
              <a:rPr lang="nb-NO"/>
              <a:t>73 14 52 19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479321" y="866923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brukertest </a:t>
            </a:r>
          </a:p>
          <a:p>
            <a:r>
              <a:rPr lang="nb-NO"/>
              <a:t>73 14 52 19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2514599" y="866923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brukertest </a:t>
            </a:r>
          </a:p>
          <a:p>
            <a:r>
              <a:rPr lang="nb-NO"/>
              <a:t>73 14 52 19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3549877" y="866923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brukertest </a:t>
            </a:r>
          </a:p>
          <a:p>
            <a:r>
              <a:rPr lang="nb-NO"/>
              <a:t>73 14 52 19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4585155" y="866923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brukertest </a:t>
            </a:r>
          </a:p>
          <a:p>
            <a:r>
              <a:rPr lang="nb-NO"/>
              <a:t>73 14 52 19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5620435" y="866923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brukertest </a:t>
            </a:r>
          </a:p>
          <a:p>
            <a:r>
              <a:rPr lang="nb-NO"/>
              <a:t>73 14 52 19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9419" y="9074617"/>
            <a:ext cx="166277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1044697" y="9074617"/>
            <a:ext cx="166277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2079975" y="9074617"/>
            <a:ext cx="166277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3115253" y="9074617"/>
            <a:ext cx="166277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5185809" y="9074617"/>
            <a:ext cx="166277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4150531" y="9074617"/>
            <a:ext cx="166277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126</Words>
  <Application>Microsoft Macintosh PowerPoint</Application>
  <PresentationFormat>A4 Paper (210x297 mm)</PresentationFormat>
  <Paragraphs>24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500 kroner for 1 time?</vt:lpstr>
    </vt:vector>
  </TitlesOfParts>
  <Company>Skatteetatens IT- og servicepartner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500 kroner for 1 time?</dc:title>
  <dc:creator>Laura Arlov</dc:creator>
  <cp:lastModifiedBy>Laura Arlov</cp:lastModifiedBy>
  <cp:revision>3</cp:revision>
  <dcterms:created xsi:type="dcterms:W3CDTF">2012-04-05T11:14:20Z</dcterms:created>
  <dcterms:modified xsi:type="dcterms:W3CDTF">2012-04-05T11:37:52Z</dcterms:modified>
</cp:coreProperties>
</file>