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7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108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929F6-0992-BF4A-A78B-FBFF499CC9BE}" type="datetimeFigureOut">
              <a:t>02.12.2014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41A9F-5EA1-7447-B9E7-044B613C7666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35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3B485-5BE3-F042-AFE4-E9D1A44955FB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9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3B485-5BE3-F042-AFE4-E9D1A44955FB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3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02.12.2014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02.12.2014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02.12.2014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02.12.2014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02.12.2014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02.12.2014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02.12.2014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02.12.2014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02.12.2014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02.12.2014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02.12.2014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F58E7-7118-224B-8072-51371D20FA38}" type="datetimeFigureOut">
              <a:t>02.12.2014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Innkomstjournal</a:t>
            </a:r>
            <a:endParaRPr lang="nb-NO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800058"/>
              </p:ext>
            </p:extLst>
          </p:nvPr>
        </p:nvGraphicFramePr>
        <p:xfrm>
          <a:off x="457200" y="1600200"/>
          <a:ext cx="822959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40"/>
                <a:gridCol w="432048"/>
                <a:gridCol w="1224136"/>
                <a:gridCol w="2345643"/>
                <a:gridCol w="1117777"/>
                <a:gridCol w="1289108"/>
                <a:gridCol w="946446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Kjønn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nr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Etternavn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Profesjon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Domene/IT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Lok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Tid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M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Klakegg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Psykolog spes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7/5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Haugesund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Telle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Spes </a:t>
                      </a:r>
                      <a:r>
                        <a:rPr lang="nb-NO" dirty="0" err="1" smtClean="0"/>
                        <a:t>spl</a:t>
                      </a:r>
                      <a:r>
                        <a:rPr lang="nb-NO" dirty="0" smtClean="0"/>
                        <a:t> psyk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5/6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Haugesund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Wee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Spes pedagog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7/7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Haugesund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b="1" dirty="0" smtClean="0"/>
                        <a:t>M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 smtClean="0"/>
                        <a:t>4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 smtClean="0"/>
                        <a:t>Flikke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 smtClean="0"/>
                        <a:t>Psykolog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 smtClean="0"/>
                        <a:t>8/7 est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b="1" dirty="0" smtClean="0"/>
                        <a:t>M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 smtClean="0"/>
                        <a:t>5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 smtClean="0"/>
                        <a:t>Halseth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 smtClean="0"/>
                        <a:t>Psykolog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 smtClean="0"/>
                        <a:t>8/7 est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6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Fossåen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Lege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8/8</a:t>
                      </a:r>
                      <a:r>
                        <a:rPr lang="nb-NO" baseline="0" dirty="0" smtClean="0"/>
                        <a:t> est.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Stavanger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07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nb-NO" dirty="0"/>
              <a:t>Hvem testet vi i</a:t>
            </a:r>
            <a:r>
              <a:rPr lang="nb-NO" dirty="0" smtClean="0"/>
              <a:t>nnkomstjournal med</a:t>
            </a:r>
            <a:r>
              <a:rPr lang="nb-NO" dirty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6798" y="6234514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>
                <a:latin typeface="+mj-lt"/>
              </a:rPr>
              <a:t>dataferdighet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625989" y="1465815"/>
            <a:ext cx="475682" cy="597584"/>
            <a:chOff x="7112668" y="5257800"/>
            <a:chExt cx="475682" cy="59758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77" name="Oval 76"/>
            <p:cNvSpPr/>
            <p:nvPr/>
          </p:nvSpPr>
          <p:spPr>
            <a:xfrm>
              <a:off x="7189249" y="5257800"/>
              <a:ext cx="322520" cy="290041"/>
            </a:xfrm>
            <a:prstGeom prst="ellips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 dirty="0" smtClean="0">
                  <a:solidFill>
                    <a:schemeClr val="tx1"/>
                  </a:solidFill>
                  <a:latin typeface="+mj-lt"/>
                </a:rPr>
                <a:t>Roti</a:t>
              </a:r>
              <a:endParaRPr lang="nb-NO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8" name="Moon 77"/>
            <p:cNvSpPr/>
            <p:nvPr/>
          </p:nvSpPr>
          <p:spPr>
            <a:xfrm rot="5400000">
              <a:off x="7205488" y="5472523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154495" y="3570854"/>
            <a:ext cx="475682" cy="597584"/>
            <a:chOff x="7112666" y="4379247"/>
            <a:chExt cx="475682" cy="597584"/>
          </a:xfrm>
          <a:solidFill>
            <a:srgbClr val="D376B9"/>
          </a:solidFill>
        </p:grpSpPr>
        <p:sp>
          <p:nvSpPr>
            <p:cNvPr id="82" name="Oval 81"/>
            <p:cNvSpPr/>
            <p:nvPr/>
          </p:nvSpPr>
          <p:spPr>
            <a:xfrm>
              <a:off x="7189247" y="4379247"/>
              <a:ext cx="322520" cy="290041"/>
            </a:xfrm>
            <a:prstGeom prst="ellipse">
              <a:avLst/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 dirty="0" smtClean="0">
                  <a:latin typeface="+mj-lt"/>
                </a:rPr>
                <a:t>Telle</a:t>
              </a:r>
              <a:endParaRPr lang="nb-NO" dirty="0">
                <a:latin typeface="+mj-lt"/>
              </a:endParaRPr>
            </a:p>
          </p:txBody>
        </p:sp>
        <p:sp>
          <p:nvSpPr>
            <p:cNvPr id="83" name="Moon 82"/>
            <p:cNvSpPr/>
            <p:nvPr/>
          </p:nvSpPr>
          <p:spPr>
            <a:xfrm rot="5400000">
              <a:off x="7205486" y="4593970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 rot="16200000">
            <a:off x="-18331" y="4137121"/>
            <a:ext cx="2037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>
                <a:latin typeface="+mj-lt"/>
              </a:rPr>
              <a:t>domenekunnskap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869488" y="1981200"/>
            <a:ext cx="7167666" cy="4514924"/>
            <a:chOff x="869488" y="1981200"/>
            <a:chExt cx="7167666" cy="4514924"/>
          </a:xfrm>
        </p:grpSpPr>
        <p:sp>
          <p:nvSpPr>
            <p:cNvPr id="71" name="TextBox 70"/>
            <p:cNvSpPr txBox="1"/>
            <p:nvPr/>
          </p:nvSpPr>
          <p:spPr>
            <a:xfrm>
              <a:off x="1445996" y="6234514"/>
              <a:ext cx="36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>
                  <a:latin typeface="+mj-lt"/>
                </a:rPr>
                <a:t>lav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8907" y="6234514"/>
              <a:ext cx="408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>
                  <a:latin typeface="+mj-lt"/>
                </a:rPr>
                <a:t>høy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796169" y="2054519"/>
              <a:ext cx="408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>
                  <a:latin typeface="+mj-lt"/>
                </a:rPr>
                <a:t>høy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815559" y="5772259"/>
              <a:ext cx="36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>
                  <a:latin typeface="+mj-lt"/>
                </a:rPr>
                <a:t>lav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374318" y="2014478"/>
              <a:ext cx="6662836" cy="4139850"/>
              <a:chOff x="1374318" y="2014478"/>
              <a:chExt cx="6662836" cy="4139850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1374318" y="2014478"/>
                <a:ext cx="6662836" cy="4139850"/>
              </a:xfrm>
              <a:custGeom>
                <a:avLst/>
                <a:gdLst>
                  <a:gd name="connsiteX0" fmla="*/ 33867 w 6815667"/>
                  <a:gd name="connsiteY0" fmla="*/ 0 h 3564467"/>
                  <a:gd name="connsiteX1" fmla="*/ 0 w 6815667"/>
                  <a:gd name="connsiteY1" fmla="*/ 3564467 h 3564467"/>
                  <a:gd name="connsiteX2" fmla="*/ 6815667 w 6815667"/>
                  <a:gd name="connsiteY2" fmla="*/ 3556000 h 35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15667" h="3564467">
                    <a:moveTo>
                      <a:pt x="33867" y="0"/>
                    </a:moveTo>
                    <a:lnTo>
                      <a:pt x="0" y="3564467"/>
                    </a:lnTo>
                    <a:lnTo>
                      <a:pt x="6815667" y="3556000"/>
                    </a:lnTo>
                  </a:path>
                </a:pathLst>
              </a:cu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1445996" y="2057400"/>
                <a:ext cx="6591158" cy="4073320"/>
                <a:chOff x="1445996" y="2057400"/>
                <a:chExt cx="6591158" cy="407332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445996" y="3930392"/>
                  <a:ext cx="6591158" cy="158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5400000">
                  <a:off x="2820355" y="4093266"/>
                  <a:ext cx="4073320" cy="158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6" name="Group 45"/>
          <p:cNvGrpSpPr/>
          <p:nvPr/>
        </p:nvGrpSpPr>
        <p:grpSpPr>
          <a:xfrm>
            <a:off x="4619968" y="2973269"/>
            <a:ext cx="475682" cy="597584"/>
            <a:chOff x="7112668" y="5257800"/>
            <a:chExt cx="475682" cy="59758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Oval 46"/>
            <p:cNvSpPr/>
            <p:nvPr/>
          </p:nvSpPr>
          <p:spPr>
            <a:xfrm>
              <a:off x="7189249" y="5257800"/>
              <a:ext cx="322520" cy="290041"/>
            </a:xfrm>
            <a:prstGeom prst="ellips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 dirty="0" smtClean="0">
                  <a:solidFill>
                    <a:schemeClr val="tx1"/>
                  </a:solidFill>
                  <a:latin typeface="+mj-lt"/>
                </a:rPr>
                <a:t>Klakegg</a:t>
              </a:r>
            </a:p>
            <a:p>
              <a:pPr algn="ctr"/>
              <a:endParaRPr lang="nb-NO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Moon 52"/>
            <p:cNvSpPr/>
            <p:nvPr/>
          </p:nvSpPr>
          <p:spPr>
            <a:xfrm rot="5400000">
              <a:off x="7205488" y="5472523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883941" y="1820229"/>
            <a:ext cx="475682" cy="597584"/>
            <a:chOff x="7112666" y="4379247"/>
            <a:chExt cx="475682" cy="597584"/>
          </a:xfrm>
          <a:solidFill>
            <a:srgbClr val="D376B9"/>
          </a:solidFill>
        </p:grpSpPr>
        <p:sp>
          <p:nvSpPr>
            <p:cNvPr id="60" name="Oval 59"/>
            <p:cNvSpPr/>
            <p:nvPr/>
          </p:nvSpPr>
          <p:spPr>
            <a:xfrm>
              <a:off x="7189247" y="4379247"/>
              <a:ext cx="322520" cy="290041"/>
            </a:xfrm>
            <a:prstGeom prst="ellipse">
              <a:avLst/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 dirty="0" err="1" smtClean="0">
                  <a:latin typeface="+mj-lt"/>
                </a:rPr>
                <a:t>Fossåen</a:t>
              </a:r>
              <a:endParaRPr lang="nb-NO" dirty="0">
                <a:latin typeface="+mj-lt"/>
              </a:endParaRPr>
            </a:p>
          </p:txBody>
        </p:sp>
        <p:sp>
          <p:nvSpPr>
            <p:cNvPr id="61" name="Moon 60"/>
            <p:cNvSpPr/>
            <p:nvPr/>
          </p:nvSpPr>
          <p:spPr>
            <a:xfrm rot="5400000">
              <a:off x="7205486" y="4593970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052429" y="2683228"/>
            <a:ext cx="475682" cy="597584"/>
            <a:chOff x="7112666" y="4379247"/>
            <a:chExt cx="475682" cy="597584"/>
          </a:xfrm>
          <a:solidFill>
            <a:srgbClr val="D376B9"/>
          </a:solidFill>
        </p:grpSpPr>
        <p:sp>
          <p:nvSpPr>
            <p:cNvPr id="76" name="Oval 75"/>
            <p:cNvSpPr/>
            <p:nvPr/>
          </p:nvSpPr>
          <p:spPr>
            <a:xfrm>
              <a:off x="7189247" y="4379247"/>
              <a:ext cx="322520" cy="290041"/>
            </a:xfrm>
            <a:prstGeom prst="ellipse">
              <a:avLst/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 dirty="0" smtClean="0">
                  <a:latin typeface="+mj-lt"/>
                </a:rPr>
                <a:t>Wee</a:t>
              </a:r>
              <a:endParaRPr lang="nb-NO" dirty="0">
                <a:latin typeface="+mj-lt"/>
              </a:endParaRPr>
            </a:p>
          </p:txBody>
        </p:sp>
        <p:sp>
          <p:nvSpPr>
            <p:cNvPr id="80" name="Moon 79"/>
            <p:cNvSpPr/>
            <p:nvPr/>
          </p:nvSpPr>
          <p:spPr>
            <a:xfrm rot="5400000">
              <a:off x="7205486" y="4593970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  <p:grpSp>
        <p:nvGrpSpPr>
          <p:cNvPr id="35" name="Group 45"/>
          <p:cNvGrpSpPr/>
          <p:nvPr/>
        </p:nvGrpSpPr>
        <p:grpSpPr>
          <a:xfrm>
            <a:off x="4611108" y="2159876"/>
            <a:ext cx="475682" cy="597584"/>
            <a:chOff x="7112668" y="5257800"/>
            <a:chExt cx="475682" cy="59758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" name="Oval 46"/>
            <p:cNvSpPr/>
            <p:nvPr/>
          </p:nvSpPr>
          <p:spPr>
            <a:xfrm>
              <a:off x="7189249" y="5257800"/>
              <a:ext cx="322520" cy="290041"/>
            </a:xfrm>
            <a:prstGeom prst="ellips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 dirty="0" err="1" smtClean="0">
                  <a:solidFill>
                    <a:schemeClr val="tx1"/>
                  </a:solidFill>
                  <a:latin typeface="+mj-lt"/>
                </a:rPr>
                <a:t>Asserson</a:t>
              </a:r>
              <a:endParaRPr lang="nb-NO" dirty="0" smtClean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nb-NO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Moon 52"/>
            <p:cNvSpPr/>
            <p:nvPr/>
          </p:nvSpPr>
          <p:spPr>
            <a:xfrm rot="5400000">
              <a:off x="7205488" y="5472523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  <p:grpSp>
        <p:nvGrpSpPr>
          <p:cNvPr id="39" name="Group 37"/>
          <p:cNvGrpSpPr/>
          <p:nvPr/>
        </p:nvGrpSpPr>
        <p:grpSpPr>
          <a:xfrm>
            <a:off x="2362397" y="1981200"/>
            <a:ext cx="475682" cy="597584"/>
            <a:chOff x="7112666" y="4379247"/>
            <a:chExt cx="475682" cy="597584"/>
          </a:xfrm>
          <a:solidFill>
            <a:srgbClr val="D376B9"/>
          </a:solidFill>
        </p:grpSpPr>
        <p:sp>
          <p:nvSpPr>
            <p:cNvPr id="40" name="Oval 81"/>
            <p:cNvSpPr/>
            <p:nvPr/>
          </p:nvSpPr>
          <p:spPr>
            <a:xfrm>
              <a:off x="7189247" y="4379247"/>
              <a:ext cx="322520" cy="290041"/>
            </a:xfrm>
            <a:prstGeom prst="ellipse">
              <a:avLst/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 dirty="0" smtClean="0">
                  <a:latin typeface="+mj-lt"/>
                </a:rPr>
                <a:t>Leh</a:t>
              </a:r>
              <a:endParaRPr lang="nb-NO" dirty="0">
                <a:latin typeface="+mj-lt"/>
              </a:endParaRPr>
            </a:p>
          </p:txBody>
        </p:sp>
        <p:sp>
          <p:nvSpPr>
            <p:cNvPr id="41" name="Moon 82"/>
            <p:cNvSpPr/>
            <p:nvPr/>
          </p:nvSpPr>
          <p:spPr>
            <a:xfrm rot="5400000">
              <a:off x="7205486" y="4593970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  <p:grpSp>
        <p:nvGrpSpPr>
          <p:cNvPr id="43" name="Group 45"/>
          <p:cNvGrpSpPr/>
          <p:nvPr/>
        </p:nvGrpSpPr>
        <p:grpSpPr>
          <a:xfrm>
            <a:off x="2886827" y="1841947"/>
            <a:ext cx="475682" cy="597584"/>
            <a:chOff x="7112668" y="5257800"/>
            <a:chExt cx="475682" cy="59758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4" name="Oval 46"/>
            <p:cNvSpPr/>
            <p:nvPr/>
          </p:nvSpPr>
          <p:spPr>
            <a:xfrm>
              <a:off x="7189249" y="5257800"/>
              <a:ext cx="322520" cy="290041"/>
            </a:xfrm>
            <a:prstGeom prst="ellips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 dirty="0" smtClean="0">
                  <a:solidFill>
                    <a:schemeClr val="tx1"/>
                  </a:solidFill>
                  <a:latin typeface="+mj-lt"/>
                </a:rPr>
                <a:t>Larsen</a:t>
              </a:r>
              <a:endParaRPr lang="nb-NO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Moon 52"/>
            <p:cNvSpPr/>
            <p:nvPr/>
          </p:nvSpPr>
          <p:spPr>
            <a:xfrm rot="5400000">
              <a:off x="7205488" y="5472523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Trygg pleie</a:t>
            </a:r>
            <a:endParaRPr lang="nb-NO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273126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/>
                <a:gridCol w="1440160"/>
                <a:gridCol w="2304256"/>
                <a:gridCol w="1296144"/>
                <a:gridCol w="1015008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Kjønn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Etternavn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Profesjon/domene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Domene/IT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Lok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Tid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Kallevik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Sykepleier/Fall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5/3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Bergen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13.11 09:00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Nordal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Sykepleier/Sår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Bergen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13.11 10:00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M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Skarbø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?/Ernæring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2/10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Bergen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13.11 11:00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Oppegård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/Ernæring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Bergen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13.11 12:30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/Fall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13.11 13:30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/Sår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13.11 14:30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2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nb-NO" dirty="0"/>
              <a:t>Hvem testet vi </a:t>
            </a:r>
            <a:r>
              <a:rPr lang="nb-NO" dirty="0" smtClean="0"/>
              <a:t>trygg pleie med</a:t>
            </a:r>
            <a:r>
              <a:rPr lang="nb-NO" dirty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6798" y="6234514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>
                <a:latin typeface="+mj-lt"/>
              </a:rPr>
              <a:t>dataferdighet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8404030" y="1090952"/>
            <a:ext cx="475682" cy="597584"/>
            <a:chOff x="7112668" y="5257800"/>
            <a:chExt cx="475682" cy="59758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77" name="Oval 76"/>
            <p:cNvSpPr/>
            <p:nvPr/>
          </p:nvSpPr>
          <p:spPr>
            <a:xfrm>
              <a:off x="7189249" y="5257800"/>
              <a:ext cx="322520" cy="290041"/>
            </a:xfrm>
            <a:prstGeom prst="ellips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sp>
          <p:nvSpPr>
            <p:cNvPr id="78" name="Moon 77"/>
            <p:cNvSpPr/>
            <p:nvPr/>
          </p:nvSpPr>
          <p:spPr>
            <a:xfrm rot="5400000">
              <a:off x="7205488" y="5472523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818138" y="781769"/>
            <a:ext cx="475682" cy="597584"/>
            <a:chOff x="7112666" y="4379247"/>
            <a:chExt cx="475682" cy="597584"/>
          </a:xfrm>
          <a:solidFill>
            <a:srgbClr val="D376B9"/>
          </a:solidFill>
        </p:grpSpPr>
        <p:sp>
          <p:nvSpPr>
            <p:cNvPr id="82" name="Oval 81"/>
            <p:cNvSpPr/>
            <p:nvPr/>
          </p:nvSpPr>
          <p:spPr>
            <a:xfrm>
              <a:off x="7189247" y="4379247"/>
              <a:ext cx="322520" cy="290041"/>
            </a:xfrm>
            <a:prstGeom prst="ellipse">
              <a:avLst/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 dirty="0" smtClean="0">
                  <a:latin typeface="+mj-lt"/>
                </a:rPr>
                <a:t>Nordal</a:t>
              </a:r>
              <a:endParaRPr lang="nb-NO" dirty="0">
                <a:latin typeface="+mj-lt"/>
              </a:endParaRPr>
            </a:p>
          </p:txBody>
        </p:sp>
        <p:sp>
          <p:nvSpPr>
            <p:cNvPr id="83" name="Moon 82"/>
            <p:cNvSpPr/>
            <p:nvPr/>
          </p:nvSpPr>
          <p:spPr>
            <a:xfrm rot="5400000">
              <a:off x="7205486" y="4593970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 rot="16200000">
            <a:off x="-18331" y="4137121"/>
            <a:ext cx="2037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>
                <a:latin typeface="+mj-lt"/>
              </a:rPr>
              <a:t>domenekunnskap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869488" y="1981200"/>
            <a:ext cx="7167666" cy="4514924"/>
            <a:chOff x="869488" y="1981200"/>
            <a:chExt cx="7167666" cy="4514924"/>
          </a:xfrm>
        </p:grpSpPr>
        <p:sp>
          <p:nvSpPr>
            <p:cNvPr id="71" name="TextBox 70"/>
            <p:cNvSpPr txBox="1"/>
            <p:nvPr/>
          </p:nvSpPr>
          <p:spPr>
            <a:xfrm>
              <a:off x="1445996" y="6234514"/>
              <a:ext cx="36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>
                  <a:latin typeface="+mj-lt"/>
                </a:rPr>
                <a:t>lav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8907" y="6234514"/>
              <a:ext cx="408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>
                  <a:latin typeface="+mj-lt"/>
                </a:rPr>
                <a:t>høy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796169" y="2054519"/>
              <a:ext cx="408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>
                  <a:latin typeface="+mj-lt"/>
                </a:rPr>
                <a:t>høy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815559" y="5772259"/>
              <a:ext cx="36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>
                  <a:latin typeface="+mj-lt"/>
                </a:rPr>
                <a:t>lav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374318" y="2014478"/>
              <a:ext cx="6662836" cy="4139850"/>
              <a:chOff x="1374318" y="2014478"/>
              <a:chExt cx="6662836" cy="4139850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1374318" y="2014478"/>
                <a:ext cx="6662836" cy="4139850"/>
              </a:xfrm>
              <a:custGeom>
                <a:avLst/>
                <a:gdLst>
                  <a:gd name="connsiteX0" fmla="*/ 33867 w 6815667"/>
                  <a:gd name="connsiteY0" fmla="*/ 0 h 3564467"/>
                  <a:gd name="connsiteX1" fmla="*/ 0 w 6815667"/>
                  <a:gd name="connsiteY1" fmla="*/ 3564467 h 3564467"/>
                  <a:gd name="connsiteX2" fmla="*/ 6815667 w 6815667"/>
                  <a:gd name="connsiteY2" fmla="*/ 3556000 h 35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15667" h="3564467">
                    <a:moveTo>
                      <a:pt x="33867" y="0"/>
                    </a:moveTo>
                    <a:lnTo>
                      <a:pt x="0" y="3564467"/>
                    </a:lnTo>
                    <a:lnTo>
                      <a:pt x="6815667" y="3556000"/>
                    </a:lnTo>
                  </a:path>
                </a:pathLst>
              </a:cu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1445996" y="2057400"/>
                <a:ext cx="6591158" cy="4073320"/>
                <a:chOff x="1445996" y="2057400"/>
                <a:chExt cx="6591158" cy="407332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445996" y="3930392"/>
                  <a:ext cx="6591158" cy="158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5400000">
                  <a:off x="2820355" y="4093266"/>
                  <a:ext cx="4073320" cy="158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6" name="Group 45"/>
          <p:cNvGrpSpPr/>
          <p:nvPr/>
        </p:nvGrpSpPr>
        <p:grpSpPr>
          <a:xfrm>
            <a:off x="7549408" y="5180671"/>
            <a:ext cx="475682" cy="597584"/>
            <a:chOff x="7112668" y="5257800"/>
            <a:chExt cx="475682" cy="59758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Oval 46"/>
            <p:cNvSpPr/>
            <p:nvPr/>
          </p:nvSpPr>
          <p:spPr>
            <a:xfrm>
              <a:off x="7189249" y="5257800"/>
              <a:ext cx="322520" cy="290041"/>
            </a:xfrm>
            <a:prstGeom prst="ellips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 dirty="0" smtClean="0">
                  <a:solidFill>
                    <a:schemeClr val="tx1"/>
                  </a:solidFill>
                  <a:latin typeface="+mj-lt"/>
                </a:rPr>
                <a:t>Skarbø</a:t>
              </a:r>
              <a:endParaRPr lang="nb-NO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Moon 52"/>
            <p:cNvSpPr/>
            <p:nvPr/>
          </p:nvSpPr>
          <p:spPr>
            <a:xfrm rot="5400000">
              <a:off x="7205488" y="5472523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388148" y="3589019"/>
            <a:ext cx="475682" cy="597584"/>
            <a:chOff x="7112666" y="4379247"/>
            <a:chExt cx="475682" cy="597584"/>
          </a:xfrm>
          <a:solidFill>
            <a:srgbClr val="D376B9"/>
          </a:solidFill>
        </p:grpSpPr>
        <p:sp>
          <p:nvSpPr>
            <p:cNvPr id="60" name="Oval 59"/>
            <p:cNvSpPr/>
            <p:nvPr/>
          </p:nvSpPr>
          <p:spPr>
            <a:xfrm>
              <a:off x="7189247" y="4379247"/>
              <a:ext cx="322520" cy="290041"/>
            </a:xfrm>
            <a:prstGeom prst="ellipse">
              <a:avLst/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 dirty="0" smtClean="0">
                  <a:latin typeface="+mj-lt"/>
                </a:rPr>
                <a:t>Kallevik</a:t>
              </a:r>
              <a:endParaRPr lang="nb-NO" dirty="0">
                <a:latin typeface="+mj-lt"/>
              </a:endParaRPr>
            </a:p>
          </p:txBody>
        </p:sp>
        <p:sp>
          <p:nvSpPr>
            <p:cNvPr id="61" name="Moon 60"/>
            <p:cNvSpPr/>
            <p:nvPr/>
          </p:nvSpPr>
          <p:spPr>
            <a:xfrm rot="5400000">
              <a:off x="7205486" y="4593970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167990" y="4662343"/>
            <a:ext cx="475682" cy="597584"/>
            <a:chOff x="7112666" y="4379247"/>
            <a:chExt cx="475682" cy="597584"/>
          </a:xfrm>
          <a:solidFill>
            <a:srgbClr val="D376B9"/>
          </a:solidFill>
        </p:grpSpPr>
        <p:sp>
          <p:nvSpPr>
            <p:cNvPr id="76" name="Oval 75"/>
            <p:cNvSpPr/>
            <p:nvPr/>
          </p:nvSpPr>
          <p:spPr>
            <a:xfrm>
              <a:off x="7189247" y="4379247"/>
              <a:ext cx="322520" cy="290041"/>
            </a:xfrm>
            <a:prstGeom prst="ellipse">
              <a:avLst/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>
                  <a:latin typeface="+mj-lt"/>
                </a:rPr>
                <a:t>5</a:t>
              </a:r>
            </a:p>
          </p:txBody>
        </p:sp>
        <p:sp>
          <p:nvSpPr>
            <p:cNvPr id="80" name="Moon 79"/>
            <p:cNvSpPr/>
            <p:nvPr/>
          </p:nvSpPr>
          <p:spPr>
            <a:xfrm rot="5400000">
              <a:off x="7205486" y="4593970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  <p:grpSp>
        <p:nvGrpSpPr>
          <p:cNvPr id="35" name="Group 37"/>
          <p:cNvGrpSpPr/>
          <p:nvPr/>
        </p:nvGrpSpPr>
        <p:grpSpPr>
          <a:xfrm>
            <a:off x="8242770" y="422467"/>
            <a:ext cx="475682" cy="597584"/>
            <a:chOff x="7112666" y="4379247"/>
            <a:chExt cx="475682" cy="597584"/>
          </a:xfrm>
          <a:solidFill>
            <a:srgbClr val="D376B9"/>
          </a:solidFill>
        </p:grpSpPr>
        <p:sp>
          <p:nvSpPr>
            <p:cNvPr id="36" name="Oval 81"/>
            <p:cNvSpPr/>
            <p:nvPr/>
          </p:nvSpPr>
          <p:spPr>
            <a:xfrm>
              <a:off x="7189247" y="4379247"/>
              <a:ext cx="322520" cy="290041"/>
            </a:xfrm>
            <a:prstGeom prst="ellipse">
              <a:avLst/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 dirty="0" smtClean="0">
                  <a:latin typeface="+mj-lt"/>
                </a:rPr>
                <a:t>Oppegård</a:t>
              </a:r>
              <a:endParaRPr lang="nb-NO" dirty="0">
                <a:latin typeface="+mj-lt"/>
              </a:endParaRPr>
            </a:p>
          </p:txBody>
        </p:sp>
        <p:sp>
          <p:nvSpPr>
            <p:cNvPr id="37" name="Moon 82"/>
            <p:cNvSpPr/>
            <p:nvPr/>
          </p:nvSpPr>
          <p:spPr>
            <a:xfrm rot="5400000">
              <a:off x="7205486" y="4593970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0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135</Words>
  <Application>Microsoft Office PowerPoint</Application>
  <PresentationFormat>Skjermfremvisning (4:3)</PresentationFormat>
  <Paragraphs>105</Paragraphs>
  <Slides>4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Innkomstjournal</vt:lpstr>
      <vt:lpstr>Hvem testet vi innkomstjournal med?</vt:lpstr>
      <vt:lpstr>Trygg pleie</vt:lpstr>
      <vt:lpstr>Hvem testet vi trygg pleie med?</vt:lpstr>
    </vt:vector>
  </TitlesOfParts>
  <Company>Skatteetatens IT- og servicepartner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Hvem testet vi med?</dc:title>
  <dc:creator>Laura Arlov</dc:creator>
  <cp:lastModifiedBy>Lars Morgan Karlsen</cp:lastModifiedBy>
  <cp:revision>10</cp:revision>
  <dcterms:created xsi:type="dcterms:W3CDTF">2012-04-05T11:04:31Z</dcterms:created>
  <dcterms:modified xsi:type="dcterms:W3CDTF">2014-12-02T14:15:57Z</dcterms:modified>
</cp:coreProperties>
</file>