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68" r:id="rId2"/>
    <p:sldId id="257" r:id="rId3"/>
    <p:sldId id="261" r:id="rId4"/>
    <p:sldId id="259" r:id="rId5"/>
    <p:sldId id="264" r:id="rId6"/>
    <p:sldId id="260" r:id="rId7"/>
    <p:sldId id="266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Arlov" initials="LA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56" autoAdjust="0"/>
  </p:normalViewPr>
  <p:slideViewPr>
    <p:cSldViewPr snapToObjects="1">
      <p:cViewPr varScale="1">
        <p:scale>
          <a:sx n="100" d="100"/>
          <a:sy n="100" d="100"/>
        </p:scale>
        <p:origin x="5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0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604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15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082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505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38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8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95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23780" y="4479568"/>
            <a:ext cx="3312442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08375" y="5325403"/>
            <a:ext cx="2089150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3854" y="4869160"/>
            <a:ext cx="3312442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18" hasCustomPrompt="1"/>
          </p:nvPr>
        </p:nvSpPr>
        <p:spPr>
          <a:xfrm>
            <a:off x="4508375" y="5562848"/>
            <a:ext cx="2187575" cy="233362"/>
          </a:xfrm>
        </p:spPr>
        <p:txBody>
          <a:bodyPr/>
          <a:lstStyle>
            <a:lvl1pPr marL="0" indent="0">
              <a:buNone/>
              <a:def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epost</a:t>
            </a:r>
          </a:p>
        </p:txBody>
      </p:sp>
    </p:spTree>
    <p:extLst>
      <p:ext uri="{BB962C8B-B14F-4D97-AF65-F5344CB8AC3E}">
        <p14:creationId xmlns:p14="http://schemas.microsoft.com/office/powerpoint/2010/main" val="176995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68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14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843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28.10.2014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3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1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5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2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5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038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5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13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A72B00-67C3-C342-9EC1-B072EAE03532}" type="datetimeFigureOut">
              <a:rPr lang="nb-NO" smtClean="0"/>
              <a:pPr/>
              <a:t>28.10.2014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63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Testplan Trygg pleie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Brukertest Strukturert Journal Helse Vest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958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lurer vi på?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 dirty="0" smtClean="0"/>
              <a:t>Kan personell som i dag registrerer </a:t>
            </a:r>
            <a:r>
              <a:rPr lang="nb-NO" dirty="0" err="1" smtClean="0"/>
              <a:t>prokom</a:t>
            </a:r>
            <a:r>
              <a:rPr lang="nb-NO" dirty="0" smtClean="0"/>
              <a:t>-skjema for</a:t>
            </a:r>
          </a:p>
          <a:p>
            <a:pPr>
              <a:buNone/>
            </a:pPr>
            <a:r>
              <a:rPr lang="nb-NO" dirty="0" smtClean="0"/>
              <a:t>trygg pleie risikovurdering</a:t>
            </a:r>
            <a:r>
              <a:rPr lang="nb-NO" dirty="0" smtClean="0"/>
              <a:t>  </a:t>
            </a:r>
          </a:p>
          <a:p>
            <a:pPr>
              <a:buNone/>
            </a:pPr>
            <a:endParaRPr lang="nb-NO" dirty="0" smtClean="0"/>
          </a:p>
          <a:p>
            <a:pPr>
              <a:buNone/>
            </a:pPr>
            <a:r>
              <a:rPr lang="nb-NO" dirty="0" smtClean="0"/>
              <a:t>Registrere sine vurderinger i en arketypebasert løsning i </a:t>
            </a:r>
            <a:r>
              <a:rPr lang="nb-NO" dirty="0" err="1" smtClean="0"/>
              <a:t>dips</a:t>
            </a:r>
            <a:endParaRPr lang="nb-NO" dirty="0"/>
          </a:p>
          <a:p>
            <a:pPr>
              <a:buNone/>
            </a:pPr>
            <a:endParaRPr lang="nb-NO" dirty="0" smtClean="0"/>
          </a:p>
          <a:p>
            <a:pPr>
              <a:buNone/>
            </a:pPr>
            <a:r>
              <a:rPr lang="nb-NO" dirty="0" smtClean="0"/>
              <a:t>med </a:t>
            </a:r>
            <a:r>
              <a:rPr lang="nb-NO" dirty="0"/>
              <a:t>vårt design, uten hjelp?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Hva skal vi teste på (løsningen)?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590800"/>
          </a:xfrm>
        </p:spPr>
        <p:txBody>
          <a:bodyPr/>
          <a:lstStyle/>
          <a:p>
            <a:r>
              <a:rPr lang="nb-NO" dirty="0" smtClean="0"/>
              <a:t>Primært live system</a:t>
            </a:r>
          </a:p>
          <a:p>
            <a:pPr lvl="1"/>
            <a:r>
              <a:rPr lang="nb-NO" dirty="0" smtClean="0"/>
              <a:t>Skisser</a:t>
            </a:r>
            <a:r>
              <a:rPr lang="nb-NO" dirty="0"/>
              <a:t>, </a:t>
            </a:r>
            <a:r>
              <a:rPr lang="nb-NO" dirty="0" err="1" smtClean="0"/>
              <a:t>wireframes</a:t>
            </a:r>
            <a:r>
              <a:rPr lang="nb-NO" dirty="0"/>
              <a:t>, </a:t>
            </a:r>
            <a:r>
              <a:rPr lang="nb-NO" dirty="0" smtClean="0"/>
              <a:t>utklipp vil være fallback i tilfelle databrudd.</a:t>
            </a:r>
            <a:endParaRPr lang="nb-NO" dirty="0"/>
          </a:p>
          <a:p>
            <a:r>
              <a:rPr lang="nb-NO" dirty="0" smtClean="0"/>
              <a:t>Miljøet vil inneholde nødvendig </a:t>
            </a:r>
            <a:r>
              <a:rPr lang="nb-NO" dirty="0" err="1" smtClean="0"/>
              <a:t>testdata</a:t>
            </a:r>
            <a:r>
              <a:rPr lang="nb-NO" dirty="0" smtClean="0"/>
              <a:t> (testpasienter og skjema som skal være testobjekt?</a:t>
            </a:r>
            <a:endParaRPr lang="nb-NO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Hvem skal vi teste med?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Antall testbrukere?         </a:t>
            </a:r>
            <a:r>
              <a:rPr lang="nb-NO" dirty="0" smtClean="0"/>
              <a:t>6</a:t>
            </a:r>
            <a:endParaRPr lang="nb-NO" dirty="0"/>
          </a:p>
          <a:p>
            <a:r>
              <a:rPr lang="nb-NO" dirty="0"/>
              <a:t>Hvordan skal de være </a:t>
            </a:r>
            <a:r>
              <a:rPr lang="nb-NO" b="1" i="1" dirty="0"/>
              <a:t>ulike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datakunnskap eller </a:t>
            </a:r>
            <a:r>
              <a:rPr lang="nb-NO" dirty="0" err="1"/>
              <a:t>X</a:t>
            </a:r>
            <a:r>
              <a:rPr lang="nb-NO" dirty="0"/>
              <a:t> akse</a:t>
            </a:r>
          </a:p>
          <a:p>
            <a:pPr lvl="1"/>
            <a:r>
              <a:rPr lang="nb-NO" dirty="0"/>
              <a:t>domenekunnskap eller Y akse</a:t>
            </a:r>
          </a:p>
          <a:p>
            <a:r>
              <a:rPr lang="nb-NO" dirty="0"/>
              <a:t>Hvilke gruppe</a:t>
            </a:r>
            <a:r>
              <a:rPr lang="en-US" dirty="0"/>
              <a:t>(r)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sørge</a:t>
            </a:r>
            <a:r>
              <a:rPr lang="en-US" dirty="0"/>
              <a:t> for å ha med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Fagpersonell</a:t>
            </a:r>
            <a:r>
              <a:rPr lang="en-US" dirty="0" smtClean="0"/>
              <a:t> I </a:t>
            </a:r>
            <a:r>
              <a:rPr lang="en-US" dirty="0" err="1" smtClean="0"/>
              <a:t>klinikk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klinikknære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  <a:p>
            <a:r>
              <a:rPr lang="nb-NO" dirty="0"/>
              <a:t>Hvordan skal vi få tak i dem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Arbeidsgruppedeltakere rekrutterer testere</a:t>
            </a:r>
            <a:endParaRPr lang="nb-NO" dirty="0"/>
          </a:p>
          <a:p>
            <a:r>
              <a:rPr lang="nb-NO" dirty="0"/>
              <a:t>Skal de få Twist, gavekort eller noe annet?  </a:t>
            </a:r>
            <a:endParaRPr lang="nb-NO" dirty="0" smtClean="0"/>
          </a:p>
          <a:p>
            <a:pPr lvl="1"/>
            <a:r>
              <a:rPr lang="nb-NO" dirty="0" err="1" smtClean="0"/>
              <a:t>DIPs</a:t>
            </a:r>
            <a:r>
              <a:rPr lang="nb-NO" dirty="0" smtClean="0"/>
              <a:t> vil gi deltakerne en liten gave, trenger postadresser</a:t>
            </a:r>
            <a:endParaRPr lang="nb-N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Andre deltagere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Hvem kan vi bruke som pilottester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Senter for e-helse er svært nærliggende å benytte</a:t>
            </a:r>
          </a:p>
          <a:p>
            <a:pPr lvl="1"/>
            <a:r>
              <a:rPr lang="nb-NO" dirty="0" smtClean="0"/>
              <a:t>Deltakerne i arbeidsgruppene</a:t>
            </a:r>
            <a:endParaRPr lang="nb-NO" dirty="0"/>
          </a:p>
          <a:p>
            <a:r>
              <a:rPr lang="nb-NO" dirty="0"/>
              <a:t>Hvem bør inviteres å observere, og foreslå og prioritere ”</a:t>
            </a:r>
            <a:r>
              <a:rPr lang="nb-NO" dirty="0" err="1"/>
              <a:t>fixes</a:t>
            </a:r>
            <a:r>
              <a:rPr lang="nb-NO" dirty="0" smtClean="0"/>
              <a:t>”</a:t>
            </a:r>
          </a:p>
          <a:p>
            <a:pPr lvl="1"/>
            <a:r>
              <a:rPr lang="nb-NO" dirty="0" smtClean="0"/>
              <a:t>DIPS utvikling og </a:t>
            </a:r>
            <a:r>
              <a:rPr lang="nb-NO" dirty="0" smtClean="0"/>
              <a:t>produkt</a:t>
            </a:r>
          </a:p>
          <a:p>
            <a:pPr lvl="1"/>
            <a:r>
              <a:rPr lang="nb-NO" dirty="0" smtClean="0"/>
              <a:t>Senter for e-helse</a:t>
            </a:r>
          </a:p>
          <a:p>
            <a:pPr lvl="1"/>
            <a:r>
              <a:rPr lang="nb-NO" dirty="0" err="1" smtClean="0"/>
              <a:t>Hovedprosjeket</a:t>
            </a:r>
            <a:r>
              <a:rPr lang="nb-NO" dirty="0" smtClean="0"/>
              <a:t> «overgang til </a:t>
            </a:r>
            <a:r>
              <a:rPr lang="nb-NO" dirty="0" err="1" smtClean="0"/>
              <a:t>dips</a:t>
            </a:r>
            <a:r>
              <a:rPr lang="nb-NO" dirty="0" smtClean="0"/>
              <a:t> arena»</a:t>
            </a:r>
            <a:endParaRPr lang="nb-N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Hvilke oppgaver skal vi gi?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Er det mulig å la brukere lage en egen oppgave først?</a:t>
            </a:r>
          </a:p>
          <a:p>
            <a:r>
              <a:rPr lang="nb-NO"/>
              <a:t>Oppgave 1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2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/>
              <a:t>Oppgave 3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4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5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endParaRPr lang="nb-N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Kommunisere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981200"/>
            <a:ext cx="8645526" cy="4144963"/>
          </a:xfrm>
        </p:spPr>
        <p:txBody>
          <a:bodyPr>
            <a:normAutofit fontScale="92500"/>
          </a:bodyPr>
          <a:lstStyle/>
          <a:p>
            <a:r>
              <a:rPr lang="nb-NO" dirty="0"/>
              <a:t>Hva slags dokumenta</a:t>
            </a:r>
            <a:r>
              <a:rPr lang="en-US" dirty="0" err="1"/>
              <a:t>sj</a:t>
            </a:r>
            <a:r>
              <a:rPr lang="nb-NO" dirty="0" err="1"/>
              <a:t>on</a:t>
            </a:r>
            <a:r>
              <a:rPr lang="nb-NO" dirty="0"/>
              <a:t> behøver vi for testen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Oppgavene</a:t>
            </a:r>
            <a:endParaRPr lang="nb-NO" dirty="0"/>
          </a:p>
          <a:p>
            <a:r>
              <a:rPr lang="nb-NO" dirty="0"/>
              <a:t>Hvem bør testen  kommuniseres til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Interessentanalysen</a:t>
            </a:r>
          </a:p>
          <a:p>
            <a:pPr lvl="1"/>
            <a:r>
              <a:rPr lang="nb-NO" dirty="0" smtClean="0"/>
              <a:t>DIPS produkt og utviklingsavdeling</a:t>
            </a:r>
          </a:p>
          <a:p>
            <a:r>
              <a:rPr lang="nb-NO" dirty="0" smtClean="0"/>
              <a:t>Kan </a:t>
            </a:r>
            <a:r>
              <a:rPr lang="nb-NO" dirty="0"/>
              <a:t>vi bruke denne testen i noe PR sammenheng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Kan vurderes</a:t>
            </a:r>
            <a:endParaRPr lang="nb-NO" dirty="0"/>
          </a:p>
          <a:p>
            <a:r>
              <a:rPr lang="nb-NO" dirty="0" smtClean="0"/>
              <a:t>Skal </a:t>
            </a:r>
            <a:r>
              <a:rPr lang="nb-NO" dirty="0"/>
              <a:t>vi ta opp video fra denne testen? </a:t>
            </a:r>
            <a:r>
              <a:rPr lang="nb-NO" dirty="0" smtClean="0"/>
              <a:t>Få </a:t>
            </a:r>
            <a:r>
              <a:rPr lang="nb-NO" dirty="0" smtClean="0"/>
              <a:t>samtykke</a:t>
            </a:r>
          </a:p>
          <a:p>
            <a:pPr lvl="1"/>
            <a:r>
              <a:rPr lang="nb-NO" dirty="0" smtClean="0"/>
              <a:t>Vi er avhengig av </a:t>
            </a:r>
            <a:r>
              <a:rPr lang="nb-NO" dirty="0" err="1" smtClean="0"/>
              <a:t>lync</a:t>
            </a:r>
            <a:r>
              <a:rPr lang="nb-NO" dirty="0" smtClean="0"/>
              <a:t> video på grunn av distribuert testing, holder det med muntlig samtykke? Alt materiale vil slettes når rapporten ferdigstilles.</a:t>
            </a:r>
            <a:endParaRPr lang="nb-N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7556500" cy="1116012"/>
          </a:xfrm>
        </p:spPr>
        <p:txBody>
          <a:bodyPr/>
          <a:lstStyle/>
          <a:p>
            <a:r>
              <a:rPr lang="nb-NO"/>
              <a:t>To-do liste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509112"/>
              </p:ext>
            </p:extLst>
          </p:nvPr>
        </p:nvGraphicFramePr>
        <p:xfrm>
          <a:off x="0" y="974725"/>
          <a:ext cx="8184135" cy="48611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32333"/>
                <a:gridCol w="1568053"/>
                <a:gridCol w="883749"/>
              </a:tblGrid>
              <a:tr h="253618">
                <a:tc>
                  <a:txBody>
                    <a:bodyPr/>
                    <a:lstStyle/>
                    <a:p>
                      <a:r>
                        <a:rPr lang="nb-NO" sz="1600" dirty="0"/>
                        <a:t>Oppgave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Når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Hvem</a:t>
                      </a:r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bestille</a:t>
                      </a:r>
                      <a:r>
                        <a:rPr lang="nb-NO" sz="1400" baseline="0" dirty="0"/>
                        <a:t> rom til </a:t>
                      </a:r>
                      <a:r>
                        <a:rPr lang="nb-NO" sz="1400" baseline="0" dirty="0" smtClean="0"/>
                        <a:t>brukertest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lage</a:t>
                      </a:r>
                      <a:r>
                        <a:rPr lang="nb-NO" sz="1400" baseline="0" dirty="0"/>
                        <a:t> test</a:t>
                      </a:r>
                      <a:r>
                        <a:rPr lang="nb-NO" sz="1400" dirty="0"/>
                        <a:t>plan og </a:t>
                      </a:r>
                      <a:r>
                        <a:rPr lang="nb-NO" sz="1400" dirty="0" err="1"/>
                        <a:t>testoppgaver</a:t>
                      </a:r>
                      <a:r>
                        <a:rPr lang="nb-NO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2-3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Alle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finne og avtale med testbrukere, send bekreftelse på SMS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forberede dokumenter,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dirty="0"/>
                        <a:t>skisser, prototype, og/eller </a:t>
                      </a:r>
                      <a:r>
                        <a:rPr lang="nb-NO" sz="1400" dirty="0" err="1"/>
                        <a:t>testdata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1-2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skaffe b</a:t>
                      </a:r>
                      <a:r>
                        <a:rPr lang="en-US" sz="1400" dirty="0" err="1"/>
                        <a:t>elø</a:t>
                      </a:r>
                      <a:r>
                        <a:rPr lang="nb-NO" sz="1400" dirty="0" err="1"/>
                        <a:t>nning</a:t>
                      </a:r>
                      <a:r>
                        <a:rPr lang="nb-NO" sz="1400" baseline="0" dirty="0"/>
                        <a:t> til </a:t>
                      </a:r>
                      <a:r>
                        <a:rPr lang="nb-NO" sz="1400" baseline="0" dirty="0" smtClean="0"/>
                        <a:t>brukere (sendes i post)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LMK</a:t>
                      </a:r>
                      <a:endParaRPr lang="nb-NO" sz="1400" dirty="0"/>
                    </a:p>
                  </a:txBody>
                  <a:tcPr/>
                </a:tc>
              </a:tr>
              <a:tr h="634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prøve ut</a:t>
                      </a:r>
                      <a:r>
                        <a:rPr lang="nb-NO" sz="1400" baseline="0" dirty="0"/>
                        <a:t> og rette opp oppgaver, ”løsning” og </a:t>
                      </a:r>
                      <a:r>
                        <a:rPr lang="nb-NO" sz="1400" baseline="0" dirty="0" err="1"/>
                        <a:t>testdata</a:t>
                      </a:r>
                      <a:r>
                        <a:rPr lang="nb-NO" sz="1400" baseline="0" dirty="0"/>
                        <a:t> (pilot),</a:t>
                      </a:r>
                      <a:r>
                        <a:rPr lang="nb-NO" sz="1400" dirty="0"/>
                        <a:t> invitere</a:t>
                      </a:r>
                      <a:r>
                        <a:rPr lang="nb-NO" sz="1400" baseline="0" dirty="0"/>
                        <a:t> og lære opp observatørene</a:t>
                      </a:r>
                      <a:r>
                        <a:rPr lang="nb-NO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kopiere</a:t>
                      </a:r>
                      <a:r>
                        <a:rPr lang="nb-NO" sz="1400" baseline="0" dirty="0"/>
                        <a:t> oppgaver; teste utstyret; </a:t>
                      </a:r>
                      <a:r>
                        <a:rPr lang="nb-NO" sz="1400" baseline="0" dirty="0" smtClean="0"/>
                        <a:t>ordne mat og drikke (Bergen, kaffe, te, vann og kjeks)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2 dager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sende SMS påminnelse til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dagen</a:t>
                      </a:r>
                      <a:r>
                        <a:rPr lang="nb-NO" sz="1400" baseline="0" dirty="0"/>
                        <a:t> før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ta i mot</a:t>
                      </a:r>
                      <a:r>
                        <a:rPr lang="nb-NO" sz="1400" baseline="0" dirty="0"/>
                        <a:t> brukere, </a:t>
                      </a:r>
                      <a:r>
                        <a:rPr lang="nb-NO" sz="1400" baseline="0" dirty="0" smtClean="0"/>
                        <a:t>gjennomføre </a:t>
                      </a:r>
                      <a:r>
                        <a:rPr lang="nb-NO" sz="1400" baseline="0" dirty="0"/>
                        <a:t>test, </a:t>
                      </a:r>
                      <a:r>
                        <a:rPr lang="nb-NO" sz="1400" dirty="0"/>
                        <a:t>lede oppsummering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test dagen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Alle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/>
                        <a:t>produserer og kommuniserer presentasjon</a:t>
                      </a:r>
                      <a:r>
                        <a:rPr lang="nb-NO" sz="1400" baseline="0"/>
                        <a:t> og</a:t>
                      </a:r>
                      <a:br>
                        <a:rPr lang="nb-NO" sz="1400" baseline="0"/>
                      </a:br>
                      <a:r>
                        <a:rPr lang="nb-NO" sz="1400" baseline="0"/>
                        <a:t>/eller rapport fra testen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sender</a:t>
                      </a:r>
                      <a:r>
                        <a:rPr lang="nb-NO" sz="1400" baseline="0" dirty="0"/>
                        <a:t> takk for evt. interne brukere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smtClean="0"/>
                        <a:t>DIPS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4188"/>
            <a:ext cx="7556500" cy="1116012"/>
          </a:xfrm>
        </p:spPr>
        <p:txBody>
          <a:bodyPr/>
          <a:lstStyle/>
          <a:p>
            <a:r>
              <a:rPr lang="nb-NO"/>
              <a:t>Tidsskjema for tester på dagtid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95416"/>
              </p:ext>
            </p:extLst>
          </p:nvPr>
        </p:nvGraphicFramePr>
        <p:xfrm>
          <a:off x="395536" y="1484784"/>
          <a:ext cx="5904656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02"/>
                <a:gridCol w="2085454"/>
              </a:tblGrid>
              <a:tr h="28956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/>
                        <a:t>brukere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siste sjekk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08:30 – 09:00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bruker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09:00 – 09:45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09:45 – 10:00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10:00 </a:t>
                      </a:r>
                      <a:r>
                        <a:rPr lang="nb-NO" sz="1200" dirty="0" smtClean="0"/>
                        <a:t>– 10:45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</a:t>
                      </a:r>
                      <a:r>
                        <a:rPr lang="nb-NO" sz="1200" baseline="0" dirty="0"/>
                        <a:t> </a:t>
                      </a:r>
                      <a:r>
                        <a:rPr lang="nb-NO" sz="1200" baseline="0" dirty="0" smtClean="0"/>
                        <a:t>pause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10:45</a:t>
                      </a:r>
                      <a:r>
                        <a:rPr lang="nb-NO" sz="1200" baseline="0" dirty="0" smtClean="0"/>
                        <a:t> </a:t>
                      </a:r>
                      <a:r>
                        <a:rPr lang="nb-NO" sz="1200" baseline="0" dirty="0"/>
                        <a:t>- </a:t>
                      </a:r>
                      <a:r>
                        <a:rPr lang="nb-NO" sz="1200" baseline="0" dirty="0" smtClean="0"/>
                        <a:t>11:00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11:00 – 11:45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 </a:t>
                      </a:r>
                      <a:r>
                        <a:rPr lang="nb-NO" sz="1200" dirty="0" smtClean="0"/>
                        <a:t>lunsj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11:45 – 12:30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bruker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12:30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13:15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13:15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13:30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13:30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14:15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oppsummering, pause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14:15 – 14:30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bruker 6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14:30</a:t>
                      </a:r>
                      <a:r>
                        <a:rPr lang="nb-NO" sz="1200" baseline="0" dirty="0" smtClean="0"/>
                        <a:t> – 15:15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Oppsummering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15:15 – 15:30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råpe">
  <a:themeElements>
    <a:clrScheme name="Dråp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p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p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TC104033925[[fn=Dråpe]]</Template>
  <TotalTime>1051</TotalTime>
  <Words>567</Words>
  <Application>Microsoft Office PowerPoint</Application>
  <PresentationFormat>Skjermfremvisning (4:3)</PresentationFormat>
  <Paragraphs>127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Tw Cen MT</vt:lpstr>
      <vt:lpstr>Dråpe</vt:lpstr>
      <vt:lpstr>Testplan Trygg pleie</vt:lpstr>
      <vt:lpstr>Hva lurer vi på?</vt:lpstr>
      <vt:lpstr>Hva skal vi teste på (løsningen)?</vt:lpstr>
      <vt:lpstr>Hvem skal vi teste med?</vt:lpstr>
      <vt:lpstr>Andre deltagere</vt:lpstr>
      <vt:lpstr>Hvilke oppgaver skal vi gi?</vt:lpstr>
      <vt:lpstr>Kommunisere</vt:lpstr>
      <vt:lpstr>To-do liste</vt:lpstr>
      <vt:lpstr>Tidsskjema for tester på dagtid</vt:lpstr>
    </vt:vector>
  </TitlesOfParts>
  <Company>Skatteetatens IT- og servicepartner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Testplan</dc:title>
  <dc:creator>Laura Arlov</dc:creator>
  <cp:lastModifiedBy>Lars Morgan Karlsen</cp:lastModifiedBy>
  <cp:revision>24</cp:revision>
  <dcterms:created xsi:type="dcterms:W3CDTF">2012-04-02T10:13:15Z</dcterms:created>
  <dcterms:modified xsi:type="dcterms:W3CDTF">2014-10-28T10:14:15Z</dcterms:modified>
</cp:coreProperties>
</file>