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8"/>
  </p:sldMasterIdLst>
  <p:sldIdLst>
    <p:sldId id="256" r:id="rId69"/>
    <p:sldId id="257" r:id="rId70"/>
    <p:sldId id="258" r:id="rId71"/>
    <p:sldId id="259" r:id="rId72"/>
    <p:sldId id="260" r:id="rId7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Master" Target="slideMasters/slideMaster1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1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2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72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078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2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6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1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54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18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42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0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33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99D2-5B22-483F-81DA-789FA38CC517}" type="datetimeFigureOut">
              <a:rPr lang="nb-NO" smtClean="0"/>
              <a:t>21.10.2016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DE56-47A2-4DF7-93C3-4450B6EC32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717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28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2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29" Type="http://schemas.openxmlformats.org/officeDocument/2006/relationships/customXml" Target="../../customXml/item31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customXml" Target="../../customXml/item24.xml"/><Relationship Id="rId32" Type="http://schemas.openxmlformats.org/officeDocument/2006/relationships/slideLayout" Target="../slideLayouts/slideLayout2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23.xml"/><Relationship Id="rId28" Type="http://schemas.openxmlformats.org/officeDocument/2006/relationships/customXml" Target="../../customXml/item30.xml"/><Relationship Id="rId10" Type="http://schemas.openxmlformats.org/officeDocument/2006/relationships/customXml" Target="../../customXml/item9.xml"/><Relationship Id="rId19" Type="http://schemas.openxmlformats.org/officeDocument/2006/relationships/customXml" Target="../../customXml/item19.xml"/><Relationship Id="rId31" Type="http://schemas.openxmlformats.org/officeDocument/2006/relationships/customXml" Target="../../customXml/item33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2.xml"/><Relationship Id="rId27" Type="http://schemas.openxmlformats.org/officeDocument/2006/relationships/customXml" Target="../../customXml/item29.xml"/><Relationship Id="rId30" Type="http://schemas.openxmlformats.org/officeDocument/2006/relationships/customXml" Target="../../customXml/item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36.xml"/><Relationship Id="rId5" Type="http://schemas.openxmlformats.org/officeDocument/2006/relationships/customXml" Target="../../customXml/item37.xml"/><Relationship Id="rId4" Type="http://schemas.openxmlformats.org/officeDocument/2006/relationships/customXml" Target="../../customXml/item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65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64.xml"/><Relationship Id="rId2" Type="http://schemas.openxmlformats.org/officeDocument/2006/relationships/customXml" Target="../../customXml/item39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63.xml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67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13" Type="http://schemas.openxmlformats.org/officeDocument/2006/relationships/customXml" Target="../../customXml/item59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53.xml"/><Relationship Id="rId12" Type="http://schemas.openxmlformats.org/officeDocument/2006/relationships/customXml" Target="../../customXml/item58.xml"/><Relationship Id="rId2" Type="http://schemas.openxmlformats.org/officeDocument/2006/relationships/customXml" Target="../../customXml/item48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57.xml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62.xml"/><Relationship Id="rId10" Type="http://schemas.openxmlformats.org/officeDocument/2006/relationships/customXml" Target="../../customXml/item56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 Tavlemøter, </a:t>
            </a:r>
            <a:r>
              <a:rPr lang="nb-NO" dirty="0" err="1" smtClean="0"/>
              <a:t>funkjonalitet</a:t>
            </a:r>
            <a:r>
              <a:rPr lang="nb-NO" dirty="0" smtClean="0"/>
              <a:t> for "Slag"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8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Slag</a:t>
            </a:r>
            <a:endParaRPr lang="nb-NO" dirty="0"/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616449" y="1284270"/>
            <a:ext cx="9061807" cy="5573730"/>
            <a:chOff x="0" y="-3698"/>
            <a:chExt cx="9144000" cy="6861698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-3698"/>
              <a:ext cx="9144000" cy="6861698"/>
              <a:chOff x="0" y="-3698"/>
              <a:chExt cx="9144000" cy="6861698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-3698"/>
                <a:ext cx="372248" cy="32369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Slag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892893" y="1611010"/>
            <a:ext cx="3124303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Dag 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892893" y="2684265"/>
            <a:ext cx="3124303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Dag 2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892893" y="3753695"/>
            <a:ext cx="3124303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Dag 3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5"/>
            </p:custDataLst>
          </p:nvPr>
        </p:nvSpPr>
        <p:spPr>
          <a:xfrm>
            <a:off x="892893" y="4823125"/>
            <a:ext cx="3124303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Dag 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6"/>
            </p:custDataLst>
          </p:nvPr>
        </p:nvSpPr>
        <p:spPr>
          <a:xfrm>
            <a:off x="892893" y="5912999"/>
            <a:ext cx="3124303" cy="84172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Dag 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4104612" y="1611010"/>
            <a:ext cx="2361562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innkomst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CheckBoxUnchecked"/>
          <p:cNvGrpSpPr/>
          <p:nvPr>
            <p:custDataLst>
              <p:custData r:id="rId8"/>
            </p:custDataLst>
          </p:nvPr>
        </p:nvGrpSpPr>
        <p:grpSpPr>
          <a:xfrm>
            <a:off x="4172157" y="1884905"/>
            <a:ext cx="1049139" cy="230832"/>
            <a:chOff x="5179845" y="2087449"/>
            <a:chExt cx="983256" cy="216403"/>
          </a:xfrm>
        </p:grpSpPr>
        <p:sp>
          <p:nvSpPr>
            <p:cNvPr id="23" name="Content"/>
            <p:cNvSpPr txBox="1">
              <a:spLocks/>
            </p:cNvSpPr>
            <p:nvPr/>
          </p:nvSpPr>
          <p:spPr>
            <a:xfrm>
              <a:off x="5179850" y="2087449"/>
              <a:ext cx="9832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mRs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før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slag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heckBox"/>
            <p:cNvSpPr>
              <a:spLocks/>
            </p:cNvSpPr>
            <p:nvPr/>
          </p:nvSpPr>
          <p:spPr>
            <a:xfrm>
              <a:off x="5179845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Content"/>
          <p:cNvSpPr/>
          <p:nvPr>
            <p:custDataLst>
              <p:custData r:id="rId9"/>
            </p:custDataLst>
          </p:nvPr>
        </p:nvSpPr>
        <p:spPr>
          <a:xfrm>
            <a:off x="6897380" y="1627194"/>
            <a:ext cx="2349357" cy="10094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Ved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utreise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5" name="CheckBoxUnchecked"/>
          <p:cNvGrpSpPr/>
          <p:nvPr>
            <p:custDataLst>
              <p:custData r:id="rId10"/>
            </p:custDataLst>
          </p:nvPr>
        </p:nvGrpSpPr>
        <p:grpSpPr>
          <a:xfrm>
            <a:off x="7001437" y="1884905"/>
            <a:ext cx="1283433" cy="230832"/>
            <a:chOff x="5179845" y="2087449"/>
            <a:chExt cx="1202838" cy="216403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79850" y="2087449"/>
              <a:ext cx="120283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mRs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ved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utreise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79845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>
            <p:custDataLst>
              <p:custData r:id="rId11"/>
            </p:custDataLst>
          </p:nvPr>
        </p:nvGrpSpPr>
        <p:grpSpPr>
          <a:xfrm>
            <a:off x="1022536" y="1888978"/>
            <a:ext cx="641977" cy="230832"/>
            <a:chOff x="5179845" y="2087449"/>
            <a:chExt cx="601663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CheckBoxUnchecked"/>
          <p:cNvGrpSpPr/>
          <p:nvPr>
            <p:custDataLst>
              <p:custData r:id="rId12"/>
            </p:custDataLst>
          </p:nvPr>
        </p:nvGrpSpPr>
        <p:grpSpPr>
          <a:xfrm>
            <a:off x="1013997" y="2978613"/>
            <a:ext cx="641977" cy="230832"/>
            <a:chOff x="5179845" y="2087449"/>
            <a:chExt cx="601663" cy="216403"/>
          </a:xfrm>
        </p:grpSpPr>
        <p:sp>
          <p:nvSpPr>
            <p:cNvPr id="33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CheckBoxUnchecked"/>
          <p:cNvGrpSpPr/>
          <p:nvPr>
            <p:custDataLst>
              <p:custData r:id="rId13"/>
            </p:custDataLst>
          </p:nvPr>
        </p:nvGrpSpPr>
        <p:grpSpPr>
          <a:xfrm>
            <a:off x="998946" y="4035736"/>
            <a:ext cx="641977" cy="230832"/>
            <a:chOff x="5179845" y="2087449"/>
            <a:chExt cx="601663" cy="216403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CheckBoxUnchecked"/>
          <p:cNvGrpSpPr/>
          <p:nvPr>
            <p:custDataLst>
              <p:custData r:id="rId14"/>
            </p:custDataLst>
          </p:nvPr>
        </p:nvGrpSpPr>
        <p:grpSpPr>
          <a:xfrm>
            <a:off x="998946" y="5081269"/>
            <a:ext cx="641977" cy="230832"/>
            <a:chOff x="5179845" y="2087449"/>
            <a:chExt cx="601663" cy="216403"/>
          </a:xfrm>
        </p:grpSpPr>
        <p:sp>
          <p:nvSpPr>
            <p:cNvPr id="39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CheckBoxUnchecked"/>
          <p:cNvGrpSpPr/>
          <p:nvPr>
            <p:custDataLst>
              <p:custData r:id="rId15"/>
            </p:custDataLst>
          </p:nvPr>
        </p:nvGrpSpPr>
        <p:grpSpPr>
          <a:xfrm>
            <a:off x="1022536" y="6170904"/>
            <a:ext cx="641977" cy="230832"/>
            <a:chOff x="5179845" y="2087449"/>
            <a:chExt cx="601663" cy="216403"/>
          </a:xfrm>
        </p:grpSpPr>
        <p:sp>
          <p:nvSpPr>
            <p:cNvPr id="42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CheckBoxUnchecked"/>
          <p:cNvGrpSpPr/>
          <p:nvPr>
            <p:custDataLst>
              <p:custData r:id="rId16"/>
            </p:custDataLst>
          </p:nvPr>
        </p:nvGrpSpPr>
        <p:grpSpPr>
          <a:xfrm>
            <a:off x="7001537" y="2198619"/>
            <a:ext cx="641977" cy="230832"/>
            <a:chOff x="5179845" y="2087449"/>
            <a:chExt cx="601663" cy="216403"/>
          </a:xfrm>
        </p:grpSpPr>
        <p:sp>
          <p:nvSpPr>
            <p:cNvPr id="45" name="Content"/>
            <p:cNvSpPr txBox="1">
              <a:spLocks/>
            </p:cNvSpPr>
            <p:nvPr/>
          </p:nvSpPr>
          <p:spPr>
            <a:xfrm>
              <a:off x="5179850" y="2087449"/>
              <a:ext cx="60165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NIHSS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CheckBoxUnchecked"/>
          <p:cNvGrpSpPr/>
          <p:nvPr>
            <p:custDataLst>
              <p:custData r:id="rId17"/>
            </p:custDataLst>
          </p:nvPr>
        </p:nvGrpSpPr>
        <p:grpSpPr>
          <a:xfrm>
            <a:off x="1022536" y="2177341"/>
            <a:ext cx="692886" cy="230832"/>
            <a:chOff x="5179846" y="2087449"/>
            <a:chExt cx="649374" cy="216403"/>
          </a:xfrm>
        </p:grpSpPr>
        <p:sp>
          <p:nvSpPr>
            <p:cNvPr id="48" name="Content"/>
            <p:cNvSpPr txBox="1">
              <a:spLocks/>
            </p:cNvSpPr>
            <p:nvPr/>
          </p:nvSpPr>
          <p:spPr>
            <a:xfrm>
              <a:off x="5179851" y="2087449"/>
              <a:ext cx="64936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Barthel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CheckBoxUnchecked"/>
          <p:cNvGrpSpPr/>
          <p:nvPr>
            <p:custDataLst>
              <p:custData r:id="rId18"/>
            </p:custDataLst>
          </p:nvPr>
        </p:nvGrpSpPr>
        <p:grpSpPr>
          <a:xfrm>
            <a:off x="998946" y="4283642"/>
            <a:ext cx="692886" cy="230832"/>
            <a:chOff x="5179846" y="2087449"/>
            <a:chExt cx="649374" cy="216403"/>
          </a:xfrm>
        </p:grpSpPr>
        <p:sp>
          <p:nvSpPr>
            <p:cNvPr id="51" name="Content"/>
            <p:cNvSpPr txBox="1">
              <a:spLocks/>
            </p:cNvSpPr>
            <p:nvPr/>
          </p:nvSpPr>
          <p:spPr>
            <a:xfrm>
              <a:off x="5179851" y="2087449"/>
              <a:ext cx="64936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Barthel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CheckBoxUnchecked"/>
          <p:cNvGrpSpPr/>
          <p:nvPr>
            <p:custDataLst>
              <p:custData r:id="rId19"/>
            </p:custDataLst>
          </p:nvPr>
        </p:nvGrpSpPr>
        <p:grpSpPr>
          <a:xfrm>
            <a:off x="1009719" y="6418810"/>
            <a:ext cx="692886" cy="230832"/>
            <a:chOff x="5179846" y="2087449"/>
            <a:chExt cx="649374" cy="216403"/>
          </a:xfrm>
        </p:grpSpPr>
        <p:sp>
          <p:nvSpPr>
            <p:cNvPr id="54" name="Content"/>
            <p:cNvSpPr txBox="1">
              <a:spLocks/>
            </p:cNvSpPr>
            <p:nvPr/>
          </p:nvSpPr>
          <p:spPr>
            <a:xfrm>
              <a:off x="5179851" y="2087449"/>
              <a:ext cx="64936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Barthel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CheckBoxUnchecked"/>
          <p:cNvGrpSpPr/>
          <p:nvPr>
            <p:custDataLst>
              <p:custData r:id="rId20"/>
            </p:custDataLst>
          </p:nvPr>
        </p:nvGrpSpPr>
        <p:grpSpPr>
          <a:xfrm>
            <a:off x="8450310" y="1884905"/>
            <a:ext cx="692886" cy="230832"/>
            <a:chOff x="5179846" y="2087449"/>
            <a:chExt cx="649374" cy="216403"/>
          </a:xfrm>
        </p:grpSpPr>
        <p:sp>
          <p:nvSpPr>
            <p:cNvPr id="57" name="Content"/>
            <p:cNvSpPr txBox="1">
              <a:spLocks/>
            </p:cNvSpPr>
            <p:nvPr/>
          </p:nvSpPr>
          <p:spPr>
            <a:xfrm>
              <a:off x="5179851" y="2087449"/>
              <a:ext cx="64936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Barthel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CheckBoxUnchecked"/>
          <p:cNvGrpSpPr/>
          <p:nvPr>
            <p:custDataLst>
              <p:custData r:id="rId21"/>
            </p:custDataLst>
          </p:nvPr>
        </p:nvGrpSpPr>
        <p:grpSpPr>
          <a:xfrm>
            <a:off x="4172148" y="2145575"/>
            <a:ext cx="1063318" cy="230832"/>
            <a:chOff x="5179850" y="2087449"/>
            <a:chExt cx="770522" cy="216403"/>
          </a:xfrm>
        </p:grpSpPr>
        <p:sp>
          <p:nvSpPr>
            <p:cNvPr id="60" name="Content"/>
            <p:cNvSpPr txBox="1">
              <a:spLocks/>
            </p:cNvSpPr>
            <p:nvPr/>
          </p:nvSpPr>
          <p:spPr>
            <a:xfrm>
              <a:off x="5179852" y="2087449"/>
              <a:ext cx="7705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Svelgtest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heckBox"/>
            <p:cNvSpPr>
              <a:spLocks/>
            </p:cNvSpPr>
            <p:nvPr/>
          </p:nvSpPr>
          <p:spPr>
            <a:xfrm>
              <a:off x="5179850" y="2146835"/>
              <a:ext cx="77329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StickyNote"/>
          <p:cNvGrpSpPr/>
          <p:nvPr>
            <p:custDataLst>
              <p:custData r:id="rId22"/>
            </p:custDataLst>
          </p:nvPr>
        </p:nvGrpSpPr>
        <p:grpSpPr>
          <a:xfrm>
            <a:off x="4218125" y="2766691"/>
            <a:ext cx="2561207" cy="1750293"/>
            <a:chOff x="3182634" y="2629127"/>
            <a:chExt cx="2561207" cy="3262946"/>
          </a:xfrm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182634" y="2841785"/>
              <a:ext cx="2561207" cy="305028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Forslag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om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innkomst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Dag 1 </a:t>
              </a: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Etc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Nytt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døgn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ved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vaktskifte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08:00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ape"/>
            <p:cNvSpPr>
              <a:spLocks/>
            </p:cNvSpPr>
            <p:nvPr/>
          </p:nvSpPr>
          <p:spPr>
            <a:xfrm rot="401918">
              <a:off x="4181323" y="2629127"/>
              <a:ext cx="563828" cy="40163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StickyNote"/>
          <p:cNvGrpSpPr/>
          <p:nvPr>
            <p:custDataLst>
              <p:custData r:id="rId23"/>
            </p:custDataLst>
          </p:nvPr>
        </p:nvGrpSpPr>
        <p:grpSpPr>
          <a:xfrm>
            <a:off x="6988142" y="2769939"/>
            <a:ext cx="1921487" cy="1485673"/>
            <a:chOff x="3886200" y="2629127"/>
            <a:chExt cx="1371600" cy="1485673"/>
          </a:xfrm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Persistent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dokument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Innenfor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periode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ape"/>
            <p:cNvSpPr>
              <a:spLocks/>
            </p:cNvSpPr>
            <p:nvPr/>
          </p:nvSpPr>
          <p:spPr>
            <a:xfrm rot="401918">
              <a:off x="4370763" y="2629127"/>
              <a:ext cx="402473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StickyNote"/>
          <p:cNvGrpSpPr/>
          <p:nvPr>
            <p:custDataLst>
              <p:custData r:id="rId24"/>
            </p:custDataLst>
          </p:nvPr>
        </p:nvGrpSpPr>
        <p:grpSpPr>
          <a:xfrm>
            <a:off x="4237769" y="4629772"/>
            <a:ext cx="4481615" cy="1485673"/>
            <a:chOff x="3886200" y="2629127"/>
            <a:chExt cx="1371600" cy="1485673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Cellevisning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registrering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gjort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på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dag med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frist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14:00,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altså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at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cella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blir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rød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hvis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kryss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sjekkboksene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på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inneværende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dag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klokka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14:00</a:t>
              </a: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Tekst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Ja,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hvis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gjort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hvis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mangler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ape"/>
            <p:cNvSpPr>
              <a:spLocks/>
            </p:cNvSpPr>
            <p:nvPr/>
          </p:nvSpPr>
          <p:spPr>
            <a:xfrm rot="401918">
              <a:off x="4485720" y="2629127"/>
              <a:ext cx="172560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1" name="Content"/>
          <p:cNvSpPr/>
          <p:nvPr>
            <p:custDataLst>
              <p:custData r:id="rId25"/>
            </p:custDataLst>
          </p:nvPr>
        </p:nvSpPr>
        <p:spPr>
          <a:xfrm>
            <a:off x="2735963" y="167349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6"/>
            </p:custDataLst>
          </p:nvPr>
        </p:nvSpPr>
        <p:spPr>
          <a:xfrm>
            <a:off x="5181232" y="165717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19.10.16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7"/>
            </p:custDataLst>
          </p:nvPr>
        </p:nvSpPr>
        <p:spPr>
          <a:xfrm>
            <a:off x="2681068" y="27575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21.10.16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8"/>
            </p:custDataLst>
          </p:nvPr>
        </p:nvSpPr>
        <p:spPr>
          <a:xfrm>
            <a:off x="2735963" y="38440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22.10.16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9"/>
            </p:custDataLst>
          </p:nvPr>
        </p:nvSpPr>
        <p:spPr>
          <a:xfrm>
            <a:off x="2744361" y="49293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23.10.16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30"/>
            </p:custDataLst>
          </p:nvPr>
        </p:nvSpPr>
        <p:spPr>
          <a:xfrm>
            <a:off x="2744361" y="59915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24.10.16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31"/>
            </p:custDataLst>
          </p:nvPr>
        </p:nvSpPr>
        <p:spPr>
          <a:xfrm>
            <a:off x="7930823" y="165426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28.10.16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Årsak hjerneslag</a:t>
            </a:r>
            <a:endParaRPr lang="nb-NO" dirty="0"/>
          </a:p>
        </p:txBody>
      </p:sp>
      <p:grpSp>
        <p:nvGrpSpPr>
          <p:cNvPr id="5" name="Window"/>
          <p:cNvGrpSpPr/>
          <p:nvPr>
            <p:custDataLst>
              <p:custData r:id="rId1"/>
            </p:custDataLst>
          </p:nvPr>
        </p:nvGrpSpPr>
        <p:grpSpPr>
          <a:xfrm>
            <a:off x="838200" y="1469175"/>
            <a:ext cx="8110591" cy="4828884"/>
            <a:chOff x="0" y="-41"/>
            <a:chExt cx="9144000" cy="6858041"/>
          </a:xfrm>
        </p:grpSpPr>
        <p:grpSp>
          <p:nvGrpSpPr>
            <p:cNvPr id="6" name="Group 2"/>
            <p:cNvGrpSpPr/>
            <p:nvPr/>
          </p:nvGrpSpPr>
          <p:grpSpPr>
            <a:xfrm>
              <a:off x="0" y="-41"/>
              <a:ext cx="9144000" cy="6858041"/>
              <a:chOff x="0" y="-41"/>
              <a:chExt cx="9144000" cy="6858041"/>
            </a:xfrm>
          </p:grpSpPr>
          <p:sp>
            <p:nvSpPr>
              <p:cNvPr id="1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/>
              <p:cNvSpPr txBox="1"/>
              <p:nvPr/>
            </p:nvSpPr>
            <p:spPr>
              <a:xfrm>
                <a:off x="240976" y="-41"/>
                <a:ext cx="1125615" cy="31638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Årsak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hjerneslag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/>
          <p:nvPr>
            <p:custDataLst>
              <p:custData r:id="rId2"/>
            </p:custDataLst>
          </p:nvPr>
        </p:nvSpPr>
        <p:spPr>
          <a:xfrm>
            <a:off x="1377684" y="2108517"/>
            <a:ext cx="6687529" cy="16620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Skriv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inn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årsak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hjerneslag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her,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teksten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kan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vises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cella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StickyNote"/>
          <p:cNvGrpSpPr/>
          <p:nvPr>
            <p:custDataLst>
              <p:custData r:id="rId3"/>
            </p:custDataLst>
          </p:nvPr>
        </p:nvGrpSpPr>
        <p:grpSpPr>
          <a:xfrm>
            <a:off x="9704395" y="1213802"/>
            <a:ext cx="2008144" cy="1950637"/>
            <a:chOff x="3602045" y="2448991"/>
            <a:chExt cx="1371600" cy="1371600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3602045" y="2529202"/>
              <a:ext cx="1371600" cy="129138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Arbeidsdokument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medisinsk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koding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ape"/>
            <p:cNvSpPr>
              <a:spLocks/>
            </p:cNvSpPr>
            <p:nvPr/>
          </p:nvSpPr>
          <p:spPr>
            <a:xfrm rot="401918">
              <a:off x="4095292" y="2448991"/>
              <a:ext cx="385105" cy="15149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StickyNote"/>
          <p:cNvGrpSpPr/>
          <p:nvPr>
            <p:custDataLst>
              <p:custData r:id="rId4"/>
            </p:custDataLst>
          </p:nvPr>
        </p:nvGrpSpPr>
        <p:grpSpPr>
          <a:xfrm>
            <a:off x="9704395" y="3509727"/>
            <a:ext cx="1371600" cy="1485673"/>
            <a:chOff x="3886200" y="2629127"/>
            <a:chExt cx="1371600" cy="1485673"/>
          </a:xfrm>
        </p:grpSpPr>
        <p:sp>
          <p:nvSpPr>
            <p:cNvPr id="22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får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høre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Marianne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Sissel via Marit om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liste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verdier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nedtrekk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List"/>
          <p:cNvGrpSpPr/>
          <p:nvPr>
            <p:custDataLst>
              <p:custData r:id="rId5"/>
            </p:custDataLst>
          </p:nvPr>
        </p:nvGrpSpPr>
        <p:grpSpPr>
          <a:xfrm>
            <a:off x="1377684" y="3953586"/>
            <a:ext cx="2057911" cy="1533692"/>
            <a:chOff x="4610405" y="3047458"/>
            <a:chExt cx="1651415" cy="1533692"/>
          </a:xfrm>
        </p:grpSpPr>
        <p:grpSp>
          <p:nvGrpSpPr>
            <p:cNvPr id="25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31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Content"/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" name="Group 3"/>
            <p:cNvGrpSpPr/>
            <p:nvPr>
              <p:custDataLst>
                <p:custData r:id="rId6"/>
              </p:custDataLst>
            </p:nvPr>
          </p:nvGrpSpPr>
          <p:grpSpPr>
            <a:xfrm>
              <a:off x="6143060" y="3047458"/>
              <a:ext cx="118760" cy="1533690"/>
              <a:chOff x="4525891" y="1543110"/>
              <a:chExt cx="118760" cy="3562292"/>
            </a:xfrm>
          </p:grpSpPr>
          <p:sp>
            <p:nvSpPr>
              <p:cNvPr id="27" name="ScrollBar"/>
              <p:cNvSpPr>
                <a:spLocks/>
              </p:cNvSpPr>
              <p:nvPr/>
            </p:nvSpPr>
            <p:spPr>
              <a:xfrm>
                <a:off x="4525891" y="1543110"/>
                <a:ext cx="118760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8" name="Slider"/>
              <p:cNvSpPr>
                <a:spLocks/>
              </p:cNvSpPr>
              <p:nvPr/>
            </p:nvSpPr>
            <p:spPr>
              <a:xfrm>
                <a:off x="4525891" y="2237544"/>
                <a:ext cx="118760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UpArrow"/>
              <p:cNvSpPr>
                <a:spLocks/>
              </p:cNvSpPr>
              <p:nvPr/>
            </p:nvSpPr>
            <p:spPr>
              <a:xfrm>
                <a:off x="4559589" y="1628432"/>
                <a:ext cx="51365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DownArrow"/>
              <p:cNvSpPr>
                <a:spLocks/>
              </p:cNvSpPr>
              <p:nvPr/>
            </p:nvSpPr>
            <p:spPr>
              <a:xfrm rot="10800000">
                <a:off x="4559589" y="4880844"/>
                <a:ext cx="51365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58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Utreisesamtale </a:t>
            </a:r>
            <a:endParaRPr lang="nb-NO" dirty="0"/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833390" y="1353129"/>
            <a:ext cx="7917951" cy="527578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25237" y="273064"/>
                <a:ext cx="8991600" cy="643773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8122"/>
                <a:ext cx="1312736" cy="30005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Utreisesamtale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StickyNote"/>
          <p:cNvGrpSpPr/>
          <p:nvPr>
            <p:custDataLst>
              <p:custData r:id="rId2"/>
            </p:custDataLst>
          </p:nvPr>
        </p:nvGrpSpPr>
        <p:grpSpPr>
          <a:xfrm>
            <a:off x="9115425" y="828789"/>
            <a:ext cx="1371600" cy="1485673"/>
            <a:chOff x="3886200" y="2629127"/>
            <a:chExt cx="1371600" cy="1485673"/>
          </a:xfrm>
        </p:grpSpPr>
        <p:sp>
          <p:nvSpPr>
            <p:cNvPr id="17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Automatisk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avhuket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pasient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fjerne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sette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pårørende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RadioButtonSelected"/>
          <p:cNvGrpSpPr/>
          <p:nvPr>
            <p:custDataLst>
              <p:custData r:id="rId3"/>
            </p:custDataLst>
          </p:nvPr>
        </p:nvGrpSpPr>
        <p:grpSpPr>
          <a:xfrm>
            <a:off x="1254038" y="1980914"/>
            <a:ext cx="343364" cy="230832"/>
            <a:chOff x="4356895" y="3334651"/>
            <a:chExt cx="343364" cy="230832"/>
          </a:xfrm>
        </p:grpSpPr>
        <p:sp>
          <p:nvSpPr>
            <p:cNvPr id="20" name="Content"/>
            <p:cNvSpPr txBox="1">
              <a:spLocks/>
            </p:cNvSpPr>
            <p:nvPr/>
          </p:nvSpPr>
          <p:spPr>
            <a:xfrm>
              <a:off x="4356895" y="3334651"/>
              <a:ext cx="3433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RadioButtonUnselected"/>
          <p:cNvGrpSpPr/>
          <p:nvPr>
            <p:custDataLst>
              <p:custData r:id="rId4"/>
            </p:custDataLst>
          </p:nvPr>
        </p:nvGrpSpPr>
        <p:grpSpPr>
          <a:xfrm>
            <a:off x="1789804" y="1984892"/>
            <a:ext cx="444802" cy="230832"/>
            <a:chOff x="4356895" y="3334651"/>
            <a:chExt cx="444802" cy="230832"/>
          </a:xfrm>
        </p:grpSpPr>
        <p:sp>
          <p:nvSpPr>
            <p:cNvPr id="25" name="Content"/>
            <p:cNvSpPr txBox="1">
              <a:spLocks/>
            </p:cNvSpPr>
            <p:nvPr/>
          </p:nvSpPr>
          <p:spPr>
            <a:xfrm>
              <a:off x="4356895" y="3334651"/>
              <a:ext cx="4448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RadioButtonUnselected"/>
          <p:cNvGrpSpPr/>
          <p:nvPr>
            <p:custDataLst>
              <p:custData r:id="rId5"/>
            </p:custDataLst>
          </p:nvPr>
        </p:nvGrpSpPr>
        <p:grpSpPr>
          <a:xfrm>
            <a:off x="1205469" y="2705748"/>
            <a:ext cx="343364" cy="230832"/>
            <a:chOff x="4356895" y="3334651"/>
            <a:chExt cx="343364" cy="230832"/>
          </a:xfrm>
        </p:grpSpPr>
        <p:sp>
          <p:nvSpPr>
            <p:cNvPr id="28" name="Content"/>
            <p:cNvSpPr txBox="1">
              <a:spLocks/>
            </p:cNvSpPr>
            <p:nvPr/>
          </p:nvSpPr>
          <p:spPr>
            <a:xfrm>
              <a:off x="4356895" y="3334651"/>
              <a:ext cx="3433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1116254" y="1732309"/>
            <a:ext cx="1612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Utreisesamtale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utført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1158025" y="2390655"/>
            <a:ext cx="19223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Informasjon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smateriell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gitt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RadioButtonSelected"/>
          <p:cNvGrpSpPr/>
          <p:nvPr>
            <p:custDataLst>
              <p:custData r:id="rId8"/>
            </p:custDataLst>
          </p:nvPr>
        </p:nvGrpSpPr>
        <p:grpSpPr>
          <a:xfrm>
            <a:off x="1707698" y="2699221"/>
            <a:ext cx="444802" cy="230832"/>
            <a:chOff x="4356895" y="3334651"/>
            <a:chExt cx="444802" cy="230832"/>
          </a:xfrm>
        </p:grpSpPr>
        <p:sp>
          <p:nvSpPr>
            <p:cNvPr id="33" name="Content"/>
            <p:cNvSpPr txBox="1">
              <a:spLocks/>
            </p:cNvSpPr>
            <p:nvPr/>
          </p:nvSpPr>
          <p:spPr>
            <a:xfrm>
              <a:off x="4356895" y="3334651"/>
              <a:ext cx="4448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35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RadioButtonUnselected"/>
          <p:cNvGrpSpPr/>
          <p:nvPr>
            <p:custDataLst>
              <p:custData r:id="rId9"/>
            </p:custDataLst>
          </p:nvPr>
        </p:nvGrpSpPr>
        <p:grpSpPr>
          <a:xfrm>
            <a:off x="2441554" y="2699221"/>
            <a:ext cx="990336" cy="230832"/>
            <a:chOff x="4356895" y="3334651"/>
            <a:chExt cx="990336" cy="230832"/>
          </a:xfrm>
        </p:grpSpPr>
        <p:sp>
          <p:nvSpPr>
            <p:cNvPr id="38" name="Content"/>
            <p:cNvSpPr txBox="1">
              <a:spLocks/>
            </p:cNvSpPr>
            <p:nvPr/>
          </p:nvSpPr>
          <p:spPr>
            <a:xfrm>
              <a:off x="4356895" y="3334651"/>
              <a:ext cx="99033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aktuelt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RadioButtonUnselected"/>
          <p:cNvGrpSpPr/>
          <p:nvPr>
            <p:custDataLst>
              <p:custData r:id="rId10"/>
            </p:custDataLst>
          </p:nvPr>
        </p:nvGrpSpPr>
        <p:grpSpPr>
          <a:xfrm>
            <a:off x="2441554" y="1980914"/>
            <a:ext cx="990336" cy="230832"/>
            <a:chOff x="4356895" y="3334651"/>
            <a:chExt cx="990336" cy="230832"/>
          </a:xfrm>
        </p:grpSpPr>
        <p:sp>
          <p:nvSpPr>
            <p:cNvPr id="41" name="Content"/>
            <p:cNvSpPr txBox="1">
              <a:spLocks/>
            </p:cNvSpPr>
            <p:nvPr/>
          </p:nvSpPr>
          <p:spPr>
            <a:xfrm>
              <a:off x="4356895" y="3334651"/>
              <a:ext cx="99033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aktuelt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CheckBoxUnchecked"/>
          <p:cNvGrpSpPr/>
          <p:nvPr>
            <p:custDataLst>
              <p:custData r:id="rId11"/>
            </p:custDataLst>
          </p:nvPr>
        </p:nvGrpSpPr>
        <p:grpSpPr>
          <a:xfrm>
            <a:off x="3914174" y="2003548"/>
            <a:ext cx="984890" cy="230832"/>
            <a:chOff x="5179847" y="2087449"/>
            <a:chExt cx="923041" cy="216403"/>
          </a:xfrm>
        </p:grpSpPr>
        <p:sp>
          <p:nvSpPr>
            <p:cNvPr id="44" name="Content"/>
            <p:cNvSpPr txBox="1">
              <a:spLocks/>
            </p:cNvSpPr>
            <p:nvPr/>
          </p:nvSpPr>
          <p:spPr>
            <a:xfrm>
              <a:off x="5179852" y="2087449"/>
              <a:ext cx="92303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Gitt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Pasient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heckBox"/>
            <p:cNvSpPr>
              <a:spLocks/>
            </p:cNvSpPr>
            <p:nvPr/>
          </p:nvSpPr>
          <p:spPr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/>
          <p:cNvGrpSpPr/>
          <p:nvPr>
            <p:custDataLst>
              <p:custData r:id="rId12"/>
            </p:custDataLst>
          </p:nvPr>
        </p:nvGrpSpPr>
        <p:grpSpPr>
          <a:xfrm>
            <a:off x="3894508" y="2754676"/>
            <a:ext cx="984890" cy="230832"/>
            <a:chOff x="5179847" y="2087449"/>
            <a:chExt cx="923041" cy="216403"/>
          </a:xfrm>
        </p:grpSpPr>
        <p:sp>
          <p:nvSpPr>
            <p:cNvPr id="47" name="Content"/>
            <p:cNvSpPr txBox="1">
              <a:spLocks/>
            </p:cNvSpPr>
            <p:nvPr/>
          </p:nvSpPr>
          <p:spPr>
            <a:xfrm>
              <a:off x="5179852" y="2087449"/>
              <a:ext cx="92303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Gitt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Pasient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heckBox"/>
            <p:cNvSpPr>
              <a:spLocks/>
            </p:cNvSpPr>
            <p:nvPr/>
          </p:nvSpPr>
          <p:spPr>
            <a:xfrm>
              <a:off x="5179847" y="2146835"/>
              <a:ext cx="100013" cy="976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/>
          <p:cNvGrpSpPr/>
          <p:nvPr>
            <p:custDataLst>
              <p:custData r:id="rId13"/>
            </p:custDataLst>
          </p:nvPr>
        </p:nvGrpSpPr>
        <p:grpSpPr>
          <a:xfrm>
            <a:off x="5247279" y="1991850"/>
            <a:ext cx="1200526" cy="230832"/>
            <a:chOff x="5179846" y="2087449"/>
            <a:chExt cx="1125136" cy="216403"/>
          </a:xfrm>
        </p:grpSpPr>
        <p:sp>
          <p:nvSpPr>
            <p:cNvPr id="50" name="Content"/>
            <p:cNvSpPr txBox="1">
              <a:spLocks/>
            </p:cNvSpPr>
            <p:nvPr/>
          </p:nvSpPr>
          <p:spPr>
            <a:xfrm>
              <a:off x="5179851" y="2087449"/>
              <a:ext cx="112513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Gitt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pårørende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CheckBoxUnchecked"/>
          <p:cNvGrpSpPr/>
          <p:nvPr>
            <p:custDataLst>
              <p:custData r:id="rId14"/>
            </p:custDataLst>
          </p:nvPr>
        </p:nvGrpSpPr>
        <p:grpSpPr>
          <a:xfrm>
            <a:off x="5193922" y="2759877"/>
            <a:ext cx="1200526" cy="230832"/>
            <a:chOff x="5179846" y="2087449"/>
            <a:chExt cx="1125136" cy="216403"/>
          </a:xfrm>
        </p:grpSpPr>
        <p:sp>
          <p:nvSpPr>
            <p:cNvPr id="53" name="Content"/>
            <p:cNvSpPr txBox="1">
              <a:spLocks/>
            </p:cNvSpPr>
            <p:nvPr/>
          </p:nvSpPr>
          <p:spPr>
            <a:xfrm>
              <a:off x="5179851" y="2087449"/>
              <a:ext cx="112513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Gitt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pårørende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heckBox"/>
            <p:cNvSpPr>
              <a:spLocks/>
            </p:cNvSpPr>
            <p:nvPr/>
          </p:nvSpPr>
          <p:spPr>
            <a:xfrm>
              <a:off x="5179846" y="2146835"/>
              <a:ext cx="100013" cy="976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StickyNote"/>
          <p:cNvGrpSpPr/>
          <p:nvPr>
            <p:custDataLst>
              <p:custData r:id="rId15"/>
            </p:custDataLst>
          </p:nvPr>
        </p:nvGrpSpPr>
        <p:grpSpPr>
          <a:xfrm>
            <a:off x="9080500" y="2749664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Skrivebeskyttet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sjekkboks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dersom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Utreisesamtale </a:t>
            </a:r>
            <a:endParaRPr lang="nb-NO" dirty="0"/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833390" y="1353129"/>
            <a:ext cx="7917951" cy="527578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25237" y="273064"/>
                <a:ext cx="8991600" cy="643773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8122"/>
                <a:ext cx="1312736" cy="30005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Utreisesamtale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StickyNote"/>
          <p:cNvGrpSpPr/>
          <p:nvPr>
            <p:custDataLst>
              <p:custData r:id="rId2"/>
            </p:custDataLst>
          </p:nvPr>
        </p:nvGrpSpPr>
        <p:grpSpPr>
          <a:xfrm>
            <a:off x="9115425" y="828789"/>
            <a:ext cx="1371600" cy="1485673"/>
            <a:chOff x="3886200" y="2629127"/>
            <a:chExt cx="1371600" cy="1485673"/>
          </a:xfrm>
        </p:grpSpPr>
        <p:sp>
          <p:nvSpPr>
            <p:cNvPr id="17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Tekstfelter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skjules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ved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ja, vises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ved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RadioButtonSelected"/>
          <p:cNvGrpSpPr/>
          <p:nvPr>
            <p:custDataLst>
              <p:custData r:id="rId3"/>
            </p:custDataLst>
          </p:nvPr>
        </p:nvGrpSpPr>
        <p:grpSpPr>
          <a:xfrm>
            <a:off x="1767678" y="2061482"/>
            <a:ext cx="444802" cy="230832"/>
            <a:chOff x="4356895" y="3334651"/>
            <a:chExt cx="444802" cy="230832"/>
          </a:xfrm>
        </p:grpSpPr>
        <p:sp>
          <p:nvSpPr>
            <p:cNvPr id="20" name="Content"/>
            <p:cNvSpPr txBox="1">
              <a:spLocks/>
            </p:cNvSpPr>
            <p:nvPr/>
          </p:nvSpPr>
          <p:spPr>
            <a:xfrm>
              <a:off x="4356895" y="3334651"/>
              <a:ext cx="4448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RadioButtonUnselected"/>
          <p:cNvGrpSpPr/>
          <p:nvPr>
            <p:custDataLst>
              <p:custData r:id="rId4"/>
            </p:custDataLst>
          </p:nvPr>
        </p:nvGrpSpPr>
        <p:grpSpPr>
          <a:xfrm>
            <a:off x="1235453" y="2056015"/>
            <a:ext cx="343364" cy="230832"/>
            <a:chOff x="4356895" y="3334651"/>
            <a:chExt cx="343364" cy="230832"/>
          </a:xfrm>
        </p:grpSpPr>
        <p:sp>
          <p:nvSpPr>
            <p:cNvPr id="25" name="Content"/>
            <p:cNvSpPr txBox="1">
              <a:spLocks/>
            </p:cNvSpPr>
            <p:nvPr/>
          </p:nvSpPr>
          <p:spPr>
            <a:xfrm>
              <a:off x="4356895" y="3334651"/>
              <a:ext cx="3433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RadioButtonUnselected"/>
          <p:cNvGrpSpPr/>
          <p:nvPr>
            <p:custDataLst>
              <p:custData r:id="rId5"/>
            </p:custDataLst>
          </p:nvPr>
        </p:nvGrpSpPr>
        <p:grpSpPr>
          <a:xfrm>
            <a:off x="1205469" y="2705748"/>
            <a:ext cx="343364" cy="230832"/>
            <a:chOff x="4356895" y="3334651"/>
            <a:chExt cx="343364" cy="230832"/>
          </a:xfrm>
        </p:grpSpPr>
        <p:sp>
          <p:nvSpPr>
            <p:cNvPr id="28" name="Content"/>
            <p:cNvSpPr txBox="1">
              <a:spLocks/>
            </p:cNvSpPr>
            <p:nvPr/>
          </p:nvSpPr>
          <p:spPr>
            <a:xfrm>
              <a:off x="4356895" y="3334651"/>
              <a:ext cx="3433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1116254" y="1732309"/>
            <a:ext cx="16121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Utreisesamtale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utført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1158025" y="2390655"/>
            <a:ext cx="19223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Informasjon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smateriell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gitt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RadioButtonSelected"/>
          <p:cNvGrpSpPr/>
          <p:nvPr>
            <p:custDataLst>
              <p:custData r:id="rId8"/>
            </p:custDataLst>
          </p:nvPr>
        </p:nvGrpSpPr>
        <p:grpSpPr>
          <a:xfrm>
            <a:off x="1707698" y="2699221"/>
            <a:ext cx="444802" cy="230832"/>
            <a:chOff x="4356895" y="3334651"/>
            <a:chExt cx="444802" cy="230832"/>
          </a:xfrm>
        </p:grpSpPr>
        <p:sp>
          <p:nvSpPr>
            <p:cNvPr id="33" name="Content"/>
            <p:cNvSpPr txBox="1">
              <a:spLocks/>
            </p:cNvSpPr>
            <p:nvPr/>
          </p:nvSpPr>
          <p:spPr>
            <a:xfrm>
              <a:off x="4356895" y="3334651"/>
              <a:ext cx="4448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35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RadioButtonUnselected"/>
          <p:cNvGrpSpPr/>
          <p:nvPr>
            <p:custDataLst>
              <p:custData r:id="rId9"/>
            </p:custDataLst>
          </p:nvPr>
        </p:nvGrpSpPr>
        <p:grpSpPr>
          <a:xfrm>
            <a:off x="2441554" y="2699221"/>
            <a:ext cx="990336" cy="230832"/>
            <a:chOff x="4356895" y="3334651"/>
            <a:chExt cx="990336" cy="230832"/>
          </a:xfrm>
        </p:grpSpPr>
        <p:sp>
          <p:nvSpPr>
            <p:cNvPr id="38" name="Content"/>
            <p:cNvSpPr txBox="1">
              <a:spLocks/>
            </p:cNvSpPr>
            <p:nvPr/>
          </p:nvSpPr>
          <p:spPr>
            <a:xfrm>
              <a:off x="4356895" y="3334651"/>
              <a:ext cx="99033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aktuelt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Content"/>
          <p:cNvSpPr/>
          <p:nvPr>
            <p:custDataLst>
              <p:custData r:id="rId10"/>
            </p:custDataLst>
          </p:nvPr>
        </p:nvSpPr>
        <p:spPr>
          <a:xfrm>
            <a:off x="1142735" y="3515042"/>
            <a:ext cx="2391576" cy="18172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1" name="Content"/>
          <p:cNvSpPr txBox="1"/>
          <p:nvPr>
            <p:custDataLst>
              <p:custData r:id="rId11"/>
            </p:custDataLst>
          </p:nvPr>
        </p:nvSpPr>
        <p:spPr>
          <a:xfrm>
            <a:off x="1094486" y="3192934"/>
            <a:ext cx="25143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Angir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hvorfor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samtale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ikke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gjort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2"/>
            </p:custDataLst>
          </p:nvPr>
        </p:nvSpPr>
        <p:spPr>
          <a:xfrm>
            <a:off x="4421600" y="3192934"/>
            <a:ext cx="26863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Angir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hvorfor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materiell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ikke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3"/>
            </p:custDataLst>
          </p:nvPr>
        </p:nvSpPr>
        <p:spPr>
          <a:xfrm>
            <a:off x="4568968" y="3586327"/>
            <a:ext cx="2391576" cy="18172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44" name="StickyNote"/>
          <p:cNvGrpSpPr/>
          <p:nvPr>
            <p:custDataLst>
              <p:custData r:id="rId14"/>
            </p:custDataLst>
          </p:nvPr>
        </p:nvGrpSpPr>
        <p:grpSpPr>
          <a:xfrm>
            <a:off x="9012237" y="2698865"/>
            <a:ext cx="2823591" cy="3374864"/>
            <a:chOff x="3886200" y="2629127"/>
            <a:chExt cx="1371600" cy="1486422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3886200" y="2680118"/>
              <a:ext cx="1371600" cy="143543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Visning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celle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Samtale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 Ja/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Nei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Materiell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 Ja/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Nei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ape"/>
            <p:cNvSpPr>
              <a:spLocks/>
            </p:cNvSpPr>
            <p:nvPr/>
          </p:nvSpPr>
          <p:spPr>
            <a:xfrm rot="401918">
              <a:off x="4435056" y="2629127"/>
              <a:ext cx="273888" cy="9489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7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2481307" y="2061482"/>
            <a:ext cx="990336" cy="230832"/>
            <a:chOff x="4356895" y="3334651"/>
            <a:chExt cx="990336" cy="230832"/>
          </a:xfrm>
        </p:grpSpPr>
        <p:sp>
          <p:nvSpPr>
            <p:cNvPr id="48" name="Content"/>
            <p:cNvSpPr txBox="1">
              <a:spLocks/>
            </p:cNvSpPr>
            <p:nvPr/>
          </p:nvSpPr>
          <p:spPr>
            <a:xfrm>
              <a:off x="4356895" y="3334651"/>
              <a:ext cx="99033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Ikke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aktuelt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6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9A586741-639E-446B-AA9C-0B411F7CA51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BAE8F2-6D56-41DC-AEE6-1F6B19D6CB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97C5F5C-9B03-46FA-B7BA-27693146818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C8379E-593A-4483-B1B2-75B84F4730E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8E6B4BB-3EAC-4972-998C-63DDD2FDB93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A18443B-5C0E-4E7B-9519-E39FB3C561D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8F7A235-50CF-41F2-8A87-7344103EE2B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89A4B9-D33E-4FA4-96EC-063D8F9F176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7C1AC60-B4CA-4C2B-BC8F-DFD645DA67D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DCF8AF-E00D-48ED-80FB-3EA7FB75666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ACD41EB-26A2-4FC8-9500-9AC388F81C7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D8CB8A-B6B8-4032-B4F5-5B2F548533B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040EB9-C5CA-4EF8-8287-DF8058FA0E2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A0A93C0-3F84-4E33-A883-85CE03D066E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F928870-90C4-4D10-85DD-87FC5A49369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C00DB7E-2E52-46FE-9DF4-9E8BFB0B60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ABD21E6-ABFF-49F8-827A-5DB11AA96A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3AAEC3D-C57D-4A20-A617-ED2C6EAC915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C20BDFE-926F-4AF7-86F8-F69D19CD937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BEC6099-2C7D-4F4D-818C-C6BE21EFA1D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75050AD-401A-4000-B935-0C955C2AB37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CD2D4D2-8320-445D-8457-2B39CB475E3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16D0988-7297-4833-8424-B3A778002C9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5354FF2-20B5-46EE-8E78-687FC4FC596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1484DF3-AD4E-4117-8C0E-C7CC7B53E75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812CF23-930E-44E4-AD4A-DC34ED07E4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5FC52DC-CB69-4D02-826F-B91922CE94D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14F70A8-98F9-44FC-8ABB-10A6ADB19AE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102A15E-BF01-4122-AC06-154572F8832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366A418-7465-4B11-993B-790D17FC3EB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ACCDDC8-41A9-461D-B053-081081D7C4E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0EA68FD-AC27-429D-A1F8-769E726EFB8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5576AB0-8863-41C1-8230-B4377162A7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9A2B0E8-6AD9-446E-AF30-B3F2C96D26B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82F2DD3-E3A0-4FC8-95AF-9F313345FD3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E71D553-E403-4D1F-9937-229493A06A0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7A3D2C-596D-4093-980C-BEFF2113C51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D283BA6-34FE-49A9-8C7D-56B94E9F051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4B1E1FE-343C-43B7-A9B5-6472244D426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F1DEF74-FEEC-4DAA-9D14-549E5A47D15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42ECF23-EDDD-42D4-8295-4617EE0B53B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2942226-6003-4B7E-B4C2-D0B2188706A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58C2857-70CD-416D-B9A4-B97D414162D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6B47611-06CA-4A32-AA11-D875FA488B6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E131E86-CF35-4070-881D-1756ED315E5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02FF8AC-C120-4636-916E-401791E61BB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09EB293-68C9-457F-BFCE-8C0941E5524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29E976B-8250-4DEB-A546-1655F4583C1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6BE2C22-DDBA-4C19-8330-0628CB7BBA8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B5B9D27-42BF-4ADE-AE2B-5E4EF7D7FF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AC501A6-98F6-4C12-9164-900FB002357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0B75B6A-D222-4089-82F6-451EED352B1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E273C06-7612-4A28-932D-CAF58B5518F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AB85F64-BC31-4945-AE8E-8200299A58E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713DC89-6C44-4528-8A86-35EC8B07CF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D50FE1C-CB66-4E43-8D2E-623CDD0A3FC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FFE6E7-D16A-48CE-943C-8B186F6EFC8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0A654AD-0DF8-42C0-9658-0DE2914A1A3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87706FE-4AB3-4759-BDC5-6696ECD4EB6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E0D8AF3-16F7-467D-A28D-29C1E89F40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F9F15A2-6AD2-464A-92EB-17B135C8121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E873937-FD78-4BB8-B303-BA7476C82E5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DC22380-57A8-451A-9B49-F6792E92ED8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1E1762D-312E-4957-9B29-110FDBAA261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F4B3934-FC7B-44A9-9E5B-5EC811B26AA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82701D9-BA2C-4C4B-874B-C577F05B627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E93421C-E9F3-4AD7-883A-A681770108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229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Office-tema</vt:lpstr>
      <vt:lpstr> Tavlemøter, funkjonalitet for "Slag"</vt:lpstr>
      <vt:lpstr>Slag</vt:lpstr>
      <vt:lpstr>Årsak hjerneslag</vt:lpstr>
      <vt:lpstr>Utreisesamtale </vt:lpstr>
      <vt:lpstr>Utreisesamtale 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Tavlemøter, funkjonalitet for "Slag"</dc:title>
  <dc:creator>Lars Morgan Karlsen</dc:creator>
  <cp:lastModifiedBy>Lars Morgan Karlsen</cp:lastModifiedBy>
  <cp:revision>9</cp:revision>
  <dcterms:created xsi:type="dcterms:W3CDTF">2016-10-21T10:56:23Z</dcterms:created>
  <dcterms:modified xsi:type="dcterms:W3CDTF">2016-10-21T12:13:29Z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