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3" r:id="rId2"/>
    <p:sldId id="286" r:id="rId3"/>
    <p:sldId id="285" r:id="rId4"/>
    <p:sldId id="282" r:id="rId5"/>
    <p:sldId id="283" r:id="rId6"/>
    <p:sldId id="287" r:id="rId7"/>
    <p:sldId id="288" r:id="rId8"/>
    <p:sldId id="274" r:id="rId9"/>
    <p:sldId id="281" r:id="rId10"/>
    <p:sldId id="280" r:id="rId11"/>
    <p:sldId id="278" r:id="rId12"/>
    <p:sldId id="275" r:id="rId13"/>
    <p:sldId id="289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47" autoAdjust="0"/>
  </p:normalViewPr>
  <p:slideViewPr>
    <p:cSldViewPr snapToGrid="0" snapToObjects="1">
      <p:cViewPr varScale="1">
        <p:scale>
          <a:sx n="80" d="100"/>
          <a:sy n="80" d="100"/>
        </p:scale>
        <p:origin x="-12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2AAD-2F04-8249-9257-3147036E12AF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E1EDA-2D4F-4445-8570-B17A083F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present some of the basic building blocks of todays cloud services,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 As A service frameworks.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will present a tool called </a:t>
            </a:r>
            <a:r>
              <a:rPr lang="en-US" dirty="0" err="1" smtClean="0"/>
              <a:t>docker</a:t>
            </a:r>
            <a:r>
              <a:rPr lang="en-US" dirty="0" smtClean="0"/>
              <a:t>, that is</a:t>
            </a:r>
            <a:r>
              <a:rPr lang="en-US" baseline="0" dirty="0" smtClean="0"/>
              <a:t> an open </a:t>
            </a:r>
            <a:r>
              <a:rPr lang="en-US" baseline="0" dirty="0" smtClean="0"/>
              <a:t>source </a:t>
            </a:r>
            <a:r>
              <a:rPr lang="en-US" baseline="0" dirty="0" smtClean="0"/>
              <a:t>implementation, it’s similar to other tools used by </a:t>
            </a:r>
          </a:p>
          <a:p>
            <a:r>
              <a:rPr lang="en-US" baseline="0" dirty="0" smtClean="0"/>
              <a:t>For example cloud foundry or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</a:p>
          <a:p>
            <a:r>
              <a:rPr lang="en-US" baseline="0" dirty="0" smtClean="0"/>
              <a:t>CF use warden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which is a tool that adds a user friendly layer to work with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You get a command line interface and a rest interface. </a:t>
            </a:r>
          </a:p>
          <a:p>
            <a:r>
              <a:rPr lang="en-US" baseline="0" dirty="0" smtClean="0"/>
              <a:t>You can create new images, commit their state, push/pull to a repository, </a:t>
            </a:r>
          </a:p>
          <a:p>
            <a:r>
              <a:rPr lang="en-US" baseline="0" dirty="0" smtClean="0"/>
              <a:t>You get version history, automated build scripts and a bunch of other </a:t>
            </a:r>
            <a:r>
              <a:rPr lang="en-US" baseline="0" dirty="0" err="1" smtClean="0"/>
              <a:t>usefull</a:t>
            </a:r>
            <a:r>
              <a:rPr lang="en-US" baseline="0" dirty="0" smtClean="0"/>
              <a:t>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 </a:t>
            </a:r>
            <a:r>
              <a:rPr lang="en-US" dirty="0" err="1" smtClean="0"/>
              <a:t>docker</a:t>
            </a:r>
            <a:r>
              <a:rPr lang="en-US" dirty="0" smtClean="0"/>
              <a:t> is the person that</a:t>
            </a:r>
            <a:r>
              <a:rPr lang="en-US" baseline="0" dirty="0" smtClean="0"/>
              <a:t> works on the dock loading and unloading ships”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has a command line interface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like commands for pulling down images, pushing new versions, diff, history etc.</a:t>
            </a:r>
          </a:p>
          <a:p>
            <a:r>
              <a:rPr lang="en-US" baseline="0" dirty="0" smtClean="0"/>
              <a:t>And it heavily uses </a:t>
            </a:r>
            <a:r>
              <a:rPr lang="en-US" baseline="0" dirty="0" err="1" smtClean="0"/>
              <a:t>aufs</a:t>
            </a:r>
            <a:r>
              <a:rPr lang="en-US" baseline="0" dirty="0" smtClean="0"/>
              <a:t>, which is a ……….stackable unification file system </a:t>
            </a:r>
            <a:r>
              <a:rPr lang="en-US" baseline="0" dirty="0" err="1" smtClean="0"/>
              <a:t>wich</a:t>
            </a:r>
            <a:r>
              <a:rPr lang="en-US" baseline="0" dirty="0" smtClean="0"/>
              <a:t> unifies several directories and provides a single directory.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 layered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where many containers can have their own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, but all common files are shared or copied.</a:t>
            </a:r>
          </a:p>
          <a:p>
            <a:r>
              <a:rPr lang="en-US" baseline="0" dirty="0" smtClean="0"/>
              <a:t>I will not go into detail how this work, but the effect is that you only need to change the diffs between two containers using mostly the same files.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containers you have the building blocks to create the containers that can run in the cloud.</a:t>
            </a:r>
          </a:p>
          <a:p>
            <a:r>
              <a:rPr lang="en-US" dirty="0" smtClean="0"/>
              <a:t>Open stack and</a:t>
            </a:r>
            <a:r>
              <a:rPr lang="en-US" baseline="0" dirty="0" smtClean="0"/>
              <a:t> many cloud providers has native support for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But it could also be the building blocks to create your own cloud or even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 </a:t>
            </a:r>
          </a:p>
          <a:p>
            <a:r>
              <a:rPr lang="nb-NO" baseline="0" dirty="0" smtClean="0"/>
              <a:t>Giving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more </a:t>
            </a:r>
            <a:r>
              <a:rPr lang="nb-NO" baseline="0" dirty="0" err="1" smtClean="0"/>
              <a:t>flexibility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control</a:t>
            </a:r>
            <a:r>
              <a:rPr lang="nb-NO" baseline="0" dirty="0" smtClean="0"/>
              <a:t>, and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possibility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tailor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infrastructire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exactly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I will finish up by demonstrating some of the basics of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and how you can use the basics to implement more advanced use cases..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 benefit of working with containers is many.</a:t>
            </a:r>
          </a:p>
          <a:p>
            <a:r>
              <a:rPr lang="en-US" baseline="0" dirty="0" smtClean="0"/>
              <a:t>As you already have seen in the first demo, where I ran more than 50 containers on my laptop.</a:t>
            </a:r>
          </a:p>
          <a:p>
            <a:r>
              <a:rPr lang="en-US" baseline="0" dirty="0" smtClean="0"/>
              <a:t>It is really fast, adds marginally overhead to memory, processing and size.</a:t>
            </a:r>
          </a:p>
          <a:p>
            <a:r>
              <a:rPr lang="en-US" baseline="0" dirty="0" smtClean="0"/>
              <a:t>They share the same kernel as the host, and only the differences to the file systems are stored, all equal files is stored just once.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is 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use marginally more resources than the applications you run, as it shares most with the surrounding OS and other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lets finish with some hands</a:t>
            </a:r>
            <a:r>
              <a:rPr lang="en-US" baseline="0" dirty="0" smtClean="0"/>
              <a:t> on with </a:t>
            </a:r>
            <a:r>
              <a:rPr lang="en-US" baseline="0" dirty="0" err="1" smtClean="0"/>
              <a:t>docker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/bin/bash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 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dockerdemo.git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bundle</a:t>
            </a:r>
          </a:p>
          <a:p>
            <a:r>
              <a:rPr lang="en-US" dirty="0" err="1" smtClean="0"/>
              <a:t>rackup</a:t>
            </a:r>
            <a:endParaRPr lang="en-US" dirty="0" smtClean="0"/>
          </a:p>
          <a:p>
            <a:r>
              <a:rPr lang="en-US" dirty="0" smtClean="0"/>
              <a:t>http://localhost:8000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Share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</a:t>
            </a:r>
            <a:r>
              <a:rPr lang="en-US" baseline="0" dirty="0" smtClean="0"/>
              <a:t> you would not create the images interactively like this, but instead have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 (think of it as a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 for building a container), that is checked in with your </a:t>
            </a:r>
            <a:r>
              <a:rPr lang="en-US" baseline="0" dirty="0" smtClean="0"/>
              <a:t>application source code.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always start with a image and adds stuff to it. Here I start with a ruby image which is 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with ruby tools pre installed.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docker</a:t>
            </a:r>
            <a:r>
              <a:rPr lang="en-US" baseline="0" dirty="0" smtClean="0"/>
              <a:t> build –t </a:t>
            </a:r>
            <a:r>
              <a:rPr lang="en-US" baseline="0" dirty="0" err="1" smtClean="0"/>
              <a:t>bjornno</a:t>
            </a:r>
            <a:r>
              <a:rPr lang="en-US" baseline="0" dirty="0" smtClean="0"/>
              <a:t>/app 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that was a very short intro to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I hope you’ve seen that it could be a useful tool on its own to run multiple environments really cheap on your pc,</a:t>
            </a:r>
          </a:p>
          <a:p>
            <a:r>
              <a:rPr lang="en-US" baseline="0" dirty="0" smtClean="0"/>
              <a:t>Always have a clean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at your hands.</a:t>
            </a:r>
          </a:p>
          <a:p>
            <a:r>
              <a:rPr lang="en-US" baseline="0" dirty="0" smtClean="0"/>
              <a:t>Or you can package a ready application image from your source code that you can share out.</a:t>
            </a:r>
          </a:p>
          <a:p>
            <a:r>
              <a:rPr lang="en-US" baseline="0" dirty="0" smtClean="0"/>
              <a:t>Or it could be used for automated integration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that you have some ideas how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works internally, or even how to build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guess you will be better of by using for example cloud foundry or other hosted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as it is a lot more going on to actually run such an environment.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</a:t>
            </a:r>
            <a:r>
              <a:rPr lang="en-US" baseline="0" dirty="0" err="1" smtClean="0"/>
              <a:t>dockers</a:t>
            </a:r>
            <a:r>
              <a:rPr lang="en-US" baseline="0" dirty="0" smtClean="0"/>
              <a:t> homepage for more resources.</a:t>
            </a:r>
          </a:p>
          <a:p>
            <a:endParaRPr lang="en-US" baseline="0" dirty="0" smtClean="0"/>
          </a:p>
          <a:p>
            <a:r>
              <a:rPr lang="en-US" dirty="0" smtClean="0"/>
              <a:t>Thank</a:t>
            </a:r>
            <a:r>
              <a:rPr lang="en-US" baseline="0" dirty="0" smtClean="0"/>
              <a:t> you..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 have a small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 that runs in a </a:t>
            </a:r>
            <a:r>
              <a:rPr lang="en-US" baseline="0" dirty="0" err="1" smtClean="0"/>
              <a:t>PaaS</a:t>
            </a:r>
            <a:endParaRPr lang="en-US" baseline="0" dirty="0" smtClean="0"/>
          </a:p>
          <a:p>
            <a:r>
              <a:rPr lang="en-US" baseline="0" dirty="0" smtClean="0"/>
              <a:t>Actually in cloud foundry that is currently hosted on my laptop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deploy my app with a single </a:t>
            </a:r>
            <a:r>
              <a:rPr lang="en-US" baseline="0" dirty="0" smtClean="0"/>
              <a:t>push command</a:t>
            </a:r>
            <a:r>
              <a:rPr lang="en-US" baseline="0" dirty="0" smtClean="0"/>
              <a:t>, it will get access to all services available from the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, right now my app consists of a load balancer, </a:t>
            </a:r>
            <a:r>
              <a:rPr lang="en-US" baseline="0" dirty="0" smtClean="0"/>
              <a:t>and an </a:t>
            </a:r>
            <a:r>
              <a:rPr lang="en-US" baseline="0" dirty="0" err="1" smtClean="0"/>
              <a:t>appnode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I want to change the infrastructure I can do it easily. I can for example </a:t>
            </a:r>
            <a:r>
              <a:rPr lang="en-US" baseline="0" dirty="0" smtClean="0"/>
              <a:t>add databases, message queues, or scale </a:t>
            </a:r>
            <a:r>
              <a:rPr lang="en-US" baseline="0" dirty="0" smtClean="0"/>
              <a:t>up by adding more </a:t>
            </a:r>
            <a:r>
              <a:rPr lang="en-US" baseline="0" dirty="0" smtClean="0"/>
              <a:t>memory,</a:t>
            </a:r>
            <a:endParaRPr lang="en-US" baseline="0" dirty="0" smtClean="0"/>
          </a:p>
          <a:p>
            <a:r>
              <a:rPr lang="en-US" baseline="0" dirty="0" smtClean="0"/>
              <a:t>or scale out </a:t>
            </a:r>
            <a:r>
              <a:rPr lang="en-US" baseline="0" dirty="0" smtClean="0"/>
              <a:t>adding more app nodes like </a:t>
            </a:r>
            <a:r>
              <a:rPr lang="en-US" baseline="0" dirty="0" smtClean="0"/>
              <a:t>this (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scale –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5)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Wow, I added 50 nodes </a:t>
            </a:r>
            <a:endParaRPr lang="en-US" baseline="0" dirty="0" smtClean="0"/>
          </a:p>
          <a:p>
            <a:r>
              <a:rPr lang="en-US" baseline="0" dirty="0" smtClean="0"/>
              <a:t>And it all happens in seconds or fraction of a second.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 they do this?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----------------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cf</a:t>
            </a:r>
            <a:r>
              <a:rPr lang="en-US" baseline="0" dirty="0" smtClean="0"/>
              <a:t> services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They all use what we call containers – </a:t>
            </a:r>
          </a:p>
          <a:p>
            <a:r>
              <a:rPr lang="en-US" baseline="0" dirty="0" smtClean="0"/>
              <a:t> It is similar to a virtual machine, but without all the friction and overhead of a virtual machine.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idea is the same as cargo containers.</a:t>
            </a:r>
            <a:r>
              <a:rPr lang="en-US" baseline="0" dirty="0" smtClean="0"/>
              <a:t> You can put whatever you like into them, but seen from the outside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same, its one unit.</a:t>
            </a:r>
          </a:p>
          <a:p>
            <a:r>
              <a:rPr lang="en-US" baseline="0" dirty="0" smtClean="0"/>
              <a:t>And that one unit can be shipped with trains, ships, cars or whatever. And stacked on top of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could put a OS, some files,  a database, an </a:t>
            </a:r>
            <a:r>
              <a:rPr lang="en-US" baseline="0" dirty="0" err="1" smtClean="0"/>
              <a:t>appserver</a:t>
            </a:r>
            <a:r>
              <a:rPr lang="en-US" baseline="0" dirty="0" smtClean="0"/>
              <a:t>, anything into it.. And ship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then</a:t>
            </a:r>
            <a:r>
              <a:rPr lang="en-US" baseline="0" dirty="0" smtClean="0"/>
              <a:t> run it on your local machine, a integration test server, </a:t>
            </a:r>
            <a:r>
              <a:rPr lang="en-US" baseline="0" dirty="0" smtClean="0"/>
              <a:t>deploy it to a </a:t>
            </a:r>
            <a:r>
              <a:rPr lang="en-US" baseline="0" dirty="0" smtClean="0"/>
              <a:t>customer or to a public cloud provider. Without changing anything.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will always have the exact same </a:t>
            </a:r>
            <a:r>
              <a:rPr lang="en-US" baseline="0" dirty="0" smtClean="0"/>
              <a:t>environment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</a:t>
            </a:r>
            <a:r>
              <a:rPr lang="en-US" baseline="0" dirty="0" smtClean="0"/>
              <a:t>can stack multiple containers together on the same servers. </a:t>
            </a:r>
          </a:p>
          <a:p>
            <a:r>
              <a:rPr lang="en-US" baseline="0" dirty="0" smtClean="0"/>
              <a:t>The containers could for example be multiple instances of the same application but for different customers running completely isolated from each other, providing multi tenancy</a:t>
            </a:r>
          </a:p>
          <a:p>
            <a:r>
              <a:rPr lang="en-US" baseline="0" dirty="0" smtClean="0"/>
              <a:t>Or it could be different applications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you can scale your app out by deploying multiple containers running on multiple servers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utilizing </a:t>
            </a:r>
            <a:r>
              <a:rPr lang="en-US" baseline="0" dirty="0" smtClean="0"/>
              <a:t>amazon </a:t>
            </a:r>
            <a:r>
              <a:rPr lang="en-US" baseline="0" dirty="0" smtClean="0"/>
              <a:t>ec2 instances and automatically scale your app when load increases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one</a:t>
            </a:r>
            <a:r>
              <a:rPr lang="en-US" baseline="0" dirty="0" smtClean="0"/>
              <a:t> implementation of such a container is the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 or LXC,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lets you run multiple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 within one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Agile: container can be moved seamlessly between local,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, bare metal with a click of a button, or scripted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Flexible: containerize a whole system with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 or just an application. Freedom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Cloudy: support from various cloud management </a:t>
            </a:r>
            <a:r>
              <a:rPr lang="en-US" baseline="0" dirty="0" err="1" smtClean="0"/>
              <a:t>framworks</a:t>
            </a:r>
            <a:r>
              <a:rPr lang="en-US" baseline="0" dirty="0" smtClean="0"/>
              <a:t>, like open stack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Is becoming the new “unit of deployment” </a:t>
            </a:r>
          </a:p>
          <a:p>
            <a:r>
              <a:rPr lang="en-US" dirty="0" smtClean="0"/>
              <a:t>Changing how we develop,</a:t>
            </a:r>
            <a:r>
              <a:rPr lang="en-US" baseline="0" dirty="0" smtClean="0"/>
              <a:t> package, deploy and manage apps at all scales (test/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production)</a:t>
            </a:r>
          </a:p>
          <a:p>
            <a:r>
              <a:rPr lang="en-US" baseline="0" dirty="0" smtClean="0"/>
              <a:t>Removes the friction of using virtual machines </a:t>
            </a:r>
          </a:p>
          <a:p>
            <a:r>
              <a:rPr lang="en-US" baseline="0" dirty="0" smtClean="0"/>
              <a:t>Simplify workflow and provides performance benefits.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basis of most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like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cloudfoundry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linux</a:t>
            </a:r>
            <a:r>
              <a:rPr lang="en-US" dirty="0" smtClean="0"/>
              <a:t> container uses features from the </a:t>
            </a:r>
            <a:r>
              <a:rPr lang="en-US" dirty="0" err="1" smtClean="0"/>
              <a:t>linux</a:t>
            </a:r>
            <a:r>
              <a:rPr lang="en-US" baseline="0" dirty="0" smtClean="0"/>
              <a:t> </a:t>
            </a:r>
            <a:r>
              <a:rPr lang="en-US" dirty="0" smtClean="0"/>
              <a:t>kernel</a:t>
            </a:r>
            <a:r>
              <a:rPr lang="en-US" baseline="0" dirty="0" smtClean="0"/>
              <a:t> to create isolated environments on the same machine. Seen from the inside of such an environment It looks like a virtual machine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from the outside, the host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it looks like a process.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since LXC is pretty hard to work with directly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like control groups for resource isolation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, memory, I/O, network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and kernel namespaces to isolate an applications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view of the surrounding operating system, like processes, users, network,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etc. And </a:t>
            </a:r>
            <a:r>
              <a:rPr lang="en-US" baseline="0" dirty="0" err="1" smtClean="0"/>
              <a:t>chroot</a:t>
            </a:r>
            <a:r>
              <a:rPr lang="en-US" baseline="0" dirty="0" smtClean="0"/>
              <a:t> to change the root directory to the container.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effect you get an isolated environment where you can install your own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and your own applications without the cost of creating a virtual machine.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Namespaces: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Processes, network</a:t>
            </a:r>
            <a:r>
              <a:rPr lang="en-US" baseline="0" dirty="0" smtClean="0"/>
              <a:t> interfaces,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hostname, users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 you can have multiple processes with </a:t>
            </a:r>
            <a:r>
              <a:rPr lang="en-US" dirty="0" err="1" smtClean="0"/>
              <a:t>pid</a:t>
            </a:r>
            <a:r>
              <a:rPr lang="en-US" dirty="0" smtClean="0"/>
              <a:t>=42 in different environments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groups: </a:t>
            </a:r>
            <a:r>
              <a:rPr lang="en-US" dirty="0" err="1" smtClean="0"/>
              <a:t>cgroups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kernel feature to limit and isolate resource usage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memory disk I/O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Chroot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root to</a:t>
            </a:r>
            <a:r>
              <a:rPr lang="en-US" baseline="0" dirty="0" smtClean="0"/>
              <a:t> a directory on the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for a single process, the process can not normally access files on the outside of this directory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Aufs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Writable single-s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://bit.ly/ZwTfoy" TargetMode="External"/><Relationship Id="rId12" Type="http://schemas.openxmlformats.org/officeDocument/2006/relationships/hyperlink" Target="http://bit.ly/14RYL6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ker.io" TargetMode="External"/><Relationship Id="rId4" Type="http://schemas.openxmlformats.org/officeDocument/2006/relationships/hyperlink" Target="http://bit.ly/191Tgsx" TargetMode="External"/><Relationship Id="rId5" Type="http://schemas.openxmlformats.org/officeDocument/2006/relationships/hyperlink" Target="http://bit.ly/12oaj2K" TargetMode="External"/><Relationship Id="rId6" Type="http://schemas.openxmlformats.org/officeDocument/2006/relationships/hyperlink" Target="http://bit.ly/11BCvvu" TargetMode="External"/><Relationship Id="rId7" Type="http://schemas.openxmlformats.org/officeDocument/2006/relationships/hyperlink" Target="http://bit.ly/15MJS6B" TargetMode="External"/><Relationship Id="rId8" Type="http://schemas.openxmlformats.org/officeDocument/2006/relationships/hyperlink" Target="http://bit.ly/16EWOKh" TargetMode="External"/><Relationship Id="rId9" Type="http://schemas.openxmlformats.org/officeDocument/2006/relationships/hyperlink" Target="http://bit.ly/13mZGJH" TargetMode="External"/><Relationship Id="rId10" Type="http://schemas.openxmlformats.org/officeDocument/2006/relationships/hyperlink" Target="http://bit.ly/11nL8v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0863"/>
            <a:ext cx="6400800" cy="17526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Bjørn </a:t>
            </a:r>
            <a:r>
              <a:rPr lang="en-US" sz="2800" dirty="0" smtClean="0"/>
              <a:t>Nordlund</a:t>
            </a:r>
            <a:endParaRPr lang="en-US" sz="2800" dirty="0"/>
          </a:p>
        </p:txBody>
      </p:sp>
      <p:pic>
        <p:nvPicPr>
          <p:cNvPr id="4" name="Picture 3" descr="homepage-dock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48" y="258285"/>
            <a:ext cx="2931114" cy="2425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61887"/>
            <a:ext cx="7772400" cy="1470025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and share infrastructure as easily as code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2482" y="6136418"/>
            <a:ext cx="450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https://</a:t>
            </a:r>
            <a:r>
              <a:rPr lang="en-US" sz="2000" dirty="0" err="1">
                <a:solidFill>
                  <a:srgbClr val="000000"/>
                </a:solidFill>
              </a:rPr>
              <a:t>github.com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bjornno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dockerdemo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5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822" y="274638"/>
            <a:ext cx="7572531" cy="63207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Docker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64185" y="2833581"/>
            <a:ext cx="1284892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AUFS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5773" y="1413482"/>
            <a:ext cx="3426591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62638" y="1402593"/>
            <a:ext cx="3426591" cy="4585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773" y="2101274"/>
            <a:ext cx="6973304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Create, list, delete, inspect, start, stop, commit, history….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52792" y="1861122"/>
            <a:ext cx="789534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Repository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8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35436"/>
              </p:ext>
            </p:extLst>
          </p:nvPr>
        </p:nvGraphicFramePr>
        <p:xfrm>
          <a:off x="457198" y="1461301"/>
          <a:ext cx="8229604" cy="4493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1"/>
                <a:gridCol w="2057401"/>
                <a:gridCol w="2057401"/>
                <a:gridCol w="2057401"/>
              </a:tblGrid>
              <a:tr h="11233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#instances on one physical server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Bare Metal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days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VM’s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10-100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milliseconds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100-1000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bjornno</a:t>
            </a:r>
            <a:r>
              <a:rPr lang="en-US" sz="2400" dirty="0"/>
              <a:t>/</a:t>
            </a:r>
            <a:r>
              <a:rPr lang="en-US" sz="2400" dirty="0" err="1"/>
              <a:t>ubuntu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RUN </a:t>
            </a:r>
            <a:r>
              <a:rPr lang="en-US" sz="2400" dirty="0" err="1"/>
              <a:t>git</a:t>
            </a:r>
            <a:r>
              <a:rPr lang="en-US" sz="2400" dirty="0"/>
              <a:t> clone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bjornno</a:t>
            </a:r>
            <a:r>
              <a:rPr lang="en-US" sz="2400" dirty="0"/>
              <a:t>/</a:t>
            </a:r>
            <a:r>
              <a:rPr lang="en-US" sz="2400" dirty="0" err="1"/>
              <a:t>dockerdemo.git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WORKDIR /</a:t>
            </a:r>
            <a:r>
              <a:rPr lang="en-US" sz="2400" dirty="0" err="1"/>
              <a:t>dockerdemo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RUN bundle </a:t>
            </a:r>
          </a:p>
          <a:p>
            <a:pPr marL="0" indent="0">
              <a:buNone/>
            </a:pPr>
            <a:r>
              <a:rPr lang="en-US" sz="2400" dirty="0"/>
              <a:t>CMD ["</a:t>
            </a:r>
            <a:r>
              <a:rPr lang="en-US" sz="2400" dirty="0" err="1"/>
              <a:t>rackup</a:t>
            </a:r>
            <a:r>
              <a:rPr lang="en-US" sz="2400" dirty="0"/>
              <a:t>"]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26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on </a:t>
            </a:r>
            <a:r>
              <a:rPr lang="en-US" dirty="0" smtClean="0">
                <a:hlinkClick r:id="rId3"/>
              </a:rPr>
              <a:t>http://docker.io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82409"/>
              </p:ext>
            </p:extLst>
          </p:nvPr>
        </p:nvGraphicFramePr>
        <p:xfrm>
          <a:off x="469900" y="1608932"/>
          <a:ext cx="8204200" cy="42951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2959100"/>
                <a:gridCol w="2959100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 Case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Examples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Build your own PaaS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Dokku - Docker powered mini-Heroku. The smallest PaaS implementation you’ve ever seen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"/>
                        </a:rPr>
                        <a:t>http://bit.ly/191Tgsx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Based Environment for Instruction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JiffyLab – web based environment for the instruction, or lightweight use of, Python and UNIX shell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"/>
                        </a:rPr>
                        <a:t>http://bit.ly/12oaj2K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Easy Application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Deploy Java Apps With Docker = Awesome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6"/>
                        </a:rPr>
                        <a:t>http://bit.ly/11BCvvu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Running Drupal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7"/>
                        </a:rPr>
                        <a:t>http://bit.ly/15MJS6B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Installing Redis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8"/>
                        </a:rPr>
                        <a:t>http://bit.ly/16EWOKh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Secure Sandboxes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Docker</a:t>
                      </a:r>
                      <a:r>
                        <a:rPr lang="en-US" sz="1400" u="none" strike="noStrike" dirty="0">
                          <a:effectLst/>
                        </a:rPr>
                        <a:t> makes creating secure sandboxes easier than ever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http://bit.ly/13mZGJH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your own SaaS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Memcached as a Service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0"/>
                        </a:rPr>
                        <a:t>http://bit.ly/11nL8vh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Continuous Integration and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Next Generation Continuous Integration &amp; Deployment with dotCloud’s Docker and Strider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1"/>
                        </a:rPr>
                        <a:t>http://bit.ly/ZwTfoy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Lightweight Desktop Virtualization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Docker Desktop: Your Desktop Over SSH Running Inside Of A Docker Container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12"/>
                        </a:rPr>
                        <a:t>http://bit.ly/14RYL6x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22482" y="6268899"/>
            <a:ext cx="450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bjornno</a:t>
            </a:r>
            <a:r>
              <a:rPr lang="en-US" sz="2000" dirty="0"/>
              <a:t>/</a:t>
            </a:r>
            <a:r>
              <a:rPr lang="en-US" sz="2000" dirty="0" err="1"/>
              <a:t>dockerdemo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715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7661" y="11765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0154" y="919073"/>
            <a:ext cx="112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5535" y="3266728"/>
            <a:ext cx="12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meldingskø</a:t>
            </a:r>
            <a:endParaRPr lang="en-US" dirty="0"/>
          </a:p>
        </p:txBody>
      </p:sp>
      <p:pic>
        <p:nvPicPr>
          <p:cNvPr id="11" name="Picture 10" descr="apach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14" y="56502"/>
            <a:ext cx="1728085" cy="1296064"/>
          </a:xfrm>
          <a:prstGeom prst="rect">
            <a:avLst/>
          </a:prstGeom>
        </p:spPr>
      </p:pic>
      <p:pic>
        <p:nvPicPr>
          <p:cNvPr id="12" name="Picture 11" descr="postgresq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61" y="438150"/>
            <a:ext cx="1633315" cy="1023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1831" y="1436142"/>
            <a:ext cx="10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7274" y="20114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15" name="Picture 14" descr="jetty-logo-80x2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95" y="438150"/>
            <a:ext cx="1577503" cy="445937"/>
          </a:xfrm>
          <a:prstGeom prst="rect">
            <a:avLst/>
          </a:prstGeom>
        </p:spPr>
      </p:pic>
      <p:pic>
        <p:nvPicPr>
          <p:cNvPr id="16" name="Picture 15" descr="rabbitmq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46" y="2515203"/>
            <a:ext cx="1500254" cy="743072"/>
          </a:xfrm>
          <a:prstGeom prst="rect">
            <a:avLst/>
          </a:prstGeom>
        </p:spPr>
      </p:pic>
      <p:pic>
        <p:nvPicPr>
          <p:cNvPr id="17" name="Picture 16" descr="fil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1" y="889000"/>
            <a:ext cx="1151207" cy="1151207"/>
          </a:xfrm>
          <a:prstGeom prst="rect">
            <a:avLst/>
          </a:prstGeom>
        </p:spPr>
      </p:pic>
      <p:pic>
        <p:nvPicPr>
          <p:cNvPr id="18" name="Picture 17" descr="memcached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546" y="903774"/>
            <a:ext cx="914400" cy="901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34559" y="1805474"/>
            <a:ext cx="72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20" name="Picture 19" descr="ubuntu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37" y="2279270"/>
            <a:ext cx="1665045" cy="11771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0800000" flipV="1">
            <a:off x="222814" y="3266727"/>
            <a:ext cx="6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81608" y="3258275"/>
            <a:ext cx="1280446" cy="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82768" y="2174807"/>
            <a:ext cx="1115866" cy="773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3658" y="1923665"/>
            <a:ext cx="765431" cy="87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32876" y="1613726"/>
            <a:ext cx="235908" cy="951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68101" y="1545880"/>
            <a:ext cx="284816" cy="733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13940" y="1915212"/>
            <a:ext cx="706560" cy="36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20398" y="2948752"/>
            <a:ext cx="700519" cy="1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2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615" y="5969000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9055" y="61536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2782" y="617577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3121" y="5969000"/>
            <a:ext cx="6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3" name="Picture 12" descr="lapto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5" y="4765793"/>
            <a:ext cx="1297904" cy="1203207"/>
          </a:xfrm>
          <a:prstGeom prst="rect">
            <a:avLst/>
          </a:prstGeom>
        </p:spPr>
      </p:pic>
      <p:pic>
        <p:nvPicPr>
          <p:cNvPr id="14" name="Picture 13" descr="jenki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55" y="5098488"/>
            <a:ext cx="1077282" cy="1077282"/>
          </a:xfrm>
          <a:prstGeom prst="rect">
            <a:avLst/>
          </a:prstGeom>
        </p:spPr>
      </p:pic>
      <p:pic>
        <p:nvPicPr>
          <p:cNvPr id="15" name="Picture 14" descr="on-prem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08" y="5322332"/>
            <a:ext cx="1117600" cy="1016000"/>
          </a:xfrm>
          <a:prstGeom prst="rect">
            <a:avLst/>
          </a:prstGeom>
        </p:spPr>
      </p:pic>
      <p:pic>
        <p:nvPicPr>
          <p:cNvPr id="16" name="Picture 15" descr="clou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613696"/>
            <a:ext cx="1993525" cy="14172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771519" y="4307433"/>
            <a:ext cx="1283633" cy="669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04392" y="4613696"/>
            <a:ext cx="211945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26735" y="4613696"/>
            <a:ext cx="17164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871" y="4444722"/>
            <a:ext cx="703715" cy="32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ainer-stac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10" y="1495569"/>
            <a:ext cx="3910116" cy="37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-many-contain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37" y="0"/>
            <a:ext cx="1027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x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4" b="16784"/>
          <a:stretch>
            <a:fillRect/>
          </a:stretch>
        </p:blipFill>
        <p:spPr>
          <a:xfrm>
            <a:off x="567639" y="133593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4462848" y="6550189"/>
            <a:ext cx="4681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www.linuxadvocates.com</a:t>
            </a:r>
            <a:r>
              <a:rPr lang="en-US" sz="1000" dirty="0"/>
              <a:t>/2013/04/</a:t>
            </a:r>
            <a:r>
              <a:rPr lang="en-US" sz="1000" dirty="0" err="1"/>
              <a:t>linux</a:t>
            </a:r>
            <a:r>
              <a:rPr lang="en-US" sz="1000" dirty="0"/>
              <a:t>-containers-and-why-they-</a:t>
            </a:r>
            <a:r>
              <a:rPr lang="en-US" sz="1000" dirty="0" err="1"/>
              <a:t>matter.html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99160" y="192390"/>
            <a:ext cx="529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Linux Containers (LXC)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962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47453</TotalTime>
  <Words>1718</Words>
  <Application>Microsoft Macintosh PowerPoint</Application>
  <PresentationFormat>On-screen Show (4:3)</PresentationFormat>
  <Paragraphs>276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 and share infrastructure as easily as code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Dockerfile</vt:lpstr>
      <vt:lpstr>Learn more on http://docker.io 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Nordlund</dc:creator>
  <cp:lastModifiedBy>Bjørn Nordlund</cp:lastModifiedBy>
  <cp:revision>272</cp:revision>
  <cp:lastPrinted>2014-05-13T13:25:10Z</cp:lastPrinted>
  <dcterms:created xsi:type="dcterms:W3CDTF">2014-03-28T12:18:14Z</dcterms:created>
  <dcterms:modified xsi:type="dcterms:W3CDTF">2014-05-14T08:11:14Z</dcterms:modified>
</cp:coreProperties>
</file>