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11/09/15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61528" y="213285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635896" y="234888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14679" y="193617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763688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92182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218325" y="199890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800375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232423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670577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310519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915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81799" y="125064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81799" y="168269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Skærmshow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Office-tema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Christian Sørensen</cp:lastModifiedBy>
  <cp:revision>4</cp:revision>
  <dcterms:created xsi:type="dcterms:W3CDTF">2015-09-09T10:36:59Z</dcterms:created>
  <dcterms:modified xsi:type="dcterms:W3CDTF">2015-09-11T12:19:10Z</dcterms:modified>
</cp:coreProperties>
</file>