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09.09.2015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-1016" y="0"/>
            <a:ext cx="9145016" cy="6813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/>
          <p:cNvSpPr/>
          <p:nvPr/>
        </p:nvSpPr>
        <p:spPr>
          <a:xfrm>
            <a:off x="2987824" y="4365104"/>
            <a:ext cx="38884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/>
          <p:cNvSpPr/>
          <p:nvPr/>
        </p:nvSpPr>
        <p:spPr>
          <a:xfrm>
            <a:off x="7092280" y="1038022"/>
            <a:ext cx="1584176" cy="18722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Sorter 6"/>
          <p:cNvSpPr/>
          <p:nvPr/>
        </p:nvSpPr>
        <p:spPr>
          <a:xfrm>
            <a:off x="7524328" y="3501008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670977" y="2060848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707904" y="2240868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724128" y="186416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691680" y="69269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835696" y="3046648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484609" y="4365104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Halv ramme 13"/>
          <p:cNvSpPr/>
          <p:nvPr/>
        </p:nvSpPr>
        <p:spPr>
          <a:xfrm>
            <a:off x="7953568" y="1396564"/>
            <a:ext cx="216024" cy="432048"/>
          </a:xfrm>
          <a:prstGeom prst="halfFrame">
            <a:avLst>
              <a:gd name="adj1" fmla="val 13367"/>
              <a:gd name="adj2" fmla="val 93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884368" y="1828612"/>
            <a:ext cx="10801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909256" y="184981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369199" y="176759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523104" y="3350325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5277959" y="1849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470982" y="300614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527774" y="19268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Bue 23"/>
          <p:cNvSpPr/>
          <p:nvPr/>
        </p:nvSpPr>
        <p:spPr>
          <a:xfrm rot="10298829">
            <a:off x="3468515" y="2270205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739128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056304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480729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288288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306216" y="367122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470981" y="261953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Skjermfremvisning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2</cp:revision>
  <dcterms:created xsi:type="dcterms:W3CDTF">2015-09-09T10:36:59Z</dcterms:created>
  <dcterms:modified xsi:type="dcterms:W3CDTF">2015-09-09T10:48:01Z</dcterms:modified>
</cp:coreProperties>
</file>