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47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78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4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0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259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7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A7D4-8245-46D1-BEB1-C49E0A45E190}" type="datetimeFigureOut">
              <a:rPr lang="nb-NO" smtClean="0"/>
              <a:t>09/11/15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2CC2-7F9C-40DD-BA2E-93D574C7CF5B}" type="slidenum">
              <a:rPr lang="nb-NO" smtClean="0"/>
              <a:t>‹nr.›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rter 6"/>
          <p:cNvSpPr/>
          <p:nvPr/>
        </p:nvSpPr>
        <p:spPr>
          <a:xfrm>
            <a:off x="7251939" y="357301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orter 7"/>
          <p:cNvSpPr/>
          <p:nvPr/>
        </p:nvSpPr>
        <p:spPr>
          <a:xfrm>
            <a:off x="7361528" y="2132856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Sorter 8"/>
          <p:cNvSpPr/>
          <p:nvPr/>
        </p:nvSpPr>
        <p:spPr>
          <a:xfrm>
            <a:off x="3635896" y="2348880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orter 9"/>
          <p:cNvSpPr/>
          <p:nvPr/>
        </p:nvSpPr>
        <p:spPr>
          <a:xfrm>
            <a:off x="5414679" y="193617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orter 10"/>
          <p:cNvSpPr/>
          <p:nvPr/>
        </p:nvSpPr>
        <p:spPr>
          <a:xfrm>
            <a:off x="1763688" y="764704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Sorter 11"/>
          <p:cNvSpPr/>
          <p:nvPr/>
        </p:nvSpPr>
        <p:spPr>
          <a:xfrm>
            <a:off x="1979712" y="2996952"/>
            <a:ext cx="144016" cy="360040"/>
          </a:xfrm>
          <a:prstGeom prst="flowChartSor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Kube 12"/>
          <p:cNvSpPr/>
          <p:nvPr/>
        </p:nvSpPr>
        <p:spPr>
          <a:xfrm>
            <a:off x="691386" y="4289962"/>
            <a:ext cx="864096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10298829">
            <a:off x="6636866" y="192182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10298829">
            <a:off x="6059750" y="183960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Bue 19"/>
          <p:cNvSpPr/>
          <p:nvPr/>
        </p:nvSpPr>
        <p:spPr>
          <a:xfrm rot="7369049">
            <a:off x="1729881" y="327518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Bue 20"/>
          <p:cNvSpPr/>
          <p:nvPr/>
        </p:nvSpPr>
        <p:spPr>
          <a:xfrm rot="9878164">
            <a:off x="4968510" y="1921601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Bue 21"/>
          <p:cNvSpPr/>
          <p:nvPr/>
        </p:nvSpPr>
        <p:spPr>
          <a:xfrm rot="16569927">
            <a:off x="7198593" y="3078150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Bue 22"/>
          <p:cNvSpPr/>
          <p:nvPr/>
        </p:nvSpPr>
        <p:spPr>
          <a:xfrm rot="9918352">
            <a:off x="4218325" y="1998902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ue 24"/>
          <p:cNvSpPr/>
          <p:nvPr/>
        </p:nvSpPr>
        <p:spPr>
          <a:xfrm rot="10298829">
            <a:off x="3106084" y="247096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Bue 25"/>
          <p:cNvSpPr/>
          <p:nvPr/>
        </p:nvSpPr>
        <p:spPr>
          <a:xfrm rot="10298829">
            <a:off x="2530021" y="270109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Bue 26"/>
          <p:cNvSpPr/>
          <p:nvPr/>
        </p:nvSpPr>
        <p:spPr>
          <a:xfrm rot="3621643">
            <a:off x="1800375" y="861744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Bue 27"/>
          <p:cNvSpPr/>
          <p:nvPr/>
        </p:nvSpPr>
        <p:spPr>
          <a:xfrm rot="3621643">
            <a:off x="2232423" y="1092593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Bue 28"/>
          <p:cNvSpPr/>
          <p:nvPr/>
        </p:nvSpPr>
        <p:spPr>
          <a:xfrm rot="3135242">
            <a:off x="2670577" y="135120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Bue 29"/>
          <p:cNvSpPr/>
          <p:nvPr/>
        </p:nvSpPr>
        <p:spPr>
          <a:xfrm rot="3018022">
            <a:off x="3105194" y="16164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7369049">
            <a:off x="1512993" y="359608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Bue 31"/>
          <p:cNvSpPr/>
          <p:nvPr/>
        </p:nvSpPr>
        <p:spPr>
          <a:xfrm rot="16569927">
            <a:off x="7198592" y="2691538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Bue 32"/>
          <p:cNvSpPr/>
          <p:nvPr/>
        </p:nvSpPr>
        <p:spPr>
          <a:xfrm rot="16200000" flipH="1">
            <a:off x="1781799" y="1250649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Bue 33"/>
          <p:cNvSpPr/>
          <p:nvPr/>
        </p:nvSpPr>
        <p:spPr>
          <a:xfrm rot="16200000" flipH="1">
            <a:off x="1781799" y="1682697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Bue 34"/>
          <p:cNvSpPr/>
          <p:nvPr/>
        </p:nvSpPr>
        <p:spPr>
          <a:xfrm rot="16200000" flipH="1">
            <a:off x="1840472" y="2114746"/>
            <a:ext cx="337153" cy="661407"/>
          </a:xfrm>
          <a:prstGeom prst="arc">
            <a:avLst>
              <a:gd name="adj1" fmla="val 16724199"/>
              <a:gd name="adj2" fmla="val 503420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38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Main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5868144" y="2708920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3635896" y="508518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Radio</a:t>
            </a:r>
          </a:p>
        </p:txBody>
      </p:sp>
      <p:sp>
        <p:nvSpPr>
          <p:cNvPr id="8" name="Rektangel 7"/>
          <p:cNvSpPr/>
          <p:nvPr/>
        </p:nvSpPr>
        <p:spPr>
          <a:xfrm>
            <a:off x="1403648" y="2708920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Sensor</a:t>
            </a:r>
          </a:p>
        </p:txBody>
      </p:sp>
      <p:cxnSp>
        <p:nvCxnSpPr>
          <p:cNvPr id="11" name="Vinklet forbindelse 10"/>
          <p:cNvCxnSpPr>
            <a:stCxn id="4" idx="1"/>
            <a:endCxn id="8" idx="0"/>
          </p:cNvCxnSpPr>
          <p:nvPr/>
        </p:nvCxnSpPr>
        <p:spPr>
          <a:xfrm rot="10800000" flipV="1">
            <a:off x="2339752" y="2168860"/>
            <a:ext cx="1296144" cy="540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17"/>
          <p:cNvCxnSpPr>
            <a:stCxn id="4" idx="3"/>
            <a:endCxn id="6" idx="0"/>
          </p:cNvCxnSpPr>
          <p:nvPr/>
        </p:nvCxnSpPr>
        <p:spPr>
          <a:xfrm>
            <a:off x="5508104" y="2168860"/>
            <a:ext cx="1296144" cy="540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3635896" y="364502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RadioHandler</a:t>
            </a:r>
          </a:p>
        </p:txBody>
      </p:sp>
      <p:cxnSp>
        <p:nvCxnSpPr>
          <p:cNvPr id="29" name="Lige forbindelse 28"/>
          <p:cNvCxnSpPr>
            <a:stCxn id="4" idx="2"/>
            <a:endCxn id="25" idx="0"/>
          </p:cNvCxnSpPr>
          <p:nvPr/>
        </p:nvCxnSpPr>
        <p:spPr>
          <a:xfrm>
            <a:off x="4572000" y="263691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25" idx="2"/>
            <a:endCxn id="7" idx="0"/>
          </p:cNvCxnSpPr>
          <p:nvPr/>
        </p:nvCxnSpPr>
        <p:spPr>
          <a:xfrm>
            <a:off x="4572000" y="4581128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3635896" y="1700808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Main</a:t>
            </a:r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>
            <a:off x="5868144" y="2708920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Packet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3635896" y="508518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Radio</a:t>
            </a:r>
          </a:p>
        </p:txBody>
      </p:sp>
      <p:cxnSp>
        <p:nvCxnSpPr>
          <p:cNvPr id="16" name="Vinklet forbindelse 15"/>
          <p:cNvCxnSpPr>
            <a:stCxn id="9" idx="3"/>
            <a:endCxn id="10" idx="0"/>
          </p:cNvCxnSpPr>
          <p:nvPr/>
        </p:nvCxnSpPr>
        <p:spPr>
          <a:xfrm>
            <a:off x="5508104" y="2168860"/>
            <a:ext cx="1296144" cy="540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>
          <a:xfrm>
            <a:off x="3635896" y="3645024"/>
            <a:ext cx="187220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RadioHandler</a:t>
            </a:r>
          </a:p>
        </p:txBody>
      </p:sp>
      <p:cxnSp>
        <p:nvCxnSpPr>
          <p:cNvPr id="19" name="Lige forbindelse 18"/>
          <p:cNvCxnSpPr>
            <a:stCxn id="9" idx="2"/>
            <a:endCxn id="17" idx="0"/>
          </p:cNvCxnSpPr>
          <p:nvPr/>
        </p:nvCxnSpPr>
        <p:spPr>
          <a:xfrm>
            <a:off x="4572000" y="263691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/>
          <p:cNvCxnSpPr>
            <a:stCxn id="17" idx="2"/>
            <a:endCxn id="11" idx="0"/>
          </p:cNvCxnSpPr>
          <p:nvPr/>
        </p:nvCxnSpPr>
        <p:spPr>
          <a:xfrm>
            <a:off x="4572000" y="4581128"/>
            <a:ext cx="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14" name="Tekstfelt 13"/>
          <p:cNvSpPr txBox="1"/>
          <p:nvPr/>
        </p:nvSpPr>
        <p:spPr>
          <a:xfrm>
            <a:off x="2627784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3</a:t>
            </a:r>
            <a:endParaRPr lang="da-DK" dirty="0"/>
          </a:p>
        </p:txBody>
      </p:sp>
      <p:sp>
        <p:nvSpPr>
          <p:cNvPr id="17" name="Tekstfelt 16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18" name="Tekstfelt 17"/>
          <p:cNvSpPr txBox="1"/>
          <p:nvPr/>
        </p:nvSpPr>
        <p:spPr>
          <a:xfrm>
            <a:off x="176368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2627784" y="378904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20" name="Tekstfelt 19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23" name="Lige forbindelse 22"/>
          <p:cNvCxnSpPr>
            <a:stCxn id="6" idx="4"/>
            <a:endCxn id="10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0" idx="5"/>
            <a:endCxn id="17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>
            <a:stCxn id="17" idx="5"/>
            <a:endCxn id="21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0" idx="3"/>
            <a:endCxn id="14" idx="7"/>
          </p:cNvCxnSpPr>
          <p:nvPr/>
        </p:nvCxnSpPr>
        <p:spPr>
          <a:xfrm flipH="1">
            <a:off x="3058023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>
            <a:stCxn id="14" idx="3"/>
            <a:endCxn id="18" idx="7"/>
          </p:cNvCxnSpPr>
          <p:nvPr/>
        </p:nvCxnSpPr>
        <p:spPr>
          <a:xfrm flipH="1">
            <a:off x="2193927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/>
          <p:cNvCxnSpPr>
            <a:stCxn id="14" idx="5"/>
            <a:endCxn id="20" idx="1"/>
          </p:cNvCxnSpPr>
          <p:nvPr/>
        </p:nvCxnSpPr>
        <p:spPr>
          <a:xfrm>
            <a:off x="3058023" y="3152214"/>
            <a:ext cx="507674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/>
          <p:cNvCxnSpPr>
            <a:stCxn id="14" idx="4"/>
            <a:endCxn id="19" idx="0"/>
          </p:cNvCxnSpPr>
          <p:nvPr/>
        </p:nvCxnSpPr>
        <p:spPr>
          <a:xfrm>
            <a:off x="2879812" y="3228271"/>
            <a:ext cx="0" cy="560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kstfelt 38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40" name="Tekstfelt 39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41" name="Tekstfelt 40"/>
          <p:cNvSpPr txBox="1"/>
          <p:nvPr/>
        </p:nvSpPr>
        <p:spPr>
          <a:xfrm>
            <a:off x="6444208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552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131840" y="404664"/>
            <a:ext cx="1080120" cy="1070035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3275856" y="764704"/>
            <a:ext cx="8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MN (1)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3419872" y="1772816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4211960" y="27089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4</a:t>
            </a:r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2915816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4067944" y="4509120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6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491880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7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004048" y="3645024"/>
            <a:ext cx="504056" cy="519351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8</a:t>
            </a:r>
            <a:endParaRPr lang="da-DK" dirty="0"/>
          </a:p>
        </p:txBody>
      </p:sp>
      <p:cxnSp>
        <p:nvCxnSpPr>
          <p:cNvPr id="13" name="Lige forbindelse 12"/>
          <p:cNvCxnSpPr>
            <a:stCxn id="4" idx="4"/>
            <a:endCxn id="6" idx="0"/>
          </p:cNvCxnSpPr>
          <p:nvPr/>
        </p:nvCxnSpPr>
        <p:spPr>
          <a:xfrm>
            <a:off x="3671900" y="1474699"/>
            <a:ext cx="0" cy="298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/>
          <p:cNvCxnSpPr>
            <a:stCxn id="6" idx="5"/>
            <a:endCxn id="8" idx="1"/>
          </p:cNvCxnSpPr>
          <p:nvPr/>
        </p:nvCxnSpPr>
        <p:spPr>
          <a:xfrm>
            <a:off x="3850111" y="2216110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forbindelse 14"/>
          <p:cNvCxnSpPr>
            <a:stCxn id="8" idx="5"/>
            <a:endCxn id="12" idx="1"/>
          </p:cNvCxnSpPr>
          <p:nvPr/>
        </p:nvCxnSpPr>
        <p:spPr>
          <a:xfrm>
            <a:off x="4642199" y="3152214"/>
            <a:ext cx="435666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/>
          <p:cNvCxnSpPr>
            <a:stCxn id="11" idx="3"/>
            <a:endCxn id="9" idx="7"/>
          </p:cNvCxnSpPr>
          <p:nvPr/>
        </p:nvCxnSpPr>
        <p:spPr>
          <a:xfrm flipH="1">
            <a:off x="3346055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8" idx="3"/>
            <a:endCxn id="11" idx="7"/>
          </p:cNvCxnSpPr>
          <p:nvPr/>
        </p:nvCxnSpPr>
        <p:spPr>
          <a:xfrm flipH="1">
            <a:off x="3922119" y="3152214"/>
            <a:ext cx="363658" cy="568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/>
          <p:cNvCxnSpPr>
            <a:stCxn id="11" idx="5"/>
            <a:endCxn id="10" idx="1"/>
          </p:cNvCxnSpPr>
          <p:nvPr/>
        </p:nvCxnSpPr>
        <p:spPr>
          <a:xfrm>
            <a:off x="3922119" y="4088318"/>
            <a:ext cx="219642" cy="496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5148064" y="1844824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First level</a:t>
            </a:r>
            <a:endParaRPr lang="da-DK" dirty="0"/>
          </a:p>
        </p:txBody>
      </p:sp>
      <p:sp>
        <p:nvSpPr>
          <p:cNvPr id="21" name="Tekstfelt 20"/>
          <p:cNvSpPr txBox="1"/>
          <p:nvPr/>
        </p:nvSpPr>
        <p:spPr>
          <a:xfrm>
            <a:off x="5652120" y="2780928"/>
            <a:ext cx="13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Second level</a:t>
            </a:r>
            <a:endParaRPr lang="da-DK" dirty="0"/>
          </a:p>
        </p:txBody>
      </p:sp>
      <p:sp>
        <p:nvSpPr>
          <p:cNvPr id="22" name="Tekstfelt 21"/>
          <p:cNvSpPr txBox="1"/>
          <p:nvPr/>
        </p:nvSpPr>
        <p:spPr>
          <a:xfrm>
            <a:off x="6372200" y="3789040"/>
            <a:ext cx="11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Third level</a:t>
            </a:r>
            <a:endParaRPr lang="da-DK" dirty="0"/>
          </a:p>
        </p:txBody>
      </p:sp>
      <p:sp>
        <p:nvSpPr>
          <p:cNvPr id="31" name="Tekstfelt 30"/>
          <p:cNvSpPr txBox="1"/>
          <p:nvPr/>
        </p:nvSpPr>
        <p:spPr>
          <a:xfrm>
            <a:off x="6372200" y="4581128"/>
            <a:ext cx="130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Fourth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18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44</Words>
  <Application>Microsoft Macintosh PowerPoint</Application>
  <PresentationFormat>Skærmshow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Christian Sørensen</cp:lastModifiedBy>
  <cp:revision>20</cp:revision>
  <dcterms:created xsi:type="dcterms:W3CDTF">2015-09-09T10:36:59Z</dcterms:created>
  <dcterms:modified xsi:type="dcterms:W3CDTF">2015-11-09T10:55:46Z</dcterms:modified>
</cp:coreProperties>
</file>