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16/12/15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08304" y="198884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707904" y="2420888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36096" y="198884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691680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865805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300490" y="208757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80482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533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09791" y="132265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68464" y="170558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Bue 35"/>
          <p:cNvSpPr/>
          <p:nvPr/>
        </p:nvSpPr>
        <p:spPr>
          <a:xfrm rot="16200000" flipH="1">
            <a:off x="1637783" y="96261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</a:p>
        </p:txBody>
      </p:sp>
      <p:sp>
        <p:nvSpPr>
          <p:cNvPr id="8" name="Rektangel 7"/>
          <p:cNvSpPr/>
          <p:nvPr/>
        </p:nvSpPr>
        <p:spPr>
          <a:xfrm>
            <a:off x="1403648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iSensor</a:t>
            </a:r>
          </a:p>
        </p:txBody>
      </p:sp>
      <p:cxnSp>
        <p:nvCxnSpPr>
          <p:cNvPr id="11" name="Vinklet forbindelse 10"/>
          <p:cNvCxnSpPr>
            <a:stCxn id="4" idx="1"/>
            <a:endCxn id="8" idx="0"/>
          </p:cNvCxnSpPr>
          <p:nvPr/>
        </p:nvCxnSpPr>
        <p:spPr>
          <a:xfrm rot="10800000" flipV="1">
            <a:off x="2339752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17"/>
          <p:cNvCxnSpPr>
            <a:stCxn id="4" idx="3"/>
            <a:endCxn id="6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4" idx="2"/>
            <a:endCxn id="7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</a:p>
        </p:txBody>
      </p:sp>
      <p:cxnSp>
        <p:nvCxnSpPr>
          <p:cNvPr id="21" name="Vinklet forbindelse 20"/>
          <p:cNvCxnSpPr>
            <a:stCxn id="12" idx="3"/>
            <a:endCxn id="13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>
            <a:stCxn id="12" idx="2"/>
            <a:endCxn id="14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46" y="2354436"/>
            <a:ext cx="1371542" cy="9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18" y="2377521"/>
            <a:ext cx="1291551" cy="9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49" y="4132625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upload.wikimedia.org/wikipedia/commons/thumb/2/26/Raspberry_Pi_B%2B_illustration.svg/2000px-Raspberry_Pi_B%2B_illustra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59" y="309571"/>
            <a:ext cx="2179518" cy="14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e 4"/>
          <p:cNvGrpSpPr/>
          <p:nvPr/>
        </p:nvGrpSpPr>
        <p:grpSpPr>
          <a:xfrm>
            <a:off x="2705742" y="1541488"/>
            <a:ext cx="1024908" cy="720705"/>
            <a:chOff x="1762253" y="2035430"/>
            <a:chExt cx="1597262" cy="1036867"/>
          </a:xfrm>
        </p:grpSpPr>
        <p:sp>
          <p:nvSpPr>
            <p:cNvPr id="4" name="Bue 3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Bue 12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Bue 13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/>
          <p:cNvGrpSpPr/>
          <p:nvPr/>
        </p:nvGrpSpPr>
        <p:grpSpPr>
          <a:xfrm rot="16402230">
            <a:off x="2422730" y="3373709"/>
            <a:ext cx="1110224" cy="665322"/>
            <a:chOff x="1762253" y="2035430"/>
            <a:chExt cx="1597262" cy="1036867"/>
          </a:xfrm>
        </p:grpSpPr>
        <p:sp>
          <p:nvSpPr>
            <p:cNvPr id="17" name="Bue 16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Bue 17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Bue 18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 rot="16521888">
            <a:off x="5424844" y="1642987"/>
            <a:ext cx="1110224" cy="665322"/>
            <a:chOff x="1762253" y="2035430"/>
            <a:chExt cx="1597262" cy="1036867"/>
          </a:xfrm>
        </p:grpSpPr>
        <p:sp>
          <p:nvSpPr>
            <p:cNvPr id="25" name="Bue 24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Bue 25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Bue 26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8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6" y="5734279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e 28"/>
          <p:cNvGrpSpPr/>
          <p:nvPr/>
        </p:nvGrpSpPr>
        <p:grpSpPr>
          <a:xfrm>
            <a:off x="2769006" y="4940501"/>
            <a:ext cx="1024908" cy="720705"/>
            <a:chOff x="1762253" y="2035430"/>
            <a:chExt cx="1597262" cy="1036867"/>
          </a:xfrm>
        </p:grpSpPr>
        <p:sp>
          <p:nvSpPr>
            <p:cNvPr id="30" name="Bue 29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Bue 30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Bue 31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3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04" y="5734279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pe 33"/>
          <p:cNvGrpSpPr/>
          <p:nvPr/>
        </p:nvGrpSpPr>
        <p:grpSpPr>
          <a:xfrm rot="16521888">
            <a:off x="4288851" y="4899263"/>
            <a:ext cx="1110224" cy="665322"/>
            <a:chOff x="1762253" y="2035430"/>
            <a:chExt cx="1597262" cy="1036867"/>
          </a:xfrm>
        </p:grpSpPr>
        <p:sp>
          <p:nvSpPr>
            <p:cNvPr id="35" name="Bue 34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Bue 35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Bue 36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56353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</Words>
  <Application>Microsoft Macintosh PowerPoint</Application>
  <PresentationFormat>Skærmshow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26</cp:revision>
  <dcterms:created xsi:type="dcterms:W3CDTF">2015-09-09T10:36:59Z</dcterms:created>
  <dcterms:modified xsi:type="dcterms:W3CDTF">2015-12-16T16:49:10Z</dcterms:modified>
</cp:coreProperties>
</file>