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2FCC9-B9D8-4B50-B346-5B1E3FBAB5C6}" type="datetimeFigureOut">
              <a:rPr lang="nb-NO" smtClean="0"/>
              <a:t>07.10.2015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9EB68-BE4D-4595-BDC7-C22FAC2D46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305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star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9EB68-BE4D-4595-BDC7-C22FAC2D46E6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3394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tree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9EB68-BE4D-4595-BDC7-C22FAC2D46E6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7238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mesh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9EB68-BE4D-4595-BDC7-C22FAC2D46E6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4999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ring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9EB68-BE4D-4595-BDC7-C22FAC2D46E6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6935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F0E3-B1BC-436D-8A74-1284C16C760E}" type="datetimeFigureOut">
              <a:rPr lang="nb-NO" smtClean="0"/>
              <a:t>07.10.2015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A6D0-44C7-47A3-AF08-347888625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63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F0E3-B1BC-436D-8A74-1284C16C760E}" type="datetimeFigureOut">
              <a:rPr lang="nb-NO" smtClean="0"/>
              <a:t>07.10.2015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A6D0-44C7-47A3-AF08-347888625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064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F0E3-B1BC-436D-8A74-1284C16C760E}" type="datetimeFigureOut">
              <a:rPr lang="nb-NO" smtClean="0"/>
              <a:t>07.10.2015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A6D0-44C7-47A3-AF08-347888625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793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F0E3-B1BC-436D-8A74-1284C16C760E}" type="datetimeFigureOut">
              <a:rPr lang="nb-NO" smtClean="0"/>
              <a:t>07.10.2015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A6D0-44C7-47A3-AF08-347888625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598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F0E3-B1BC-436D-8A74-1284C16C760E}" type="datetimeFigureOut">
              <a:rPr lang="nb-NO" smtClean="0"/>
              <a:t>07.10.2015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A6D0-44C7-47A3-AF08-347888625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166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F0E3-B1BC-436D-8A74-1284C16C760E}" type="datetimeFigureOut">
              <a:rPr lang="nb-NO" smtClean="0"/>
              <a:t>07.10.2015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A6D0-44C7-47A3-AF08-347888625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888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F0E3-B1BC-436D-8A74-1284C16C760E}" type="datetimeFigureOut">
              <a:rPr lang="nb-NO" smtClean="0"/>
              <a:t>07.10.2015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A6D0-44C7-47A3-AF08-347888625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731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F0E3-B1BC-436D-8A74-1284C16C760E}" type="datetimeFigureOut">
              <a:rPr lang="nb-NO" smtClean="0"/>
              <a:t>07.10.2015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A6D0-44C7-47A3-AF08-347888625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420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F0E3-B1BC-436D-8A74-1284C16C760E}" type="datetimeFigureOut">
              <a:rPr lang="nb-NO" smtClean="0"/>
              <a:t>07.10.2015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A6D0-44C7-47A3-AF08-347888625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321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F0E3-B1BC-436D-8A74-1284C16C760E}" type="datetimeFigureOut">
              <a:rPr lang="nb-NO" smtClean="0"/>
              <a:t>07.10.2015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A6D0-44C7-47A3-AF08-347888625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69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F0E3-B1BC-436D-8A74-1284C16C760E}" type="datetimeFigureOut">
              <a:rPr lang="nb-NO" smtClean="0"/>
              <a:t>07.10.2015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A6D0-44C7-47A3-AF08-347888625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24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BF0E3-B1BC-436D-8A74-1284C16C760E}" type="datetimeFigureOut">
              <a:rPr lang="nb-NO" smtClean="0"/>
              <a:t>07.10.2015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A6D0-44C7-47A3-AF08-347888625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54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324065" y="305989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Ellipse 4"/>
          <p:cNvSpPr/>
          <p:nvPr/>
        </p:nvSpPr>
        <p:spPr>
          <a:xfrm>
            <a:off x="5045405" y="205178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Ellipse 5"/>
          <p:cNvSpPr/>
          <p:nvPr/>
        </p:nvSpPr>
        <p:spPr>
          <a:xfrm>
            <a:off x="3576632" y="195204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Ellipse 6"/>
          <p:cNvSpPr/>
          <p:nvPr/>
        </p:nvSpPr>
        <p:spPr>
          <a:xfrm>
            <a:off x="5304824" y="406800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Ellipse 7"/>
          <p:cNvSpPr/>
          <p:nvPr/>
        </p:nvSpPr>
        <p:spPr>
          <a:xfrm>
            <a:off x="3576632" y="406800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Ellipse 8"/>
          <p:cNvSpPr/>
          <p:nvPr/>
        </p:nvSpPr>
        <p:spPr>
          <a:xfrm>
            <a:off x="5225425" y="3222479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Rett linje 10"/>
          <p:cNvCxnSpPr>
            <a:stCxn id="6" idx="5"/>
            <a:endCxn id="4" idx="1"/>
          </p:cNvCxnSpPr>
          <p:nvPr/>
        </p:nvCxnSpPr>
        <p:spPr>
          <a:xfrm>
            <a:off x="3883945" y="2259360"/>
            <a:ext cx="492847" cy="853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>
            <a:stCxn id="4" idx="7"/>
            <a:endCxn id="5" idx="3"/>
          </p:cNvCxnSpPr>
          <p:nvPr/>
        </p:nvCxnSpPr>
        <p:spPr>
          <a:xfrm flipV="1">
            <a:off x="4631378" y="2359096"/>
            <a:ext cx="466754" cy="75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/>
          <p:cNvCxnSpPr>
            <a:stCxn id="4" idx="6"/>
            <a:endCxn id="9" idx="2"/>
          </p:cNvCxnSpPr>
          <p:nvPr/>
        </p:nvCxnSpPr>
        <p:spPr>
          <a:xfrm>
            <a:off x="4684105" y="3239915"/>
            <a:ext cx="541320" cy="162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>
            <a:stCxn id="4" idx="5"/>
            <a:endCxn id="7" idx="1"/>
          </p:cNvCxnSpPr>
          <p:nvPr/>
        </p:nvCxnSpPr>
        <p:spPr>
          <a:xfrm>
            <a:off x="4631378" y="3367208"/>
            <a:ext cx="726173" cy="75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>
            <a:stCxn id="4" idx="3"/>
            <a:endCxn id="8" idx="7"/>
          </p:cNvCxnSpPr>
          <p:nvPr/>
        </p:nvCxnSpPr>
        <p:spPr>
          <a:xfrm flipH="1">
            <a:off x="3883945" y="3367208"/>
            <a:ext cx="492847" cy="75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2843333" y="305989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3" name="Rett linje 22"/>
          <p:cNvCxnSpPr>
            <a:stCxn id="4" idx="2"/>
            <a:endCxn id="21" idx="6"/>
          </p:cNvCxnSpPr>
          <p:nvPr/>
        </p:nvCxnSpPr>
        <p:spPr>
          <a:xfrm flipH="1">
            <a:off x="3203373" y="3239915"/>
            <a:ext cx="1120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27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>
          <a:xfrm>
            <a:off x="4325800" y="30447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Ellipse 10"/>
          <p:cNvSpPr/>
          <p:nvPr/>
        </p:nvSpPr>
        <p:spPr>
          <a:xfrm>
            <a:off x="5047140" y="203662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Ellipse 11"/>
          <p:cNvSpPr/>
          <p:nvPr/>
        </p:nvSpPr>
        <p:spPr>
          <a:xfrm>
            <a:off x="3578367" y="193688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Ellipse 12"/>
          <p:cNvSpPr/>
          <p:nvPr/>
        </p:nvSpPr>
        <p:spPr>
          <a:xfrm>
            <a:off x="5306559" y="40528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Ellipse 13"/>
          <p:cNvSpPr/>
          <p:nvPr/>
        </p:nvSpPr>
        <p:spPr>
          <a:xfrm>
            <a:off x="3578367" y="40528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Ellipse 14"/>
          <p:cNvSpPr/>
          <p:nvPr/>
        </p:nvSpPr>
        <p:spPr>
          <a:xfrm>
            <a:off x="5227160" y="320732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6" name="Rett linje 15"/>
          <p:cNvCxnSpPr>
            <a:stCxn id="12" idx="3"/>
            <a:endCxn id="21" idx="7"/>
          </p:cNvCxnSpPr>
          <p:nvPr/>
        </p:nvCxnSpPr>
        <p:spPr>
          <a:xfrm flipH="1">
            <a:off x="3152381" y="2244201"/>
            <a:ext cx="478713" cy="853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>
            <a:stCxn id="10" idx="7"/>
            <a:endCxn id="11" idx="3"/>
          </p:cNvCxnSpPr>
          <p:nvPr/>
        </p:nvCxnSpPr>
        <p:spPr>
          <a:xfrm flipV="1">
            <a:off x="4633113" y="2343937"/>
            <a:ext cx="466754" cy="75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>
            <a:stCxn id="10" idx="6"/>
            <a:endCxn id="15" idx="2"/>
          </p:cNvCxnSpPr>
          <p:nvPr/>
        </p:nvCxnSpPr>
        <p:spPr>
          <a:xfrm>
            <a:off x="4685840" y="3224756"/>
            <a:ext cx="541320" cy="162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>
            <a:stCxn id="15" idx="4"/>
            <a:endCxn id="13" idx="0"/>
          </p:cNvCxnSpPr>
          <p:nvPr/>
        </p:nvCxnSpPr>
        <p:spPr>
          <a:xfrm>
            <a:off x="5407180" y="3567360"/>
            <a:ext cx="79399" cy="48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tt linje 19"/>
          <p:cNvCxnSpPr>
            <a:stCxn id="15" idx="3"/>
            <a:endCxn id="14" idx="7"/>
          </p:cNvCxnSpPr>
          <p:nvPr/>
        </p:nvCxnSpPr>
        <p:spPr>
          <a:xfrm flipH="1">
            <a:off x="3885680" y="3514633"/>
            <a:ext cx="1394207" cy="59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2845068" y="30447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2" name="Rett linje 21"/>
          <p:cNvCxnSpPr>
            <a:stCxn id="10" idx="2"/>
            <a:endCxn id="21" idx="6"/>
          </p:cNvCxnSpPr>
          <p:nvPr/>
        </p:nvCxnSpPr>
        <p:spPr>
          <a:xfrm flipH="1">
            <a:off x="3205108" y="3224756"/>
            <a:ext cx="1120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64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325800" y="30447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Ellipse 4"/>
          <p:cNvSpPr/>
          <p:nvPr/>
        </p:nvSpPr>
        <p:spPr>
          <a:xfrm>
            <a:off x="5047140" y="203662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Ellipse 5"/>
          <p:cNvSpPr/>
          <p:nvPr/>
        </p:nvSpPr>
        <p:spPr>
          <a:xfrm>
            <a:off x="3578367" y="193688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Ellipse 6"/>
          <p:cNvSpPr/>
          <p:nvPr/>
        </p:nvSpPr>
        <p:spPr>
          <a:xfrm>
            <a:off x="5306559" y="40528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Ellipse 7"/>
          <p:cNvSpPr/>
          <p:nvPr/>
        </p:nvSpPr>
        <p:spPr>
          <a:xfrm>
            <a:off x="3578367" y="40528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Ellipse 8"/>
          <p:cNvSpPr/>
          <p:nvPr/>
        </p:nvSpPr>
        <p:spPr>
          <a:xfrm>
            <a:off x="5227160" y="320732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" name="Rett linje 9"/>
          <p:cNvCxnSpPr>
            <a:stCxn id="6" idx="5"/>
            <a:endCxn id="4" idx="1"/>
          </p:cNvCxnSpPr>
          <p:nvPr/>
        </p:nvCxnSpPr>
        <p:spPr>
          <a:xfrm>
            <a:off x="3885680" y="2244201"/>
            <a:ext cx="492847" cy="853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>
            <a:stCxn id="4" idx="7"/>
            <a:endCxn id="5" idx="4"/>
          </p:cNvCxnSpPr>
          <p:nvPr/>
        </p:nvCxnSpPr>
        <p:spPr>
          <a:xfrm flipV="1">
            <a:off x="4633113" y="2396664"/>
            <a:ext cx="594047" cy="700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>
            <a:stCxn id="4" idx="6"/>
            <a:endCxn id="9" idx="2"/>
          </p:cNvCxnSpPr>
          <p:nvPr/>
        </p:nvCxnSpPr>
        <p:spPr>
          <a:xfrm>
            <a:off x="4685840" y="3224756"/>
            <a:ext cx="541320" cy="162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>
            <a:stCxn id="9" idx="4"/>
            <a:endCxn id="7" idx="0"/>
          </p:cNvCxnSpPr>
          <p:nvPr/>
        </p:nvCxnSpPr>
        <p:spPr>
          <a:xfrm>
            <a:off x="5407180" y="3567360"/>
            <a:ext cx="79399" cy="48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>
            <a:stCxn id="9" idx="3"/>
            <a:endCxn id="8" idx="7"/>
          </p:cNvCxnSpPr>
          <p:nvPr/>
        </p:nvCxnSpPr>
        <p:spPr>
          <a:xfrm flipH="1">
            <a:off x="3885680" y="3514633"/>
            <a:ext cx="1394207" cy="59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845068" y="30447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6" name="Rett linje 15"/>
          <p:cNvCxnSpPr>
            <a:stCxn id="4" idx="2"/>
            <a:endCxn id="15" idx="6"/>
          </p:cNvCxnSpPr>
          <p:nvPr/>
        </p:nvCxnSpPr>
        <p:spPr>
          <a:xfrm flipH="1">
            <a:off x="3205108" y="3224756"/>
            <a:ext cx="1120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>
            <a:stCxn id="8" idx="0"/>
            <a:endCxn id="4" idx="3"/>
          </p:cNvCxnSpPr>
          <p:nvPr/>
        </p:nvCxnSpPr>
        <p:spPr>
          <a:xfrm flipV="1">
            <a:off x="3758387" y="3352049"/>
            <a:ext cx="620140" cy="700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tt linje 19"/>
          <p:cNvCxnSpPr>
            <a:stCxn id="8" idx="1"/>
            <a:endCxn id="15" idx="5"/>
          </p:cNvCxnSpPr>
          <p:nvPr/>
        </p:nvCxnSpPr>
        <p:spPr>
          <a:xfrm flipH="1" flipV="1">
            <a:off x="3152381" y="3352049"/>
            <a:ext cx="478713" cy="75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/>
          <p:cNvCxnSpPr>
            <a:stCxn id="7" idx="2"/>
            <a:endCxn id="8" idx="6"/>
          </p:cNvCxnSpPr>
          <p:nvPr/>
        </p:nvCxnSpPr>
        <p:spPr>
          <a:xfrm flipH="1">
            <a:off x="3938407" y="4232868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/>
          <p:cNvCxnSpPr>
            <a:stCxn id="9" idx="1"/>
            <a:endCxn id="6" idx="6"/>
          </p:cNvCxnSpPr>
          <p:nvPr/>
        </p:nvCxnSpPr>
        <p:spPr>
          <a:xfrm flipH="1" flipV="1">
            <a:off x="3938407" y="2116908"/>
            <a:ext cx="1341480" cy="114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>
            <a:stCxn id="15" idx="7"/>
            <a:endCxn id="5" idx="3"/>
          </p:cNvCxnSpPr>
          <p:nvPr/>
        </p:nvCxnSpPr>
        <p:spPr>
          <a:xfrm flipV="1">
            <a:off x="3152381" y="2343937"/>
            <a:ext cx="1947486" cy="75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18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325800" y="30447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Ellipse 4"/>
          <p:cNvSpPr/>
          <p:nvPr/>
        </p:nvSpPr>
        <p:spPr>
          <a:xfrm>
            <a:off x="5047140" y="203662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Ellipse 5"/>
          <p:cNvSpPr/>
          <p:nvPr/>
        </p:nvSpPr>
        <p:spPr>
          <a:xfrm>
            <a:off x="3578367" y="193688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Ellipse 6"/>
          <p:cNvSpPr/>
          <p:nvPr/>
        </p:nvSpPr>
        <p:spPr>
          <a:xfrm>
            <a:off x="5306559" y="40528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Ellipse 7"/>
          <p:cNvSpPr/>
          <p:nvPr/>
        </p:nvSpPr>
        <p:spPr>
          <a:xfrm>
            <a:off x="3578367" y="40528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Ellipse 8"/>
          <p:cNvSpPr/>
          <p:nvPr/>
        </p:nvSpPr>
        <p:spPr>
          <a:xfrm>
            <a:off x="5227160" y="320732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" name="Rett linje 9"/>
          <p:cNvCxnSpPr>
            <a:stCxn id="6" idx="3"/>
            <a:endCxn id="15" idx="7"/>
          </p:cNvCxnSpPr>
          <p:nvPr/>
        </p:nvCxnSpPr>
        <p:spPr>
          <a:xfrm flipH="1">
            <a:off x="3152381" y="2244201"/>
            <a:ext cx="478713" cy="853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>
            <a:stCxn id="4" idx="7"/>
            <a:endCxn id="5" idx="3"/>
          </p:cNvCxnSpPr>
          <p:nvPr/>
        </p:nvCxnSpPr>
        <p:spPr>
          <a:xfrm flipV="1">
            <a:off x="4633113" y="2343937"/>
            <a:ext cx="466754" cy="75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>
            <a:stCxn id="5" idx="5"/>
            <a:endCxn id="9" idx="0"/>
          </p:cNvCxnSpPr>
          <p:nvPr/>
        </p:nvCxnSpPr>
        <p:spPr>
          <a:xfrm>
            <a:off x="5354453" y="2343937"/>
            <a:ext cx="52727" cy="863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>
            <a:stCxn id="9" idx="4"/>
            <a:endCxn id="7" idx="0"/>
          </p:cNvCxnSpPr>
          <p:nvPr/>
        </p:nvCxnSpPr>
        <p:spPr>
          <a:xfrm>
            <a:off x="5407180" y="3567360"/>
            <a:ext cx="79399" cy="48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>
            <a:stCxn id="7" idx="2"/>
            <a:endCxn id="8" idx="6"/>
          </p:cNvCxnSpPr>
          <p:nvPr/>
        </p:nvCxnSpPr>
        <p:spPr>
          <a:xfrm flipH="1">
            <a:off x="3938407" y="4232868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845068" y="30447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6" name="Rett linje 15"/>
          <p:cNvCxnSpPr>
            <a:stCxn id="8" idx="1"/>
            <a:endCxn id="15" idx="5"/>
          </p:cNvCxnSpPr>
          <p:nvPr/>
        </p:nvCxnSpPr>
        <p:spPr>
          <a:xfrm flipH="1" flipV="1">
            <a:off x="3152381" y="3352049"/>
            <a:ext cx="478713" cy="75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>
            <a:stCxn id="6" idx="5"/>
            <a:endCxn id="4" idx="1"/>
          </p:cNvCxnSpPr>
          <p:nvPr/>
        </p:nvCxnSpPr>
        <p:spPr>
          <a:xfrm>
            <a:off x="3885680" y="2244201"/>
            <a:ext cx="492847" cy="853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04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285046" y="1440628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Ellipse 4"/>
          <p:cNvSpPr/>
          <p:nvPr/>
        </p:nvSpPr>
        <p:spPr>
          <a:xfrm>
            <a:off x="3006386" y="432516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Ellipse 5"/>
          <p:cNvSpPr/>
          <p:nvPr/>
        </p:nvSpPr>
        <p:spPr>
          <a:xfrm>
            <a:off x="1537613" y="332780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Ellipse 6"/>
          <p:cNvSpPr/>
          <p:nvPr/>
        </p:nvSpPr>
        <p:spPr>
          <a:xfrm>
            <a:off x="3265805" y="2448740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Ellipse 7"/>
          <p:cNvSpPr/>
          <p:nvPr/>
        </p:nvSpPr>
        <p:spPr>
          <a:xfrm>
            <a:off x="1537613" y="2448740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Ellipse 8"/>
          <p:cNvSpPr/>
          <p:nvPr/>
        </p:nvSpPr>
        <p:spPr>
          <a:xfrm>
            <a:off x="3186406" y="1603212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" name="Rett linje 9"/>
          <p:cNvCxnSpPr>
            <a:stCxn id="6" idx="5"/>
            <a:endCxn id="4" idx="1"/>
          </p:cNvCxnSpPr>
          <p:nvPr/>
        </p:nvCxnSpPr>
        <p:spPr>
          <a:xfrm>
            <a:off x="1844926" y="640093"/>
            <a:ext cx="492847" cy="853262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" name="Rett linje 10"/>
          <p:cNvCxnSpPr>
            <a:stCxn id="4" idx="7"/>
            <a:endCxn id="5" idx="3"/>
          </p:cNvCxnSpPr>
          <p:nvPr/>
        </p:nvCxnSpPr>
        <p:spPr>
          <a:xfrm flipV="1">
            <a:off x="2592359" y="739829"/>
            <a:ext cx="466754" cy="753526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Rett linje 11"/>
          <p:cNvCxnSpPr>
            <a:stCxn id="4" idx="6"/>
            <a:endCxn id="9" idx="2"/>
          </p:cNvCxnSpPr>
          <p:nvPr/>
        </p:nvCxnSpPr>
        <p:spPr>
          <a:xfrm>
            <a:off x="2645086" y="1620648"/>
            <a:ext cx="541320" cy="162584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3" name="Rett linje 12"/>
          <p:cNvCxnSpPr>
            <a:stCxn id="4" idx="5"/>
            <a:endCxn id="7" idx="1"/>
          </p:cNvCxnSpPr>
          <p:nvPr/>
        </p:nvCxnSpPr>
        <p:spPr>
          <a:xfrm>
            <a:off x="2592359" y="1747941"/>
            <a:ext cx="726173" cy="753526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4" name="Rett linje 13"/>
          <p:cNvCxnSpPr>
            <a:stCxn id="4" idx="3"/>
            <a:endCxn id="8" idx="7"/>
          </p:cNvCxnSpPr>
          <p:nvPr/>
        </p:nvCxnSpPr>
        <p:spPr>
          <a:xfrm flipH="1">
            <a:off x="1844926" y="1747941"/>
            <a:ext cx="492847" cy="753526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5" name="Ellipse 14"/>
          <p:cNvSpPr/>
          <p:nvPr/>
        </p:nvSpPr>
        <p:spPr>
          <a:xfrm>
            <a:off x="804314" y="1440628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6" name="Rett linje 15"/>
          <p:cNvCxnSpPr>
            <a:stCxn id="4" idx="2"/>
            <a:endCxn id="15" idx="6"/>
          </p:cNvCxnSpPr>
          <p:nvPr/>
        </p:nvCxnSpPr>
        <p:spPr>
          <a:xfrm flipH="1">
            <a:off x="1164354" y="1620648"/>
            <a:ext cx="1120692" cy="0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6741181" y="1440628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Ellipse 17"/>
          <p:cNvSpPr/>
          <p:nvPr/>
        </p:nvSpPr>
        <p:spPr>
          <a:xfrm>
            <a:off x="7462521" y="432516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Ellipse 18"/>
          <p:cNvSpPr/>
          <p:nvPr/>
        </p:nvSpPr>
        <p:spPr>
          <a:xfrm>
            <a:off x="5993748" y="332780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Ellipse 19"/>
          <p:cNvSpPr/>
          <p:nvPr/>
        </p:nvSpPr>
        <p:spPr>
          <a:xfrm>
            <a:off x="7721940" y="2448740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Ellipse 20"/>
          <p:cNvSpPr/>
          <p:nvPr/>
        </p:nvSpPr>
        <p:spPr>
          <a:xfrm>
            <a:off x="5993748" y="2448740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Ellipse 21"/>
          <p:cNvSpPr/>
          <p:nvPr/>
        </p:nvSpPr>
        <p:spPr>
          <a:xfrm>
            <a:off x="7642541" y="1603212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3" name="Rett linje 22"/>
          <p:cNvCxnSpPr>
            <a:stCxn id="19" idx="3"/>
            <a:endCxn id="28" idx="7"/>
          </p:cNvCxnSpPr>
          <p:nvPr/>
        </p:nvCxnSpPr>
        <p:spPr>
          <a:xfrm flipH="1">
            <a:off x="5567762" y="640093"/>
            <a:ext cx="478713" cy="853262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4" name="Rett linje 23"/>
          <p:cNvCxnSpPr>
            <a:stCxn id="17" idx="7"/>
            <a:endCxn id="18" idx="3"/>
          </p:cNvCxnSpPr>
          <p:nvPr/>
        </p:nvCxnSpPr>
        <p:spPr>
          <a:xfrm flipV="1">
            <a:off x="7048494" y="739829"/>
            <a:ext cx="466754" cy="753526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5" name="Rett linje 24"/>
          <p:cNvCxnSpPr>
            <a:stCxn id="17" idx="6"/>
            <a:endCxn id="22" idx="2"/>
          </p:cNvCxnSpPr>
          <p:nvPr/>
        </p:nvCxnSpPr>
        <p:spPr>
          <a:xfrm>
            <a:off x="7101221" y="1620648"/>
            <a:ext cx="541320" cy="162584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6" name="Rett linje 25"/>
          <p:cNvCxnSpPr>
            <a:stCxn id="22" idx="4"/>
            <a:endCxn id="20" idx="0"/>
          </p:cNvCxnSpPr>
          <p:nvPr/>
        </p:nvCxnSpPr>
        <p:spPr>
          <a:xfrm>
            <a:off x="7822561" y="1963252"/>
            <a:ext cx="79399" cy="485488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7" name="Rett linje 26"/>
          <p:cNvCxnSpPr>
            <a:stCxn id="22" idx="3"/>
            <a:endCxn id="21" idx="7"/>
          </p:cNvCxnSpPr>
          <p:nvPr/>
        </p:nvCxnSpPr>
        <p:spPr>
          <a:xfrm flipH="1">
            <a:off x="6301061" y="1910525"/>
            <a:ext cx="1394207" cy="590942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8" name="Ellipse 27"/>
          <p:cNvSpPr/>
          <p:nvPr/>
        </p:nvSpPr>
        <p:spPr>
          <a:xfrm>
            <a:off x="5260449" y="1440628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9" name="Rett linje 28"/>
          <p:cNvCxnSpPr>
            <a:stCxn id="17" idx="2"/>
            <a:endCxn id="28" idx="6"/>
          </p:cNvCxnSpPr>
          <p:nvPr/>
        </p:nvCxnSpPr>
        <p:spPr>
          <a:xfrm flipH="1">
            <a:off x="5620489" y="1620648"/>
            <a:ext cx="1120692" cy="0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0" name="Ellipse 29"/>
          <p:cNvSpPr/>
          <p:nvPr/>
        </p:nvSpPr>
        <p:spPr>
          <a:xfrm>
            <a:off x="2285046" y="488937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Ellipse 30"/>
          <p:cNvSpPr/>
          <p:nvPr/>
        </p:nvSpPr>
        <p:spPr>
          <a:xfrm>
            <a:off x="3006386" y="388126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/>
          <p:cNvSpPr/>
          <p:nvPr/>
        </p:nvSpPr>
        <p:spPr>
          <a:xfrm>
            <a:off x="1537613" y="378152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Ellipse 32"/>
          <p:cNvSpPr/>
          <p:nvPr/>
        </p:nvSpPr>
        <p:spPr>
          <a:xfrm>
            <a:off x="3265805" y="589748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Ellipse 33"/>
          <p:cNvSpPr/>
          <p:nvPr/>
        </p:nvSpPr>
        <p:spPr>
          <a:xfrm>
            <a:off x="1537613" y="589748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Ellipse 34"/>
          <p:cNvSpPr/>
          <p:nvPr/>
        </p:nvSpPr>
        <p:spPr>
          <a:xfrm>
            <a:off x="3186406" y="505195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6" name="Rett linje 35"/>
          <p:cNvCxnSpPr>
            <a:stCxn id="32" idx="5"/>
            <a:endCxn id="30" idx="1"/>
          </p:cNvCxnSpPr>
          <p:nvPr/>
        </p:nvCxnSpPr>
        <p:spPr>
          <a:xfrm>
            <a:off x="1844926" y="4088839"/>
            <a:ext cx="492847" cy="85326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Rett linje 36"/>
          <p:cNvCxnSpPr>
            <a:stCxn id="30" idx="7"/>
            <a:endCxn id="31" idx="4"/>
          </p:cNvCxnSpPr>
          <p:nvPr/>
        </p:nvCxnSpPr>
        <p:spPr>
          <a:xfrm flipV="1">
            <a:off x="2592359" y="4241302"/>
            <a:ext cx="594047" cy="700799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Rett linje 37"/>
          <p:cNvCxnSpPr>
            <a:stCxn id="30" idx="6"/>
            <a:endCxn id="35" idx="2"/>
          </p:cNvCxnSpPr>
          <p:nvPr/>
        </p:nvCxnSpPr>
        <p:spPr>
          <a:xfrm>
            <a:off x="2645086" y="5069394"/>
            <a:ext cx="541320" cy="16258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Rett linje 38"/>
          <p:cNvCxnSpPr>
            <a:stCxn id="35" idx="4"/>
            <a:endCxn id="33" idx="0"/>
          </p:cNvCxnSpPr>
          <p:nvPr/>
        </p:nvCxnSpPr>
        <p:spPr>
          <a:xfrm>
            <a:off x="3366426" y="5411998"/>
            <a:ext cx="79399" cy="485488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Rett linje 39"/>
          <p:cNvCxnSpPr>
            <a:stCxn id="35" idx="3"/>
            <a:endCxn id="34" idx="7"/>
          </p:cNvCxnSpPr>
          <p:nvPr/>
        </p:nvCxnSpPr>
        <p:spPr>
          <a:xfrm flipH="1">
            <a:off x="1844926" y="5359271"/>
            <a:ext cx="1394207" cy="59094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Ellipse 40"/>
          <p:cNvSpPr/>
          <p:nvPr/>
        </p:nvSpPr>
        <p:spPr>
          <a:xfrm>
            <a:off x="804314" y="488937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2" name="Rett linje 41"/>
          <p:cNvCxnSpPr>
            <a:stCxn id="30" idx="2"/>
            <a:endCxn id="41" idx="6"/>
          </p:cNvCxnSpPr>
          <p:nvPr/>
        </p:nvCxnSpPr>
        <p:spPr>
          <a:xfrm flipH="1">
            <a:off x="1164354" y="5069394"/>
            <a:ext cx="112069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Rett linje 42"/>
          <p:cNvCxnSpPr>
            <a:stCxn id="34" idx="0"/>
            <a:endCxn id="30" idx="3"/>
          </p:cNvCxnSpPr>
          <p:nvPr/>
        </p:nvCxnSpPr>
        <p:spPr>
          <a:xfrm flipV="1">
            <a:off x="1717633" y="5196687"/>
            <a:ext cx="620140" cy="700799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Rett linje 43"/>
          <p:cNvCxnSpPr>
            <a:stCxn id="34" idx="1"/>
            <a:endCxn id="41" idx="5"/>
          </p:cNvCxnSpPr>
          <p:nvPr/>
        </p:nvCxnSpPr>
        <p:spPr>
          <a:xfrm flipH="1" flipV="1">
            <a:off x="1111627" y="5196687"/>
            <a:ext cx="478713" cy="75352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Rett linje 44"/>
          <p:cNvCxnSpPr>
            <a:stCxn id="33" idx="2"/>
            <a:endCxn id="34" idx="6"/>
          </p:cNvCxnSpPr>
          <p:nvPr/>
        </p:nvCxnSpPr>
        <p:spPr>
          <a:xfrm flipH="1">
            <a:off x="1897653" y="6077506"/>
            <a:ext cx="136815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Rett linje 45"/>
          <p:cNvCxnSpPr>
            <a:stCxn id="35" idx="1"/>
            <a:endCxn id="32" idx="6"/>
          </p:cNvCxnSpPr>
          <p:nvPr/>
        </p:nvCxnSpPr>
        <p:spPr>
          <a:xfrm flipH="1" flipV="1">
            <a:off x="1897653" y="3961546"/>
            <a:ext cx="1341480" cy="1143139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Rett linje 46"/>
          <p:cNvCxnSpPr>
            <a:stCxn id="41" idx="7"/>
            <a:endCxn id="31" idx="3"/>
          </p:cNvCxnSpPr>
          <p:nvPr/>
        </p:nvCxnSpPr>
        <p:spPr>
          <a:xfrm flipV="1">
            <a:off x="1111627" y="4188575"/>
            <a:ext cx="1947486" cy="75352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/>
          <p:cNvSpPr/>
          <p:nvPr/>
        </p:nvSpPr>
        <p:spPr>
          <a:xfrm>
            <a:off x="6921201" y="4889374"/>
            <a:ext cx="360040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Ellipse 48"/>
          <p:cNvSpPr/>
          <p:nvPr/>
        </p:nvSpPr>
        <p:spPr>
          <a:xfrm>
            <a:off x="7642541" y="3881262"/>
            <a:ext cx="360040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Ellipse 49"/>
          <p:cNvSpPr/>
          <p:nvPr/>
        </p:nvSpPr>
        <p:spPr>
          <a:xfrm>
            <a:off x="6173768" y="3781526"/>
            <a:ext cx="360040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Ellipse 50"/>
          <p:cNvSpPr/>
          <p:nvPr/>
        </p:nvSpPr>
        <p:spPr>
          <a:xfrm>
            <a:off x="7901960" y="5897486"/>
            <a:ext cx="360040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Ellipse 51"/>
          <p:cNvSpPr/>
          <p:nvPr/>
        </p:nvSpPr>
        <p:spPr>
          <a:xfrm>
            <a:off x="6173768" y="5897486"/>
            <a:ext cx="360040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Ellipse 52"/>
          <p:cNvSpPr/>
          <p:nvPr/>
        </p:nvSpPr>
        <p:spPr>
          <a:xfrm>
            <a:off x="7822561" y="5051958"/>
            <a:ext cx="360040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4" name="Rett linje 53"/>
          <p:cNvCxnSpPr>
            <a:stCxn id="50" idx="3"/>
            <a:endCxn id="59" idx="7"/>
          </p:cNvCxnSpPr>
          <p:nvPr/>
        </p:nvCxnSpPr>
        <p:spPr>
          <a:xfrm flipH="1">
            <a:off x="5747782" y="4088839"/>
            <a:ext cx="478713" cy="853262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5" name="Rett linje 54"/>
          <p:cNvCxnSpPr>
            <a:stCxn id="48" idx="7"/>
            <a:endCxn id="49" idx="3"/>
          </p:cNvCxnSpPr>
          <p:nvPr/>
        </p:nvCxnSpPr>
        <p:spPr>
          <a:xfrm flipV="1">
            <a:off x="7228514" y="4188575"/>
            <a:ext cx="466754" cy="753526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6" name="Rett linje 55"/>
          <p:cNvCxnSpPr>
            <a:stCxn id="49" idx="5"/>
            <a:endCxn id="53" idx="0"/>
          </p:cNvCxnSpPr>
          <p:nvPr/>
        </p:nvCxnSpPr>
        <p:spPr>
          <a:xfrm>
            <a:off x="7949854" y="4188575"/>
            <a:ext cx="52727" cy="863383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7" name="Rett linje 56"/>
          <p:cNvCxnSpPr>
            <a:stCxn id="53" idx="4"/>
            <a:endCxn id="51" idx="0"/>
          </p:cNvCxnSpPr>
          <p:nvPr/>
        </p:nvCxnSpPr>
        <p:spPr>
          <a:xfrm>
            <a:off x="8002581" y="5411998"/>
            <a:ext cx="79399" cy="485488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8" name="Rett linje 57"/>
          <p:cNvCxnSpPr>
            <a:stCxn id="51" idx="2"/>
            <a:endCxn id="52" idx="6"/>
          </p:cNvCxnSpPr>
          <p:nvPr/>
        </p:nvCxnSpPr>
        <p:spPr>
          <a:xfrm flipH="1">
            <a:off x="6533808" y="6077506"/>
            <a:ext cx="1368152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9" name="Ellipse 58"/>
          <p:cNvSpPr/>
          <p:nvPr/>
        </p:nvSpPr>
        <p:spPr>
          <a:xfrm>
            <a:off x="5440469" y="4889374"/>
            <a:ext cx="360040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0" name="Rett linje 59"/>
          <p:cNvCxnSpPr>
            <a:stCxn id="52" idx="1"/>
            <a:endCxn id="59" idx="5"/>
          </p:cNvCxnSpPr>
          <p:nvPr/>
        </p:nvCxnSpPr>
        <p:spPr>
          <a:xfrm flipH="1" flipV="1">
            <a:off x="5747782" y="5196687"/>
            <a:ext cx="478713" cy="753526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1" name="Rett linje 60"/>
          <p:cNvCxnSpPr>
            <a:stCxn id="50" idx="5"/>
            <a:endCxn id="48" idx="1"/>
          </p:cNvCxnSpPr>
          <p:nvPr/>
        </p:nvCxnSpPr>
        <p:spPr>
          <a:xfrm>
            <a:off x="6481081" y="4088839"/>
            <a:ext cx="492847" cy="853262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62" name="TekstSylinder 61"/>
          <p:cNvSpPr txBox="1"/>
          <p:nvPr/>
        </p:nvSpPr>
        <p:spPr>
          <a:xfrm>
            <a:off x="2059445" y="2924943"/>
            <a:ext cx="679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/>
              <a:t>Star</a:t>
            </a:r>
            <a:endParaRPr lang="nb-NO" sz="2400" dirty="0"/>
          </a:p>
        </p:txBody>
      </p:sp>
      <p:sp>
        <p:nvSpPr>
          <p:cNvPr id="63" name="TekstSylinder 62"/>
          <p:cNvSpPr txBox="1"/>
          <p:nvPr/>
        </p:nvSpPr>
        <p:spPr>
          <a:xfrm>
            <a:off x="2059445" y="6370532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err="1" smtClean="0"/>
              <a:t>Mesh</a:t>
            </a:r>
            <a:endParaRPr lang="nb-NO" sz="2400" dirty="0"/>
          </a:p>
        </p:txBody>
      </p:sp>
      <p:sp>
        <p:nvSpPr>
          <p:cNvPr id="64" name="TekstSylinder 63"/>
          <p:cNvSpPr txBox="1"/>
          <p:nvPr/>
        </p:nvSpPr>
        <p:spPr>
          <a:xfrm>
            <a:off x="6755130" y="2924943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err="1" smtClean="0"/>
              <a:t>Tree</a:t>
            </a:r>
            <a:endParaRPr lang="nb-NO" sz="2400" dirty="0"/>
          </a:p>
        </p:txBody>
      </p:sp>
      <p:sp>
        <p:nvSpPr>
          <p:cNvPr id="65" name="TekstSylinder 64"/>
          <p:cNvSpPr txBox="1"/>
          <p:nvPr/>
        </p:nvSpPr>
        <p:spPr>
          <a:xfrm>
            <a:off x="6755130" y="6370533"/>
            <a:ext cx="87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err="1" smtClean="0"/>
              <a:t>Circle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405398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</Words>
  <Application>Microsoft Office PowerPoint</Application>
  <PresentationFormat>Skjermfremvisning (4:3)</PresentationFormat>
  <Paragraphs>12</Paragraphs>
  <Slides>5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6" baseType="lpstr"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Bjørn Espen Opstad</dc:creator>
  <cp:lastModifiedBy>Bjørn Espen Opstad</cp:lastModifiedBy>
  <cp:revision>4</cp:revision>
  <dcterms:created xsi:type="dcterms:W3CDTF">2015-09-28T09:53:46Z</dcterms:created>
  <dcterms:modified xsi:type="dcterms:W3CDTF">2015-10-07T07:15:42Z</dcterms:modified>
</cp:coreProperties>
</file>